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2" r:id="rId2"/>
  </p:sldMasterIdLst>
  <p:notesMasterIdLst>
    <p:notesMasterId r:id="rId141"/>
  </p:notesMasterIdLst>
  <p:handoutMasterIdLst>
    <p:handoutMasterId r:id="rId142"/>
  </p:handoutMasterIdLst>
  <p:sldIdLst>
    <p:sldId id="969" r:id="rId3"/>
    <p:sldId id="954" r:id="rId4"/>
    <p:sldId id="837" r:id="rId5"/>
    <p:sldId id="835" r:id="rId6"/>
    <p:sldId id="970" r:id="rId7"/>
    <p:sldId id="836" r:id="rId8"/>
    <p:sldId id="838" r:id="rId9"/>
    <p:sldId id="839" r:id="rId10"/>
    <p:sldId id="841" r:id="rId11"/>
    <p:sldId id="955" r:id="rId12"/>
    <p:sldId id="842" r:id="rId13"/>
    <p:sldId id="843" r:id="rId14"/>
    <p:sldId id="927" r:id="rId15"/>
    <p:sldId id="896" r:id="rId16"/>
    <p:sldId id="897" r:id="rId17"/>
    <p:sldId id="908" r:id="rId18"/>
    <p:sldId id="898" r:id="rId19"/>
    <p:sldId id="899" r:id="rId20"/>
    <p:sldId id="900" r:id="rId21"/>
    <p:sldId id="901" r:id="rId22"/>
    <p:sldId id="902" r:id="rId23"/>
    <p:sldId id="903" r:id="rId24"/>
    <p:sldId id="845" r:id="rId25"/>
    <p:sldId id="846" r:id="rId26"/>
    <p:sldId id="904" r:id="rId27"/>
    <p:sldId id="956" r:id="rId28"/>
    <p:sldId id="905" r:id="rId29"/>
    <p:sldId id="906" r:id="rId30"/>
    <p:sldId id="907" r:id="rId31"/>
    <p:sldId id="910" r:id="rId32"/>
    <p:sldId id="912" r:id="rId33"/>
    <p:sldId id="957" r:id="rId34"/>
    <p:sldId id="871" r:id="rId35"/>
    <p:sldId id="872" r:id="rId36"/>
    <p:sldId id="874" r:id="rId37"/>
    <p:sldId id="873" r:id="rId38"/>
    <p:sldId id="875" r:id="rId39"/>
    <p:sldId id="876" r:id="rId40"/>
    <p:sldId id="878" r:id="rId41"/>
    <p:sldId id="893" r:id="rId42"/>
    <p:sldId id="958" r:id="rId43"/>
    <p:sldId id="929" r:id="rId44"/>
    <p:sldId id="858" r:id="rId45"/>
    <p:sldId id="857" r:id="rId46"/>
    <p:sldId id="859" r:id="rId47"/>
    <p:sldId id="860" r:id="rId48"/>
    <p:sldId id="865" r:id="rId49"/>
    <p:sldId id="866" r:id="rId50"/>
    <p:sldId id="867" r:id="rId51"/>
    <p:sldId id="879" r:id="rId52"/>
    <p:sldId id="880" r:id="rId53"/>
    <p:sldId id="930" r:id="rId54"/>
    <p:sldId id="924" r:id="rId55"/>
    <p:sldId id="913" r:id="rId56"/>
    <p:sldId id="914" r:id="rId57"/>
    <p:sldId id="915" r:id="rId58"/>
    <p:sldId id="923" r:id="rId59"/>
    <p:sldId id="931" r:id="rId60"/>
    <p:sldId id="883" r:id="rId61"/>
    <p:sldId id="884" r:id="rId62"/>
    <p:sldId id="885" r:id="rId63"/>
    <p:sldId id="959" r:id="rId64"/>
    <p:sldId id="684" r:id="rId65"/>
    <p:sldId id="685" r:id="rId66"/>
    <p:sldId id="686" r:id="rId67"/>
    <p:sldId id="687" r:id="rId68"/>
    <p:sldId id="688" r:id="rId69"/>
    <p:sldId id="702" r:id="rId70"/>
    <p:sldId id="947" r:id="rId71"/>
    <p:sldId id="948" r:id="rId72"/>
    <p:sldId id="949" r:id="rId73"/>
    <p:sldId id="950" r:id="rId74"/>
    <p:sldId id="951" r:id="rId75"/>
    <p:sldId id="779" r:id="rId76"/>
    <p:sldId id="963" r:id="rId77"/>
    <p:sldId id="373" r:id="rId78"/>
    <p:sldId id="890" r:id="rId79"/>
    <p:sldId id="891" r:id="rId80"/>
    <p:sldId id="767" r:id="rId81"/>
    <p:sldId id="953" r:id="rId82"/>
    <p:sldId id="645" r:id="rId83"/>
    <p:sldId id="952" r:id="rId84"/>
    <p:sldId id="374" r:id="rId85"/>
    <p:sldId id="689" r:id="rId86"/>
    <p:sldId id="971" r:id="rId87"/>
    <p:sldId id="375" r:id="rId88"/>
    <p:sldId id="964" r:id="rId89"/>
    <p:sldId id="648" r:id="rId90"/>
    <p:sldId id="650" r:id="rId91"/>
    <p:sldId id="703" r:id="rId92"/>
    <p:sldId id="649" r:id="rId93"/>
    <p:sldId id="651" r:id="rId94"/>
    <p:sldId id="653" r:id="rId95"/>
    <p:sldId id="654" r:id="rId96"/>
    <p:sldId id="772" r:id="rId97"/>
    <p:sldId id="656" r:id="rId98"/>
    <p:sldId id="704" r:id="rId99"/>
    <p:sldId id="706" r:id="rId100"/>
    <p:sldId id="707" r:id="rId101"/>
    <p:sldId id="705" r:id="rId102"/>
    <p:sldId id="708" r:id="rId103"/>
    <p:sldId id="709" r:id="rId104"/>
    <p:sldId id="710" r:id="rId105"/>
    <p:sldId id="966" r:id="rId106"/>
    <p:sldId id="916" r:id="rId107"/>
    <p:sldId id="918" r:id="rId108"/>
    <p:sldId id="919" r:id="rId109"/>
    <p:sldId id="920" r:id="rId110"/>
    <p:sldId id="934" r:id="rId111"/>
    <p:sldId id="733" r:id="rId112"/>
    <p:sldId id="967" r:id="rId113"/>
    <p:sldId id="714" r:id="rId114"/>
    <p:sldId id="713" r:id="rId115"/>
    <p:sldId id="715" r:id="rId116"/>
    <p:sldId id="716" r:id="rId117"/>
    <p:sldId id="717" r:id="rId118"/>
    <p:sldId id="719" r:id="rId119"/>
    <p:sldId id="723" r:id="rId120"/>
    <p:sldId id="725" r:id="rId121"/>
    <p:sldId id="726" r:id="rId122"/>
    <p:sldId id="727" r:id="rId123"/>
    <p:sldId id="776" r:id="rId124"/>
    <p:sldId id="968" r:id="rId125"/>
    <p:sldId id="728" r:id="rId126"/>
    <p:sldId id="730" r:id="rId127"/>
    <p:sldId id="731" r:id="rId128"/>
    <p:sldId id="741" r:id="rId129"/>
    <p:sldId id="732" r:id="rId130"/>
    <p:sldId id="936" r:id="rId131"/>
    <p:sldId id="937" r:id="rId132"/>
    <p:sldId id="743" r:id="rId133"/>
    <p:sldId id="939" r:id="rId134"/>
    <p:sldId id="938" r:id="rId135"/>
    <p:sldId id="744" r:id="rId136"/>
    <p:sldId id="742" r:id="rId137"/>
    <p:sldId id="746" r:id="rId138"/>
    <p:sldId id="747" r:id="rId139"/>
    <p:sldId id="748" r:id="rId140"/>
  </p:sldIdLst>
  <p:sldSz cx="12192000" cy="6858000"/>
  <p:notesSz cx="7315200" cy="9601200"/>
  <p:defaultTextStyle>
    <a:defPPr>
      <a:defRPr lang="en-US"/>
    </a:defPPr>
    <a:lvl1pPr marL="0" algn="l" defTabSz="914232" rtl="0" eaLnBrk="1" latinLnBrk="0" hangingPunct="1">
      <a:defRPr sz="1800" kern="1200">
        <a:solidFill>
          <a:schemeClr val="tx1"/>
        </a:solidFill>
        <a:latin typeface="+mn-lt"/>
        <a:ea typeface="+mn-ea"/>
        <a:cs typeface="+mn-cs"/>
      </a:defRPr>
    </a:lvl1pPr>
    <a:lvl2pPr marL="457115"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3" algn="l" defTabSz="914232" rtl="0" eaLnBrk="1" latinLnBrk="0" hangingPunct="1">
      <a:defRPr sz="1800" kern="1200">
        <a:solidFill>
          <a:schemeClr val="tx1"/>
        </a:solidFill>
        <a:latin typeface="+mn-lt"/>
        <a:ea typeface="+mn-ea"/>
        <a:cs typeface="+mn-cs"/>
      </a:defRPr>
    </a:lvl5pPr>
    <a:lvl6pPr marL="2285579" algn="l" defTabSz="914232" rtl="0" eaLnBrk="1" latinLnBrk="0" hangingPunct="1">
      <a:defRPr sz="1800" kern="1200">
        <a:solidFill>
          <a:schemeClr val="tx1"/>
        </a:solidFill>
        <a:latin typeface="+mn-lt"/>
        <a:ea typeface="+mn-ea"/>
        <a:cs typeface="+mn-cs"/>
      </a:defRPr>
    </a:lvl6pPr>
    <a:lvl7pPr marL="2742694" algn="l" defTabSz="914232" rtl="0" eaLnBrk="1" latinLnBrk="0" hangingPunct="1">
      <a:defRPr sz="1800" kern="1200">
        <a:solidFill>
          <a:schemeClr val="tx1"/>
        </a:solidFill>
        <a:latin typeface="+mn-lt"/>
        <a:ea typeface="+mn-ea"/>
        <a:cs typeface="+mn-cs"/>
      </a:defRPr>
    </a:lvl7pPr>
    <a:lvl8pPr marL="3199811" algn="l" defTabSz="914232" rtl="0" eaLnBrk="1" latinLnBrk="0" hangingPunct="1">
      <a:defRPr sz="1800" kern="1200">
        <a:solidFill>
          <a:schemeClr val="tx1"/>
        </a:solidFill>
        <a:latin typeface="+mn-lt"/>
        <a:ea typeface="+mn-ea"/>
        <a:cs typeface="+mn-cs"/>
      </a:defRPr>
    </a:lvl8pPr>
    <a:lvl9pPr marL="3656926" algn="l" defTabSz="91423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7D8A95-32CD-A442-A133-994EA6CCFAF8}">
          <p14:sldIdLst>
            <p14:sldId id="969"/>
            <p14:sldId id="954"/>
            <p14:sldId id="837"/>
            <p14:sldId id="835"/>
            <p14:sldId id="970"/>
            <p14:sldId id="836"/>
            <p14:sldId id="838"/>
            <p14:sldId id="839"/>
            <p14:sldId id="841"/>
            <p14:sldId id="955"/>
            <p14:sldId id="842"/>
            <p14:sldId id="843"/>
            <p14:sldId id="927"/>
            <p14:sldId id="896"/>
            <p14:sldId id="897"/>
            <p14:sldId id="908"/>
            <p14:sldId id="898"/>
            <p14:sldId id="899"/>
            <p14:sldId id="900"/>
            <p14:sldId id="901"/>
            <p14:sldId id="902"/>
            <p14:sldId id="903"/>
            <p14:sldId id="845"/>
            <p14:sldId id="846"/>
            <p14:sldId id="904"/>
            <p14:sldId id="956"/>
            <p14:sldId id="905"/>
            <p14:sldId id="906"/>
            <p14:sldId id="907"/>
            <p14:sldId id="910"/>
            <p14:sldId id="912"/>
            <p14:sldId id="957"/>
            <p14:sldId id="871"/>
            <p14:sldId id="872"/>
            <p14:sldId id="874"/>
            <p14:sldId id="873"/>
            <p14:sldId id="875"/>
            <p14:sldId id="876"/>
            <p14:sldId id="878"/>
            <p14:sldId id="893"/>
            <p14:sldId id="958"/>
            <p14:sldId id="929"/>
            <p14:sldId id="858"/>
            <p14:sldId id="857"/>
            <p14:sldId id="859"/>
            <p14:sldId id="860"/>
            <p14:sldId id="865"/>
            <p14:sldId id="866"/>
            <p14:sldId id="867"/>
            <p14:sldId id="879"/>
            <p14:sldId id="880"/>
            <p14:sldId id="930"/>
            <p14:sldId id="924"/>
            <p14:sldId id="913"/>
            <p14:sldId id="914"/>
            <p14:sldId id="915"/>
            <p14:sldId id="923"/>
            <p14:sldId id="931"/>
            <p14:sldId id="883"/>
            <p14:sldId id="884"/>
            <p14:sldId id="885"/>
            <p14:sldId id="959"/>
            <p14:sldId id="684"/>
            <p14:sldId id="685"/>
            <p14:sldId id="686"/>
            <p14:sldId id="687"/>
            <p14:sldId id="688"/>
            <p14:sldId id="702"/>
            <p14:sldId id="947"/>
            <p14:sldId id="948"/>
            <p14:sldId id="949"/>
            <p14:sldId id="950"/>
            <p14:sldId id="951"/>
            <p14:sldId id="779"/>
            <p14:sldId id="963"/>
            <p14:sldId id="373"/>
            <p14:sldId id="890"/>
            <p14:sldId id="891"/>
            <p14:sldId id="767"/>
            <p14:sldId id="953"/>
            <p14:sldId id="645"/>
            <p14:sldId id="952"/>
            <p14:sldId id="374"/>
            <p14:sldId id="689"/>
            <p14:sldId id="971"/>
            <p14:sldId id="375"/>
            <p14:sldId id="964"/>
            <p14:sldId id="648"/>
            <p14:sldId id="650"/>
            <p14:sldId id="703"/>
            <p14:sldId id="649"/>
            <p14:sldId id="651"/>
            <p14:sldId id="653"/>
            <p14:sldId id="654"/>
            <p14:sldId id="772"/>
            <p14:sldId id="656"/>
            <p14:sldId id="704"/>
            <p14:sldId id="706"/>
            <p14:sldId id="707"/>
            <p14:sldId id="705"/>
            <p14:sldId id="708"/>
            <p14:sldId id="709"/>
            <p14:sldId id="710"/>
            <p14:sldId id="966"/>
            <p14:sldId id="916"/>
            <p14:sldId id="918"/>
            <p14:sldId id="919"/>
            <p14:sldId id="920"/>
            <p14:sldId id="934"/>
            <p14:sldId id="733"/>
            <p14:sldId id="967"/>
            <p14:sldId id="714"/>
            <p14:sldId id="713"/>
            <p14:sldId id="715"/>
            <p14:sldId id="716"/>
            <p14:sldId id="717"/>
            <p14:sldId id="719"/>
            <p14:sldId id="723"/>
            <p14:sldId id="725"/>
            <p14:sldId id="726"/>
            <p14:sldId id="727"/>
            <p14:sldId id="776"/>
            <p14:sldId id="968"/>
            <p14:sldId id="728"/>
            <p14:sldId id="730"/>
            <p14:sldId id="731"/>
            <p14:sldId id="741"/>
            <p14:sldId id="732"/>
            <p14:sldId id="936"/>
            <p14:sldId id="937"/>
            <p14:sldId id="743"/>
            <p14:sldId id="939"/>
            <p14:sldId id="938"/>
            <p14:sldId id="744"/>
            <p14:sldId id="742"/>
            <p14:sldId id="746"/>
            <p14:sldId id="747"/>
            <p14:sldId id="748"/>
          </p14:sldIdLst>
        </p14:section>
        <p14:section name="E[" id="{D5E92838-4B32-1743-B4FC-D677339A293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CC4125"/>
    <a:srgbClr val="EEB0A4"/>
    <a:srgbClr val="FDCDE4"/>
    <a:srgbClr val="56F8F4"/>
    <a:srgbClr val="CEFDFC"/>
    <a:srgbClr val="F963AA"/>
    <a:srgbClr val="09D1CC"/>
    <a:srgbClr val="F73792"/>
    <a:srgbClr val="C7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5F355E-A10C-E945-8ED2-510D6B2D600B}" v="3" dt="2025-11-04T22:53:14.1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27"/>
    <p:restoredTop sz="94694"/>
  </p:normalViewPr>
  <p:slideViewPr>
    <p:cSldViewPr snapToGrid="0">
      <p:cViewPr varScale="1">
        <p:scale>
          <a:sx n="121" d="100"/>
          <a:sy n="121" d="100"/>
        </p:scale>
        <p:origin x="200" y="17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notesMaster" Target="notesMasters/notesMaster1.xml"/><Relationship Id="rId14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handoutMaster" Target="handoutMasters/handout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presProps" Target="presProps.xml"/><Relationship Id="rId148"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 Hug" userId="e2159f7335c131c2" providerId="LiveId" clId="{0EDB6E27-9086-5277-AB10-A63F9A905C93}"/>
    <pc:docChg chg="undo redo custSel addSld delSld modSld sldOrd modSection">
      <pc:chgData name="Josh Hug" userId="e2159f7335c131c2" providerId="LiveId" clId="{0EDB6E27-9086-5277-AB10-A63F9A905C93}" dt="2025-11-04T22:53:14.129" v="7273" actId="1036"/>
      <pc:docMkLst>
        <pc:docMk/>
      </pc:docMkLst>
      <pc:sldChg chg="addSp delSp modSp mod setBg modAnim">
        <pc:chgData name="Josh Hug" userId="e2159f7335c131c2" providerId="LiveId" clId="{0EDB6E27-9086-5277-AB10-A63F9A905C93}" dt="2025-10-21T18:36:40.029" v="6566" actId="478"/>
        <pc:sldMkLst>
          <pc:docMk/>
          <pc:sldMk cId="984814825" sldId="645"/>
        </pc:sldMkLst>
        <pc:spChg chg="add mod">
          <ac:chgData name="Josh Hug" userId="e2159f7335c131c2" providerId="LiveId" clId="{0EDB6E27-9086-5277-AB10-A63F9A905C93}" dt="2025-10-21T18:29:03.103" v="6489" actId="1076"/>
          <ac:spMkLst>
            <pc:docMk/>
            <pc:sldMk cId="984814825" sldId="645"/>
            <ac:spMk id="3" creationId="{BCD8FA5F-B72C-92B7-CF37-3A954BB4FEF4}"/>
          </ac:spMkLst>
        </pc:spChg>
        <pc:spChg chg="mod">
          <ac:chgData name="Josh Hug" userId="e2159f7335c131c2" providerId="LiveId" clId="{0EDB6E27-9086-5277-AB10-A63F9A905C93}" dt="2025-10-21T18:26:51.009" v="6483" actId="20577"/>
          <ac:spMkLst>
            <pc:docMk/>
            <pc:sldMk cId="984814825" sldId="645"/>
            <ac:spMk id="6" creationId="{73C1CEC5-C237-469A-B717-C83A4AB846E1}"/>
          </ac:spMkLst>
        </pc:spChg>
        <pc:picChg chg="add mod">
          <ac:chgData name="Josh Hug" userId="e2159f7335c131c2" providerId="LiveId" clId="{0EDB6E27-9086-5277-AB10-A63F9A905C93}" dt="2025-10-21T18:36:38.726" v="6565" actId="1038"/>
          <ac:picMkLst>
            <pc:docMk/>
            <pc:sldMk cId="984814825" sldId="645"/>
            <ac:picMk id="6146" creationId="{78BE9F9B-BF56-A6FD-C691-A3F7E1D7CD68}"/>
          </ac:picMkLst>
        </pc:picChg>
      </pc:sldChg>
      <pc:sldChg chg="modAnim">
        <pc:chgData name="Josh Hug" userId="e2159f7335c131c2" providerId="LiveId" clId="{0EDB6E27-9086-5277-AB10-A63F9A905C93}" dt="2025-10-21T18:30:44.822" v="6495"/>
        <pc:sldMkLst>
          <pc:docMk/>
          <pc:sldMk cId="4244704775" sldId="649"/>
        </pc:sldMkLst>
      </pc:sldChg>
      <pc:sldChg chg="modSp mod">
        <pc:chgData name="Josh Hug" userId="e2159f7335c131c2" providerId="LiveId" clId="{0EDB6E27-9086-5277-AB10-A63F9A905C93}" dt="2025-10-20T15:29:12.842" v="480" actId="20577"/>
        <pc:sldMkLst>
          <pc:docMk/>
          <pc:sldMk cId="2612094963" sldId="650"/>
        </pc:sldMkLst>
        <pc:spChg chg="mod">
          <ac:chgData name="Josh Hug" userId="e2159f7335c131c2" providerId="LiveId" clId="{0EDB6E27-9086-5277-AB10-A63F9A905C93}" dt="2025-10-20T15:29:12.842" v="480" actId="20577"/>
          <ac:spMkLst>
            <pc:docMk/>
            <pc:sldMk cId="2612094963" sldId="650"/>
            <ac:spMk id="6" creationId="{73C1CEC5-C237-469A-B717-C83A4AB846E1}"/>
          </ac:spMkLst>
        </pc:spChg>
      </pc:sldChg>
      <pc:sldChg chg="modSp modAnim">
        <pc:chgData name="Josh Hug" userId="e2159f7335c131c2" providerId="LiveId" clId="{0EDB6E27-9086-5277-AB10-A63F9A905C93}" dt="2025-10-21T18:30:59.550" v="6521" actId="20577"/>
        <pc:sldMkLst>
          <pc:docMk/>
          <pc:sldMk cId="3809767889" sldId="651"/>
        </pc:sldMkLst>
        <pc:spChg chg="mod">
          <ac:chgData name="Josh Hug" userId="e2159f7335c131c2" providerId="LiveId" clId="{0EDB6E27-9086-5277-AB10-A63F9A905C93}" dt="2025-10-21T18:30:59.550" v="6521" actId="20577"/>
          <ac:spMkLst>
            <pc:docMk/>
            <pc:sldMk cId="3809767889" sldId="651"/>
            <ac:spMk id="6" creationId="{73C1CEC5-C237-469A-B717-C83A4AB846E1}"/>
          </ac:spMkLst>
        </pc:spChg>
      </pc:sldChg>
      <pc:sldChg chg="addSp modSp mod">
        <pc:chgData name="Josh Hug" userId="e2159f7335c131c2" providerId="LiveId" clId="{0EDB6E27-9086-5277-AB10-A63F9A905C93}" dt="2025-11-04T22:53:14.129" v="7273" actId="1036"/>
        <pc:sldMkLst>
          <pc:docMk/>
          <pc:sldMk cId="2282800355" sldId="654"/>
        </pc:sldMkLst>
        <pc:spChg chg="add mod">
          <ac:chgData name="Josh Hug" userId="e2159f7335c131c2" providerId="LiveId" clId="{0EDB6E27-9086-5277-AB10-A63F9A905C93}" dt="2025-11-04T22:53:14.129" v="7273" actId="1036"/>
          <ac:spMkLst>
            <pc:docMk/>
            <pc:sldMk cId="2282800355" sldId="654"/>
            <ac:spMk id="2" creationId="{F18CACCD-1F37-2CB4-2A71-3692B5DBA37E}"/>
          </ac:spMkLst>
        </pc:spChg>
        <pc:spChg chg="mod">
          <ac:chgData name="Josh Hug" userId="e2159f7335c131c2" providerId="LiveId" clId="{0EDB6E27-9086-5277-AB10-A63F9A905C93}" dt="2025-10-21T18:33:12.085" v="6542" actId="20577"/>
          <ac:spMkLst>
            <pc:docMk/>
            <pc:sldMk cId="2282800355" sldId="654"/>
            <ac:spMk id="6" creationId="{73C1CEC5-C237-469A-B717-C83A4AB846E1}"/>
          </ac:spMkLst>
        </pc:spChg>
        <pc:picChg chg="add mod">
          <ac:chgData name="Josh Hug" userId="e2159f7335c131c2" providerId="LiveId" clId="{0EDB6E27-9086-5277-AB10-A63F9A905C93}" dt="2025-11-04T22:53:14.129" v="7273" actId="1036"/>
          <ac:picMkLst>
            <pc:docMk/>
            <pc:sldMk cId="2282800355" sldId="654"/>
            <ac:picMk id="8194" creationId="{E709356D-4E05-848F-4AFB-8A9752044845}"/>
          </ac:picMkLst>
        </pc:picChg>
      </pc:sldChg>
      <pc:sldChg chg="modSp modAnim">
        <pc:chgData name="Josh Hug" userId="e2159f7335c131c2" providerId="LiveId" clId="{0EDB6E27-9086-5277-AB10-A63F9A905C93}" dt="2025-10-27T03:18:04.790" v="7131" actId="207"/>
        <pc:sldMkLst>
          <pc:docMk/>
          <pc:sldMk cId="2717709521" sldId="656"/>
        </pc:sldMkLst>
        <pc:spChg chg="mod">
          <ac:chgData name="Josh Hug" userId="e2159f7335c131c2" providerId="LiveId" clId="{0EDB6E27-9086-5277-AB10-A63F9A905C93}" dt="2025-10-27T03:18:04.790" v="7131" actId="207"/>
          <ac:spMkLst>
            <pc:docMk/>
            <pc:sldMk cId="2717709521" sldId="656"/>
            <ac:spMk id="6" creationId="{73C1CEC5-C237-469A-B717-C83A4AB846E1}"/>
          </ac:spMkLst>
        </pc:spChg>
      </pc:sldChg>
      <pc:sldChg chg="modSp">
        <pc:chgData name="Josh Hug" userId="e2159f7335c131c2" providerId="LiveId" clId="{0EDB6E27-9086-5277-AB10-A63F9A905C93}" dt="2025-10-20T20:44:30.475" v="2221" actId="255"/>
        <pc:sldMkLst>
          <pc:docMk/>
          <pc:sldMk cId="1326243787" sldId="684"/>
        </pc:sldMkLst>
        <pc:spChg chg="mod">
          <ac:chgData name="Josh Hug" userId="e2159f7335c131c2" providerId="LiveId" clId="{0EDB6E27-9086-5277-AB10-A63F9A905C93}" dt="2025-10-20T20:44:28.352" v="2220" actId="255"/>
          <ac:spMkLst>
            <pc:docMk/>
            <pc:sldMk cId="1326243787" sldId="684"/>
            <ac:spMk id="9" creationId="{0A67BCBE-7C13-F1CD-54B7-30AA71C6FDBE}"/>
          </ac:spMkLst>
        </pc:spChg>
        <pc:spChg chg="mod">
          <ac:chgData name="Josh Hug" userId="e2159f7335c131c2" providerId="LiveId" clId="{0EDB6E27-9086-5277-AB10-A63F9A905C93}" dt="2025-10-20T20:44:30.475" v="2221" actId="255"/>
          <ac:spMkLst>
            <pc:docMk/>
            <pc:sldMk cId="1326243787" sldId="684"/>
            <ac:spMk id="10" creationId="{75F1A700-9BE4-1017-D954-B2D337B978FE}"/>
          </ac:spMkLst>
        </pc:spChg>
      </pc:sldChg>
      <pc:sldChg chg="modSp mod modAnim">
        <pc:chgData name="Josh Hug" userId="e2159f7335c131c2" providerId="LiveId" clId="{0EDB6E27-9086-5277-AB10-A63F9A905C93}" dt="2025-10-20T20:45:47.127" v="2285" actId="20577"/>
        <pc:sldMkLst>
          <pc:docMk/>
          <pc:sldMk cId="3021665269" sldId="685"/>
        </pc:sldMkLst>
        <pc:spChg chg="mod">
          <ac:chgData name="Josh Hug" userId="e2159f7335c131c2" providerId="LiveId" clId="{0EDB6E27-9086-5277-AB10-A63F9A905C93}" dt="2025-10-20T18:16:47.518" v="776" actId="14100"/>
          <ac:spMkLst>
            <pc:docMk/>
            <pc:sldMk cId="3021665269" sldId="685"/>
            <ac:spMk id="2" creationId="{EB22F2EA-85B6-A089-E9C1-C5A524D1B4F9}"/>
          </ac:spMkLst>
        </pc:spChg>
        <pc:spChg chg="mod">
          <ac:chgData name="Josh Hug" userId="e2159f7335c131c2" providerId="LiveId" clId="{0EDB6E27-9086-5277-AB10-A63F9A905C93}" dt="2025-10-20T20:45:46.332" v="2284" actId="20577"/>
          <ac:spMkLst>
            <pc:docMk/>
            <pc:sldMk cId="3021665269" sldId="685"/>
            <ac:spMk id="8" creationId="{A57134E5-B2A6-4F53-9BF1-A9B1BAAA1B80}"/>
          </ac:spMkLst>
        </pc:spChg>
      </pc:sldChg>
      <pc:sldChg chg="addSp delSp modSp mod modAnim">
        <pc:chgData name="Josh Hug" userId="e2159f7335c131c2" providerId="LiveId" clId="{0EDB6E27-9086-5277-AB10-A63F9A905C93}" dt="2025-10-21T18:12:47.186" v="5570" actId="20577"/>
        <pc:sldMkLst>
          <pc:docMk/>
          <pc:sldMk cId="295282339" sldId="686"/>
        </pc:sldMkLst>
        <pc:spChg chg="mod">
          <ac:chgData name="Josh Hug" userId="e2159f7335c131c2" providerId="LiveId" clId="{0EDB6E27-9086-5277-AB10-A63F9A905C93}" dt="2025-10-21T18:12:47.186" v="5570" actId="20577"/>
          <ac:spMkLst>
            <pc:docMk/>
            <pc:sldMk cId="295282339" sldId="686"/>
            <ac:spMk id="2" creationId="{6C52B8F5-54C8-0D8C-D018-6725BC1E0FB8}"/>
          </ac:spMkLst>
        </pc:spChg>
        <pc:spChg chg="mod">
          <ac:chgData name="Josh Hug" userId="e2159f7335c131c2" providerId="LiveId" clId="{0EDB6E27-9086-5277-AB10-A63F9A905C93}" dt="2025-10-21T18:11:59.643" v="5562" actId="20577"/>
          <ac:spMkLst>
            <pc:docMk/>
            <pc:sldMk cId="295282339" sldId="686"/>
            <ac:spMk id="3" creationId="{BAF39971-6CA1-7DAF-CBAA-82D05054A0C1}"/>
          </ac:spMkLst>
        </pc:spChg>
        <pc:spChg chg="add del">
          <ac:chgData name="Josh Hug" userId="e2159f7335c131c2" providerId="LiveId" clId="{0EDB6E27-9086-5277-AB10-A63F9A905C93}" dt="2025-10-20T18:16:59.573" v="779" actId="478"/>
          <ac:spMkLst>
            <pc:docMk/>
            <pc:sldMk cId="295282339" sldId="686"/>
            <ac:spMk id="6" creationId="{77C0F910-D172-4B87-B509-82A555F5A2CC}"/>
          </ac:spMkLst>
        </pc:spChg>
        <pc:spChg chg="mod">
          <ac:chgData name="Josh Hug" userId="e2159f7335c131c2" providerId="LiveId" clId="{0EDB6E27-9086-5277-AB10-A63F9A905C93}" dt="2025-10-20T20:46:50.617" v="2293" actId="20577"/>
          <ac:spMkLst>
            <pc:docMk/>
            <pc:sldMk cId="295282339" sldId="686"/>
            <ac:spMk id="8" creationId="{A57134E5-B2A6-4F53-9BF1-A9B1BAAA1B80}"/>
          </ac:spMkLst>
        </pc:spChg>
        <pc:spChg chg="add mod">
          <ac:chgData name="Josh Hug" userId="e2159f7335c131c2" providerId="LiveId" clId="{0EDB6E27-9086-5277-AB10-A63F9A905C93}" dt="2025-10-20T18:17:04.518" v="783"/>
          <ac:spMkLst>
            <pc:docMk/>
            <pc:sldMk cId="295282339" sldId="686"/>
            <ac:spMk id="13" creationId="{2B0F8484-8445-A05D-CC8B-0FC767EEB9CF}"/>
          </ac:spMkLst>
        </pc:spChg>
        <pc:grpChg chg="mod">
          <ac:chgData name="Josh Hug" userId="e2159f7335c131c2" providerId="LiveId" clId="{0EDB6E27-9086-5277-AB10-A63F9A905C93}" dt="2025-10-20T20:46:36.378" v="2291" actId="1076"/>
          <ac:grpSpMkLst>
            <pc:docMk/>
            <pc:sldMk cId="295282339" sldId="686"/>
            <ac:grpSpMk id="10" creationId="{3B873F52-8601-143A-907A-FE783D9B6268}"/>
          </ac:grpSpMkLst>
        </pc:grpChg>
        <pc:cxnChg chg="mod">
          <ac:chgData name="Josh Hug" userId="e2159f7335c131c2" providerId="LiveId" clId="{0EDB6E27-9086-5277-AB10-A63F9A905C93}" dt="2025-10-20T20:47:59.082" v="2304" actId="1037"/>
          <ac:cxnSpMkLst>
            <pc:docMk/>
            <pc:sldMk cId="295282339" sldId="686"/>
            <ac:cxnSpMk id="9" creationId="{506F327D-1DF9-EE51-DB79-379F4BF5B31E}"/>
          </ac:cxnSpMkLst>
        </pc:cxnChg>
      </pc:sldChg>
      <pc:sldChg chg="addSp delSp modSp mod">
        <pc:chgData name="Josh Hug" userId="e2159f7335c131c2" providerId="LiveId" clId="{0EDB6E27-9086-5277-AB10-A63F9A905C93}" dt="2025-10-20T18:17:09.226" v="785"/>
        <pc:sldMkLst>
          <pc:docMk/>
          <pc:sldMk cId="2309084036" sldId="687"/>
        </pc:sldMkLst>
        <pc:spChg chg="add mod">
          <ac:chgData name="Josh Hug" userId="e2159f7335c131c2" providerId="LiveId" clId="{0EDB6E27-9086-5277-AB10-A63F9A905C93}" dt="2025-10-20T18:17:09.226" v="785"/>
          <ac:spMkLst>
            <pc:docMk/>
            <pc:sldMk cId="2309084036" sldId="687"/>
            <ac:spMk id="4" creationId="{D73F0AE8-781C-ED86-AB4A-692988361628}"/>
          </ac:spMkLst>
        </pc:spChg>
      </pc:sldChg>
      <pc:sldChg chg="addSp delSp modSp mod">
        <pc:chgData name="Josh Hug" userId="e2159f7335c131c2" providerId="LiveId" clId="{0EDB6E27-9086-5277-AB10-A63F9A905C93}" dt="2025-10-20T18:17:18.022" v="792"/>
        <pc:sldMkLst>
          <pc:docMk/>
          <pc:sldMk cId="661807566" sldId="688"/>
        </pc:sldMkLst>
        <pc:spChg chg="mod">
          <ac:chgData name="Josh Hug" userId="e2159f7335c131c2" providerId="LiveId" clId="{0EDB6E27-9086-5277-AB10-A63F9A905C93}" dt="2025-10-20T18:17:16.936" v="790" actId="20577"/>
          <ac:spMkLst>
            <pc:docMk/>
            <pc:sldMk cId="661807566" sldId="688"/>
            <ac:spMk id="6" creationId="{77C0F910-D172-4B87-B509-82A555F5A2CC}"/>
          </ac:spMkLst>
        </pc:spChg>
        <pc:spChg chg="add mod">
          <ac:chgData name="Josh Hug" userId="e2159f7335c131c2" providerId="LiveId" clId="{0EDB6E27-9086-5277-AB10-A63F9A905C93}" dt="2025-10-20T18:17:18.022" v="792"/>
          <ac:spMkLst>
            <pc:docMk/>
            <pc:sldMk cId="661807566" sldId="688"/>
            <ac:spMk id="7" creationId="{7242E92C-9D1A-D3CB-DCD8-E91F70FD5508}"/>
          </ac:spMkLst>
        </pc:spChg>
      </pc:sldChg>
      <pc:sldChg chg="addSp modSp mod setBg modAnim modShow">
        <pc:chgData name="Josh Hug" userId="e2159f7335c131c2" providerId="LiveId" clId="{0EDB6E27-9086-5277-AB10-A63F9A905C93}" dt="2025-10-21T18:23:43.356" v="6462" actId="20577"/>
        <pc:sldMkLst>
          <pc:docMk/>
          <pc:sldMk cId="2207890138" sldId="702"/>
        </pc:sldMkLst>
        <pc:spChg chg="add mod">
          <ac:chgData name="Josh Hug" userId="e2159f7335c131c2" providerId="LiveId" clId="{0EDB6E27-9086-5277-AB10-A63F9A905C93}" dt="2025-10-21T18:23:04.243" v="6424"/>
          <ac:spMkLst>
            <pc:docMk/>
            <pc:sldMk cId="2207890138" sldId="702"/>
            <ac:spMk id="2" creationId="{F251BDAF-4116-03C5-B1A6-1A6F3D34DF14}"/>
          </ac:spMkLst>
        </pc:spChg>
        <pc:spChg chg="mod">
          <ac:chgData name="Josh Hug" userId="e2159f7335c131c2" providerId="LiveId" clId="{0EDB6E27-9086-5277-AB10-A63F9A905C93}" dt="2025-10-20T18:16:40.735" v="774" actId="1076"/>
          <ac:spMkLst>
            <pc:docMk/>
            <pc:sldMk cId="2207890138" sldId="702"/>
            <ac:spMk id="3" creationId="{6BCD965A-9DED-5AF1-20E4-37B9EC4FDDEA}"/>
          </ac:spMkLst>
        </pc:spChg>
        <pc:spChg chg="mod">
          <ac:chgData name="Josh Hug" userId="e2159f7335c131c2" providerId="LiveId" clId="{0EDB6E27-9086-5277-AB10-A63F9A905C93}" dt="2025-10-20T18:16:34.980" v="773" actId="1076"/>
          <ac:spMkLst>
            <pc:docMk/>
            <pc:sldMk cId="2207890138" sldId="702"/>
            <ac:spMk id="4" creationId="{3BE63E84-305B-4455-9728-8999DA650B06}"/>
          </ac:spMkLst>
        </pc:spChg>
        <pc:spChg chg="mod">
          <ac:chgData name="Josh Hug" userId="e2159f7335c131c2" providerId="LiveId" clId="{0EDB6E27-9086-5277-AB10-A63F9A905C93}" dt="2025-10-21T18:23:43.356" v="6462" actId="20577"/>
          <ac:spMkLst>
            <pc:docMk/>
            <pc:sldMk cId="2207890138" sldId="702"/>
            <ac:spMk id="6" creationId="{77C0F910-D172-4B87-B509-82A555F5A2CC}"/>
          </ac:spMkLst>
        </pc:spChg>
        <pc:picChg chg="add mod">
          <ac:chgData name="Josh Hug" userId="e2159f7335c131c2" providerId="LiveId" clId="{0EDB6E27-9086-5277-AB10-A63F9A905C93}" dt="2025-10-21T18:23:04.243" v="6424"/>
          <ac:picMkLst>
            <pc:docMk/>
            <pc:sldMk cId="2207890138" sldId="702"/>
            <ac:picMk id="7" creationId="{C0F4B0EF-C1BD-FBBC-99A8-E820FFBD8687}"/>
          </ac:picMkLst>
        </pc:picChg>
      </pc:sldChg>
      <pc:sldChg chg="modSp mod">
        <pc:chgData name="Josh Hug" userId="e2159f7335c131c2" providerId="LiveId" clId="{0EDB6E27-9086-5277-AB10-A63F9A905C93}" dt="2025-10-21T04:17:16.562" v="2850" actId="20577"/>
        <pc:sldMkLst>
          <pc:docMk/>
          <pc:sldMk cId="2876742616" sldId="703"/>
        </pc:sldMkLst>
        <pc:spChg chg="mod">
          <ac:chgData name="Josh Hug" userId="e2159f7335c131c2" providerId="LiveId" clId="{0EDB6E27-9086-5277-AB10-A63F9A905C93}" dt="2025-10-21T04:17:16.562" v="2850" actId="20577"/>
          <ac:spMkLst>
            <pc:docMk/>
            <pc:sldMk cId="2876742616" sldId="703"/>
            <ac:spMk id="6" creationId="{73C1CEC5-C237-469A-B717-C83A4AB846E1}"/>
          </ac:spMkLst>
        </pc:spChg>
      </pc:sldChg>
      <pc:sldChg chg="modSp">
        <pc:chgData name="Josh Hug" userId="e2159f7335c131c2" providerId="LiveId" clId="{0EDB6E27-9086-5277-AB10-A63F9A905C93}" dt="2025-10-27T03:21:01.887" v="7141" actId="20577"/>
        <pc:sldMkLst>
          <pc:docMk/>
          <pc:sldMk cId="2090318790" sldId="705"/>
        </pc:sldMkLst>
        <pc:spChg chg="mod">
          <ac:chgData name="Josh Hug" userId="e2159f7335c131c2" providerId="LiveId" clId="{0EDB6E27-9086-5277-AB10-A63F9A905C93}" dt="2025-10-27T03:20:53.549" v="7137" actId="20577"/>
          <ac:spMkLst>
            <pc:docMk/>
            <pc:sldMk cId="2090318790" sldId="705"/>
            <ac:spMk id="6" creationId="{73C1CEC5-C237-469A-B717-C83A4AB846E1}"/>
          </ac:spMkLst>
        </pc:spChg>
        <pc:spChg chg="mod">
          <ac:chgData name="Josh Hug" userId="e2159f7335c131c2" providerId="LiveId" clId="{0EDB6E27-9086-5277-AB10-A63F9A905C93}" dt="2025-10-27T03:21:01.887" v="7141" actId="20577"/>
          <ac:spMkLst>
            <pc:docMk/>
            <pc:sldMk cId="2090318790" sldId="705"/>
            <ac:spMk id="7" creationId="{8C793AB1-832A-3007-2FD9-CFE0A6D94192}"/>
          </ac:spMkLst>
        </pc:spChg>
      </pc:sldChg>
      <pc:sldChg chg="modSp">
        <pc:chgData name="Josh Hug" userId="e2159f7335c131c2" providerId="LiveId" clId="{0EDB6E27-9086-5277-AB10-A63F9A905C93}" dt="2025-10-27T03:21:07.684" v="7145" actId="20577"/>
        <pc:sldMkLst>
          <pc:docMk/>
          <pc:sldMk cId="3382642289" sldId="708"/>
        </pc:sldMkLst>
        <pc:spChg chg="mod">
          <ac:chgData name="Josh Hug" userId="e2159f7335c131c2" providerId="LiveId" clId="{0EDB6E27-9086-5277-AB10-A63F9A905C93}" dt="2025-10-27T03:21:07.684" v="7145" actId="20577"/>
          <ac:spMkLst>
            <pc:docMk/>
            <pc:sldMk cId="3382642289" sldId="708"/>
            <ac:spMk id="7" creationId="{8C793AB1-832A-3007-2FD9-CFE0A6D94192}"/>
          </ac:spMkLst>
        </pc:spChg>
      </pc:sldChg>
      <pc:sldChg chg="modSp">
        <pc:chgData name="Josh Hug" userId="e2159f7335c131c2" providerId="LiveId" clId="{0EDB6E27-9086-5277-AB10-A63F9A905C93}" dt="2025-10-27T03:21:14.658" v="7149" actId="20577"/>
        <pc:sldMkLst>
          <pc:docMk/>
          <pc:sldMk cId="2595705856" sldId="709"/>
        </pc:sldMkLst>
        <pc:spChg chg="mod">
          <ac:chgData name="Josh Hug" userId="e2159f7335c131c2" providerId="LiveId" clId="{0EDB6E27-9086-5277-AB10-A63F9A905C93}" dt="2025-10-27T03:21:14.658" v="7149" actId="20577"/>
          <ac:spMkLst>
            <pc:docMk/>
            <pc:sldMk cId="2595705856" sldId="709"/>
            <ac:spMk id="7" creationId="{8C793AB1-832A-3007-2FD9-CFE0A6D94192}"/>
          </ac:spMkLst>
        </pc:spChg>
      </pc:sldChg>
      <pc:sldChg chg="addSp modSp mod">
        <pc:chgData name="Josh Hug" userId="e2159f7335c131c2" providerId="LiveId" clId="{0EDB6E27-9086-5277-AB10-A63F9A905C93}" dt="2025-10-27T03:25:44.731" v="7270" actId="1037"/>
        <pc:sldMkLst>
          <pc:docMk/>
          <pc:sldMk cId="4195822917" sldId="710"/>
        </pc:sldMkLst>
        <pc:spChg chg="add mod">
          <ac:chgData name="Josh Hug" userId="e2159f7335c131c2" providerId="LiveId" clId="{0EDB6E27-9086-5277-AB10-A63F9A905C93}" dt="2025-10-27T03:25:44.731" v="7270" actId="1037"/>
          <ac:spMkLst>
            <pc:docMk/>
            <pc:sldMk cId="4195822917" sldId="710"/>
            <ac:spMk id="3" creationId="{E0ACB73F-5780-CC1D-83E0-94E0CE558DBA}"/>
          </ac:spMkLst>
        </pc:spChg>
        <pc:spChg chg="mod">
          <ac:chgData name="Josh Hug" userId="e2159f7335c131c2" providerId="LiveId" clId="{0EDB6E27-9086-5277-AB10-A63F9A905C93}" dt="2025-10-27T03:25:27.340" v="7264" actId="20577"/>
          <ac:spMkLst>
            <pc:docMk/>
            <pc:sldMk cId="4195822917" sldId="710"/>
            <ac:spMk id="6" creationId="{73C1CEC5-C237-469A-B717-C83A4AB846E1}"/>
          </ac:spMkLst>
        </pc:spChg>
        <pc:graphicFrameChg chg="mod">
          <ac:chgData name="Josh Hug" userId="e2159f7335c131c2" providerId="LiveId" clId="{0EDB6E27-9086-5277-AB10-A63F9A905C93}" dt="2025-10-27T03:21:20.113" v="7151" actId="20577"/>
          <ac:graphicFrameMkLst>
            <pc:docMk/>
            <pc:sldMk cId="4195822917" sldId="710"/>
            <ac:graphicFrameMk id="2" creationId="{1D1420AE-26FF-F5A5-CA60-97D202B474B4}"/>
          </ac:graphicFrameMkLst>
        </pc:graphicFrameChg>
      </pc:sldChg>
      <pc:sldChg chg="addSp delSp modSp mod setBg">
        <pc:chgData name="Josh Hug" userId="e2159f7335c131c2" providerId="LiveId" clId="{0EDB6E27-9086-5277-AB10-A63F9A905C93}" dt="2025-10-23T22:22:30.718" v="7082" actId="478"/>
        <pc:sldMkLst>
          <pc:docMk/>
          <pc:sldMk cId="1615526923" sldId="716"/>
        </pc:sldMkLst>
        <pc:spChg chg="mod">
          <ac:chgData name="Josh Hug" userId="e2159f7335c131c2" providerId="LiveId" clId="{0EDB6E27-9086-5277-AB10-A63F9A905C93}" dt="2025-10-21T18:34:29.861" v="6547" actId="20577"/>
          <ac:spMkLst>
            <pc:docMk/>
            <pc:sldMk cId="1615526923" sldId="716"/>
            <ac:spMk id="3" creationId="{BABF1F53-4ED4-3000-220C-81976E4CEF0A}"/>
          </ac:spMkLst>
        </pc:spChg>
      </pc:sldChg>
      <pc:sldChg chg="modSp mod">
        <pc:chgData name="Josh Hug" userId="e2159f7335c131c2" providerId="LiveId" clId="{0EDB6E27-9086-5277-AB10-A63F9A905C93}" dt="2025-10-23T22:22:51.022" v="7083" actId="14100"/>
        <pc:sldMkLst>
          <pc:docMk/>
          <pc:sldMk cId="618299061" sldId="746"/>
        </pc:sldMkLst>
        <pc:spChg chg="mod">
          <ac:chgData name="Josh Hug" userId="e2159f7335c131c2" providerId="LiveId" clId="{0EDB6E27-9086-5277-AB10-A63F9A905C93}" dt="2025-10-23T22:22:51.022" v="7083" actId="14100"/>
          <ac:spMkLst>
            <pc:docMk/>
            <pc:sldMk cId="618299061" sldId="746"/>
            <ac:spMk id="40" creationId="{7BB25CF8-F112-D0D6-632B-A94A0065E935}"/>
          </ac:spMkLst>
        </pc:spChg>
      </pc:sldChg>
      <pc:sldChg chg="modSp mod">
        <pc:chgData name="Josh Hug" userId="e2159f7335c131c2" providerId="LiveId" clId="{0EDB6E27-9086-5277-AB10-A63F9A905C93}" dt="2025-10-23T22:23:13.743" v="7130" actId="20577"/>
        <pc:sldMkLst>
          <pc:docMk/>
          <pc:sldMk cId="2994850063" sldId="748"/>
        </pc:sldMkLst>
        <pc:spChg chg="mod">
          <ac:chgData name="Josh Hug" userId="e2159f7335c131c2" providerId="LiveId" clId="{0EDB6E27-9086-5277-AB10-A63F9A905C93}" dt="2025-10-23T22:23:13.743" v="7130" actId="20577"/>
          <ac:spMkLst>
            <pc:docMk/>
            <pc:sldMk cId="2994850063" sldId="748"/>
            <ac:spMk id="3" creationId="{5F4A25C9-FDBF-F285-3236-074E57782CA6}"/>
          </ac:spMkLst>
        </pc:spChg>
      </pc:sldChg>
      <pc:sldChg chg="modSp mod">
        <pc:chgData name="Josh Hug" userId="e2159f7335c131c2" providerId="LiveId" clId="{0EDB6E27-9086-5277-AB10-A63F9A905C93}" dt="2025-10-21T18:19:59.543" v="6403" actId="2711"/>
        <pc:sldMkLst>
          <pc:docMk/>
          <pc:sldMk cId="964783393" sldId="779"/>
        </pc:sldMkLst>
        <pc:spChg chg="mod">
          <ac:chgData name="Josh Hug" userId="e2159f7335c131c2" providerId="LiveId" clId="{0EDB6E27-9086-5277-AB10-A63F9A905C93}" dt="2025-10-21T18:19:30.905" v="6392" actId="20577"/>
          <ac:spMkLst>
            <pc:docMk/>
            <pc:sldMk cId="964783393" sldId="779"/>
            <ac:spMk id="2" creationId="{26CE1E01-B8AB-109A-DFF9-8466BF06A764}"/>
          </ac:spMkLst>
        </pc:spChg>
        <pc:spChg chg="mod">
          <ac:chgData name="Josh Hug" userId="e2159f7335c131c2" providerId="LiveId" clId="{0EDB6E27-9086-5277-AB10-A63F9A905C93}" dt="2025-10-21T18:19:59.543" v="6403" actId="2711"/>
          <ac:spMkLst>
            <pc:docMk/>
            <pc:sldMk cId="964783393" sldId="779"/>
            <ac:spMk id="3" creationId="{2F6C25E2-570F-36DF-81CB-001FC2726B7B}"/>
          </ac:spMkLst>
        </pc:spChg>
      </pc:sldChg>
      <pc:sldChg chg="modSp mod">
        <pc:chgData name="Josh Hug" userId="e2159f7335c131c2" providerId="LiveId" clId="{0EDB6E27-9086-5277-AB10-A63F9A905C93}" dt="2025-10-21T15:37:20.062" v="4939" actId="20577"/>
        <pc:sldMkLst>
          <pc:docMk/>
          <pc:sldMk cId="1308985324" sldId="838"/>
        </pc:sldMkLst>
        <pc:spChg chg="mod">
          <ac:chgData name="Josh Hug" userId="e2159f7335c131c2" providerId="LiveId" clId="{0EDB6E27-9086-5277-AB10-A63F9A905C93}" dt="2025-10-21T15:37:20.062" v="4939" actId="20577"/>
          <ac:spMkLst>
            <pc:docMk/>
            <pc:sldMk cId="1308985324" sldId="838"/>
            <ac:spMk id="3" creationId="{0B114A71-CE39-99CE-0540-E2B621E4DA86}"/>
          </ac:spMkLst>
        </pc:spChg>
      </pc:sldChg>
      <pc:sldChg chg="modSp mod">
        <pc:chgData name="Josh Hug" userId="e2159f7335c131c2" providerId="LiveId" clId="{0EDB6E27-9086-5277-AB10-A63F9A905C93}" dt="2025-10-21T17:31:49.778" v="4980" actId="1076"/>
        <pc:sldMkLst>
          <pc:docMk/>
          <pc:sldMk cId="3693383574" sldId="841"/>
        </pc:sldMkLst>
        <pc:spChg chg="mod">
          <ac:chgData name="Josh Hug" userId="e2159f7335c131c2" providerId="LiveId" clId="{0EDB6E27-9086-5277-AB10-A63F9A905C93}" dt="2025-10-21T16:00:22.692" v="4976" actId="14100"/>
          <ac:spMkLst>
            <pc:docMk/>
            <pc:sldMk cId="3693383574" sldId="841"/>
            <ac:spMk id="3" creationId="{D519C029-6C8B-6E96-CBB4-91BE87D28E21}"/>
          </ac:spMkLst>
        </pc:spChg>
        <pc:spChg chg="mod">
          <ac:chgData name="Josh Hug" userId="e2159f7335c131c2" providerId="LiveId" clId="{0EDB6E27-9086-5277-AB10-A63F9A905C93}" dt="2025-10-21T17:31:49.778" v="4980" actId="1076"/>
          <ac:spMkLst>
            <pc:docMk/>
            <pc:sldMk cId="3693383574" sldId="841"/>
            <ac:spMk id="4" creationId="{07183DFB-C25D-A776-4187-2859495839D0}"/>
          </ac:spMkLst>
        </pc:spChg>
      </pc:sldChg>
      <pc:sldChg chg="modSp mod">
        <pc:chgData name="Josh Hug" userId="e2159f7335c131c2" providerId="LiveId" clId="{0EDB6E27-9086-5277-AB10-A63F9A905C93}" dt="2025-10-20T17:57:40.057" v="685" actId="14100"/>
        <pc:sldMkLst>
          <pc:docMk/>
          <pc:sldMk cId="1609566886" sldId="842"/>
        </pc:sldMkLst>
        <pc:spChg chg="mod">
          <ac:chgData name="Josh Hug" userId="e2159f7335c131c2" providerId="LiveId" clId="{0EDB6E27-9086-5277-AB10-A63F9A905C93}" dt="2025-10-20T17:57:40.057" v="685" actId="14100"/>
          <ac:spMkLst>
            <pc:docMk/>
            <pc:sldMk cId="1609566886" sldId="842"/>
            <ac:spMk id="3" creationId="{54BFF980-B44C-659D-3458-7F6FABEEECDA}"/>
          </ac:spMkLst>
        </pc:spChg>
      </pc:sldChg>
      <pc:sldChg chg="modSp mod">
        <pc:chgData name="Josh Hug" userId="e2159f7335c131c2" providerId="LiveId" clId="{0EDB6E27-9086-5277-AB10-A63F9A905C93}" dt="2025-10-20T18:41:11.133" v="860" actId="14100"/>
        <pc:sldMkLst>
          <pc:docMk/>
          <pc:sldMk cId="3874633748" sldId="843"/>
        </pc:sldMkLst>
        <pc:spChg chg="mod">
          <ac:chgData name="Josh Hug" userId="e2159f7335c131c2" providerId="LiveId" clId="{0EDB6E27-9086-5277-AB10-A63F9A905C93}" dt="2025-10-20T18:40:36.667" v="859" actId="2711"/>
          <ac:spMkLst>
            <pc:docMk/>
            <pc:sldMk cId="3874633748" sldId="843"/>
            <ac:spMk id="3" creationId="{28B46FE7-13BD-7712-5AAC-40C9BAA1E2EE}"/>
          </ac:spMkLst>
        </pc:spChg>
        <pc:spChg chg="mod">
          <ac:chgData name="Josh Hug" userId="e2159f7335c131c2" providerId="LiveId" clId="{0EDB6E27-9086-5277-AB10-A63F9A905C93}" dt="2025-10-20T18:41:11.133" v="860" actId="14100"/>
          <ac:spMkLst>
            <pc:docMk/>
            <pc:sldMk cId="3874633748" sldId="843"/>
            <ac:spMk id="9" creationId="{5C1E7158-BA4F-CB12-A23D-FAC481BC23FA}"/>
          </ac:spMkLst>
        </pc:spChg>
      </pc:sldChg>
      <pc:sldChg chg="modSp mod">
        <pc:chgData name="Josh Hug" userId="e2159f7335c131c2" providerId="LiveId" clId="{0EDB6E27-9086-5277-AB10-A63F9A905C93}" dt="2025-10-20T18:43:23.434" v="917" actId="20577"/>
        <pc:sldMkLst>
          <pc:docMk/>
          <pc:sldMk cId="2810177403" sldId="845"/>
        </pc:sldMkLst>
        <pc:spChg chg="mod">
          <ac:chgData name="Josh Hug" userId="e2159f7335c131c2" providerId="LiveId" clId="{0EDB6E27-9086-5277-AB10-A63F9A905C93}" dt="2025-10-20T18:43:23.434" v="917" actId="20577"/>
          <ac:spMkLst>
            <pc:docMk/>
            <pc:sldMk cId="2810177403" sldId="845"/>
            <ac:spMk id="2" creationId="{1BA4198D-6EDF-FD0B-1C05-22CD631C6EC6}"/>
          </ac:spMkLst>
        </pc:spChg>
        <pc:spChg chg="mod">
          <ac:chgData name="Josh Hug" userId="e2159f7335c131c2" providerId="LiveId" clId="{0EDB6E27-9086-5277-AB10-A63F9A905C93}" dt="2025-10-20T18:42:55.585" v="863" actId="20577"/>
          <ac:spMkLst>
            <pc:docMk/>
            <pc:sldMk cId="2810177403" sldId="845"/>
            <ac:spMk id="3" creationId="{3DB1B749-6BF1-28ED-94C0-B1129042DDFC}"/>
          </ac:spMkLst>
        </pc:spChg>
      </pc:sldChg>
      <pc:sldChg chg="modSp mod modAnim">
        <pc:chgData name="Josh Hug" userId="e2159f7335c131c2" providerId="LiveId" clId="{0EDB6E27-9086-5277-AB10-A63F9A905C93}" dt="2025-10-20T18:46:13.170" v="955" actId="207"/>
        <pc:sldMkLst>
          <pc:docMk/>
          <pc:sldMk cId="1196024935" sldId="846"/>
        </pc:sldMkLst>
        <pc:spChg chg="mod">
          <ac:chgData name="Josh Hug" userId="e2159f7335c131c2" providerId="LiveId" clId="{0EDB6E27-9086-5277-AB10-A63F9A905C93}" dt="2025-10-20T18:46:05.898" v="953" actId="207"/>
          <ac:spMkLst>
            <pc:docMk/>
            <pc:sldMk cId="1196024935" sldId="846"/>
            <ac:spMk id="2" creationId="{82CFD14A-D1F3-24C2-6308-762199A68421}"/>
          </ac:spMkLst>
        </pc:spChg>
        <pc:spChg chg="mod">
          <ac:chgData name="Josh Hug" userId="e2159f7335c131c2" providerId="LiveId" clId="{0EDB6E27-9086-5277-AB10-A63F9A905C93}" dt="2025-10-20T18:46:13.170" v="955" actId="207"/>
          <ac:spMkLst>
            <pc:docMk/>
            <pc:sldMk cId="1196024935" sldId="846"/>
            <ac:spMk id="3" creationId="{455C2035-0773-AE16-0CFB-2A49B26D88CB}"/>
          </ac:spMkLst>
        </pc:spChg>
        <pc:spChg chg="mod">
          <ac:chgData name="Josh Hug" userId="e2159f7335c131c2" providerId="LiveId" clId="{0EDB6E27-9086-5277-AB10-A63F9A905C93}" dt="2025-10-20T18:45:25.579" v="947" actId="207"/>
          <ac:spMkLst>
            <pc:docMk/>
            <pc:sldMk cId="1196024935" sldId="846"/>
            <ac:spMk id="9" creationId="{DB32F1DB-EAF4-DB2A-8DFC-3523BA13BF1E}"/>
          </ac:spMkLst>
        </pc:spChg>
        <pc:spChg chg="mod">
          <ac:chgData name="Josh Hug" userId="e2159f7335c131c2" providerId="LiveId" clId="{0EDB6E27-9086-5277-AB10-A63F9A905C93}" dt="2025-10-20T18:45:32.074" v="948" actId="208"/>
          <ac:spMkLst>
            <pc:docMk/>
            <pc:sldMk cId="1196024935" sldId="846"/>
            <ac:spMk id="10" creationId="{119F0D58-77DC-589E-378D-BEFB8E55CA41}"/>
          </ac:spMkLst>
        </pc:spChg>
      </pc:sldChg>
      <pc:sldChg chg="addSp modSp mod">
        <pc:chgData name="Josh Hug" userId="e2159f7335c131c2" providerId="LiveId" clId="{0EDB6E27-9086-5277-AB10-A63F9A905C93}" dt="2025-10-20T19:03:58.608" v="1738" actId="1076"/>
        <pc:sldMkLst>
          <pc:docMk/>
          <pc:sldMk cId="74561440" sldId="857"/>
        </pc:sldMkLst>
        <pc:spChg chg="add mod">
          <ac:chgData name="Josh Hug" userId="e2159f7335c131c2" providerId="LiveId" clId="{0EDB6E27-9086-5277-AB10-A63F9A905C93}" dt="2025-10-20T19:03:58.608" v="1738" actId="1076"/>
          <ac:spMkLst>
            <pc:docMk/>
            <pc:sldMk cId="74561440" sldId="857"/>
            <ac:spMk id="6" creationId="{83620C23-9133-C501-967E-5FA7B5DA4A4C}"/>
          </ac:spMkLst>
        </pc:spChg>
      </pc:sldChg>
      <pc:sldChg chg="addSp delSp modSp mod">
        <pc:chgData name="Josh Hug" userId="e2159f7335c131c2" providerId="LiveId" clId="{0EDB6E27-9086-5277-AB10-A63F9A905C93}" dt="2025-10-21T17:58:02.373" v="5381" actId="14100"/>
        <pc:sldMkLst>
          <pc:docMk/>
          <pc:sldMk cId="3417189576" sldId="859"/>
        </pc:sldMkLst>
        <pc:picChg chg="add mod">
          <ac:chgData name="Josh Hug" userId="e2159f7335c131c2" providerId="LiveId" clId="{0EDB6E27-9086-5277-AB10-A63F9A905C93}" dt="2025-10-21T17:58:02.373" v="5381" actId="14100"/>
          <ac:picMkLst>
            <pc:docMk/>
            <pc:sldMk cId="3417189576" sldId="859"/>
            <ac:picMk id="2050" creationId="{DADE697F-45C5-CC59-C43F-83AD9EA52EE4}"/>
          </ac:picMkLst>
        </pc:picChg>
      </pc:sldChg>
      <pc:sldChg chg="modSp mod modAnim">
        <pc:chgData name="Josh Hug" userId="e2159f7335c131c2" providerId="LiveId" clId="{0EDB6E27-9086-5277-AB10-A63F9A905C93}" dt="2025-10-21T18:00:32.150" v="5418"/>
        <pc:sldMkLst>
          <pc:docMk/>
          <pc:sldMk cId="1446356358" sldId="860"/>
        </pc:sldMkLst>
        <pc:spChg chg="mod">
          <ac:chgData name="Josh Hug" userId="e2159f7335c131c2" providerId="LiveId" clId="{0EDB6E27-9086-5277-AB10-A63F9A905C93}" dt="2025-10-21T18:00:15.407" v="5413" actId="20577"/>
          <ac:spMkLst>
            <pc:docMk/>
            <pc:sldMk cId="1446356358" sldId="860"/>
            <ac:spMk id="3" creationId="{2197AA28-1449-71EE-0468-58884AFD13E0}"/>
          </ac:spMkLst>
        </pc:spChg>
        <pc:picChg chg="mod">
          <ac:chgData name="Josh Hug" userId="e2159f7335c131c2" providerId="LiveId" clId="{0EDB6E27-9086-5277-AB10-A63F9A905C93}" dt="2025-10-20T19:04:20.578" v="1740" actId="1076"/>
          <ac:picMkLst>
            <pc:docMk/>
            <pc:sldMk cId="1446356358" sldId="860"/>
            <ac:picMk id="4" creationId="{9029237F-15C5-8B9C-0B61-CEE344C703FE}"/>
          </ac:picMkLst>
        </pc:picChg>
      </pc:sldChg>
      <pc:sldChg chg="modSp">
        <pc:chgData name="Josh Hug" userId="e2159f7335c131c2" providerId="LiveId" clId="{0EDB6E27-9086-5277-AB10-A63F9A905C93}" dt="2025-10-21T18:02:08.757" v="5419" actId="113"/>
        <pc:sldMkLst>
          <pc:docMk/>
          <pc:sldMk cId="3046134823" sldId="865"/>
        </pc:sldMkLst>
        <pc:spChg chg="mod">
          <ac:chgData name="Josh Hug" userId="e2159f7335c131c2" providerId="LiveId" clId="{0EDB6E27-9086-5277-AB10-A63F9A905C93}" dt="2025-10-21T18:02:08.757" v="5419" actId="113"/>
          <ac:spMkLst>
            <pc:docMk/>
            <pc:sldMk cId="3046134823" sldId="865"/>
            <ac:spMk id="3" creationId="{32629CC2-918C-BFD6-21A7-D9CCE21D9B44}"/>
          </ac:spMkLst>
        </pc:spChg>
      </pc:sldChg>
      <pc:sldChg chg="modSp">
        <pc:chgData name="Josh Hug" userId="e2159f7335c131c2" providerId="LiveId" clId="{0EDB6E27-9086-5277-AB10-A63F9A905C93}" dt="2025-10-21T18:02:14.199" v="5420" actId="113"/>
        <pc:sldMkLst>
          <pc:docMk/>
          <pc:sldMk cId="1862141917" sldId="866"/>
        </pc:sldMkLst>
        <pc:spChg chg="mod">
          <ac:chgData name="Josh Hug" userId="e2159f7335c131c2" providerId="LiveId" clId="{0EDB6E27-9086-5277-AB10-A63F9A905C93}" dt="2025-10-21T18:02:14.199" v="5420" actId="113"/>
          <ac:spMkLst>
            <pc:docMk/>
            <pc:sldMk cId="1862141917" sldId="866"/>
            <ac:spMk id="3" creationId="{7DDA7B83-9333-5C46-A16E-58550EE76F51}"/>
          </ac:spMkLst>
        </pc:spChg>
      </pc:sldChg>
      <pc:sldChg chg="addSp delSp modSp">
        <pc:chgData name="Josh Hug" userId="e2159f7335c131c2" providerId="LiveId" clId="{0EDB6E27-9086-5277-AB10-A63F9A905C93}" dt="2025-10-21T18:02:43.458" v="5431" actId="1076"/>
        <pc:sldMkLst>
          <pc:docMk/>
          <pc:sldMk cId="2646108667" sldId="867"/>
        </pc:sldMkLst>
        <pc:spChg chg="mod">
          <ac:chgData name="Josh Hug" userId="e2159f7335c131c2" providerId="LiveId" clId="{0EDB6E27-9086-5277-AB10-A63F9A905C93}" dt="2025-10-21T18:02:20.679" v="5422" actId="113"/>
          <ac:spMkLst>
            <pc:docMk/>
            <pc:sldMk cId="2646108667" sldId="867"/>
            <ac:spMk id="3" creationId="{48625C1F-47D4-F830-E690-B6F293406549}"/>
          </ac:spMkLst>
        </pc:spChg>
        <pc:picChg chg="add mod">
          <ac:chgData name="Josh Hug" userId="e2159f7335c131c2" providerId="LiveId" clId="{0EDB6E27-9086-5277-AB10-A63F9A905C93}" dt="2025-10-21T18:02:43.458" v="5431" actId="1076"/>
          <ac:picMkLst>
            <pc:docMk/>
            <pc:sldMk cId="2646108667" sldId="867"/>
            <ac:picMk id="3074" creationId="{175A5541-B894-2294-59B0-A199C2365FDE}"/>
          </ac:picMkLst>
        </pc:picChg>
      </pc:sldChg>
      <pc:sldChg chg="modSp mod modAnim">
        <pc:chgData name="Josh Hug" userId="e2159f7335c131c2" providerId="LiveId" clId="{0EDB6E27-9086-5277-AB10-A63F9A905C93}" dt="2025-10-21T17:46:03.802" v="5060" actId="2711"/>
        <pc:sldMkLst>
          <pc:docMk/>
          <pc:sldMk cId="343181642" sldId="872"/>
        </pc:sldMkLst>
        <pc:spChg chg="mod">
          <ac:chgData name="Josh Hug" userId="e2159f7335c131c2" providerId="LiveId" clId="{0EDB6E27-9086-5277-AB10-A63F9A905C93}" dt="2025-10-21T17:46:03.802" v="5060" actId="2711"/>
          <ac:spMkLst>
            <pc:docMk/>
            <pc:sldMk cId="343181642" sldId="872"/>
            <ac:spMk id="3" creationId="{82DD6AC1-4B01-35C8-3755-4FBFE1C1F473}"/>
          </ac:spMkLst>
        </pc:spChg>
      </pc:sldChg>
      <pc:sldChg chg="modSp">
        <pc:chgData name="Josh Hug" userId="e2159f7335c131c2" providerId="LiveId" clId="{0EDB6E27-9086-5277-AB10-A63F9A905C93}" dt="2025-10-21T17:53:27.792" v="5322" actId="207"/>
        <pc:sldMkLst>
          <pc:docMk/>
          <pc:sldMk cId="1154380505" sldId="873"/>
        </pc:sldMkLst>
        <pc:spChg chg="mod">
          <ac:chgData name="Josh Hug" userId="e2159f7335c131c2" providerId="LiveId" clId="{0EDB6E27-9086-5277-AB10-A63F9A905C93}" dt="2025-10-21T17:53:27.792" v="5322" actId="207"/>
          <ac:spMkLst>
            <pc:docMk/>
            <pc:sldMk cId="1154380505" sldId="873"/>
            <ac:spMk id="3" creationId="{26BF4E76-83AB-E0DB-4EA2-B08A8956DF77}"/>
          </ac:spMkLst>
        </pc:spChg>
      </pc:sldChg>
      <pc:sldChg chg="modSp">
        <pc:chgData name="Josh Hug" userId="e2159f7335c131c2" providerId="LiveId" clId="{0EDB6E27-9086-5277-AB10-A63F9A905C93}" dt="2025-10-21T17:53:22.106" v="5319" actId="207"/>
        <pc:sldMkLst>
          <pc:docMk/>
          <pc:sldMk cId="4131821718" sldId="874"/>
        </pc:sldMkLst>
        <pc:spChg chg="mod">
          <ac:chgData name="Josh Hug" userId="e2159f7335c131c2" providerId="LiveId" clId="{0EDB6E27-9086-5277-AB10-A63F9A905C93}" dt="2025-10-21T17:53:22.106" v="5319" actId="207"/>
          <ac:spMkLst>
            <pc:docMk/>
            <pc:sldMk cId="4131821718" sldId="874"/>
            <ac:spMk id="3" creationId="{2479C6E7-D53A-CF0B-FF76-15EF2F62E121}"/>
          </ac:spMkLst>
        </pc:spChg>
      </pc:sldChg>
      <pc:sldChg chg="modSp modAnim">
        <pc:chgData name="Josh Hug" userId="e2159f7335c131c2" providerId="LiveId" clId="{0EDB6E27-9086-5277-AB10-A63F9A905C93}" dt="2025-10-21T17:53:44.989" v="5330" actId="207"/>
        <pc:sldMkLst>
          <pc:docMk/>
          <pc:sldMk cId="2801919039" sldId="875"/>
        </pc:sldMkLst>
        <pc:spChg chg="mod">
          <ac:chgData name="Josh Hug" userId="e2159f7335c131c2" providerId="LiveId" clId="{0EDB6E27-9086-5277-AB10-A63F9A905C93}" dt="2025-10-21T17:53:44.989" v="5330" actId="207"/>
          <ac:spMkLst>
            <pc:docMk/>
            <pc:sldMk cId="2801919039" sldId="875"/>
            <ac:spMk id="3" creationId="{95349A3D-EC22-69FE-BA54-B503C4DE9FB4}"/>
          </ac:spMkLst>
        </pc:spChg>
      </pc:sldChg>
      <pc:sldChg chg="modSp mod modAnim">
        <pc:chgData name="Josh Hug" userId="e2159f7335c131c2" providerId="LiveId" clId="{0EDB6E27-9086-5277-AB10-A63F9A905C93}" dt="2025-10-21T17:54:17.104" v="5340" actId="207"/>
        <pc:sldMkLst>
          <pc:docMk/>
          <pc:sldMk cId="443275458" sldId="876"/>
        </pc:sldMkLst>
        <pc:spChg chg="mod">
          <ac:chgData name="Josh Hug" userId="e2159f7335c131c2" providerId="LiveId" clId="{0EDB6E27-9086-5277-AB10-A63F9A905C93}" dt="2025-10-21T17:54:17.104" v="5340" actId="207"/>
          <ac:spMkLst>
            <pc:docMk/>
            <pc:sldMk cId="443275458" sldId="876"/>
            <ac:spMk id="3" creationId="{62D25561-2DF7-05E2-CBAD-2B909D13B81D}"/>
          </ac:spMkLst>
        </pc:spChg>
      </pc:sldChg>
      <pc:sldChg chg="modSp mod">
        <pc:chgData name="Josh Hug" userId="e2159f7335c131c2" providerId="LiveId" clId="{0EDB6E27-9086-5277-AB10-A63F9A905C93}" dt="2025-10-21T17:53:02.609" v="5317" actId="207"/>
        <pc:sldMkLst>
          <pc:docMk/>
          <pc:sldMk cId="2041092254" sldId="878"/>
        </pc:sldMkLst>
        <pc:spChg chg="mod">
          <ac:chgData name="Josh Hug" userId="e2159f7335c131c2" providerId="LiveId" clId="{0EDB6E27-9086-5277-AB10-A63F9A905C93}" dt="2025-10-21T17:52:55.746" v="5315" actId="207"/>
          <ac:spMkLst>
            <pc:docMk/>
            <pc:sldMk cId="2041092254" sldId="878"/>
            <ac:spMk id="3" creationId="{3E8BCE04-EA08-C87C-9429-6FF7C5A4D9BB}"/>
          </ac:spMkLst>
        </pc:spChg>
        <pc:spChg chg="mod">
          <ac:chgData name="Josh Hug" userId="e2159f7335c131c2" providerId="LiveId" clId="{0EDB6E27-9086-5277-AB10-A63F9A905C93}" dt="2025-10-21T17:53:02.609" v="5317" actId="207"/>
          <ac:spMkLst>
            <pc:docMk/>
            <pc:sldMk cId="2041092254" sldId="878"/>
            <ac:spMk id="5" creationId="{8C8C45D9-D9C6-6855-FEBE-A43007F83F2D}"/>
          </ac:spMkLst>
        </pc:spChg>
      </pc:sldChg>
      <pc:sldChg chg="modSp">
        <pc:chgData name="Josh Hug" userId="e2159f7335c131c2" providerId="LiveId" clId="{0EDB6E27-9086-5277-AB10-A63F9A905C93}" dt="2025-10-21T18:02:26.435" v="5424" actId="113"/>
        <pc:sldMkLst>
          <pc:docMk/>
          <pc:sldMk cId="2429121813" sldId="879"/>
        </pc:sldMkLst>
        <pc:spChg chg="mod">
          <ac:chgData name="Josh Hug" userId="e2159f7335c131c2" providerId="LiveId" clId="{0EDB6E27-9086-5277-AB10-A63F9A905C93}" dt="2025-10-21T18:02:26.435" v="5424" actId="113"/>
          <ac:spMkLst>
            <pc:docMk/>
            <pc:sldMk cId="2429121813" sldId="879"/>
            <ac:spMk id="3" creationId="{F1397EB2-4A1D-8892-C61E-70868D11B927}"/>
          </ac:spMkLst>
        </pc:spChg>
      </pc:sldChg>
      <pc:sldChg chg="mod modShow">
        <pc:chgData name="Josh Hug" userId="e2159f7335c131c2" providerId="LiveId" clId="{0EDB6E27-9086-5277-AB10-A63F9A905C93}" dt="2025-10-20T20:42:32.904" v="2217" actId="729"/>
        <pc:sldMkLst>
          <pc:docMk/>
          <pc:sldMk cId="2576162049" sldId="883"/>
        </pc:sldMkLst>
      </pc:sldChg>
      <pc:sldChg chg="modSp mod">
        <pc:chgData name="Josh Hug" userId="e2159f7335c131c2" providerId="LiveId" clId="{0EDB6E27-9086-5277-AB10-A63F9A905C93}" dt="2025-10-21T18:24:49.883" v="6467" actId="2711"/>
        <pc:sldMkLst>
          <pc:docMk/>
          <pc:sldMk cId="628687359" sldId="891"/>
        </pc:sldMkLst>
        <pc:spChg chg="mod">
          <ac:chgData name="Josh Hug" userId="e2159f7335c131c2" providerId="LiveId" clId="{0EDB6E27-9086-5277-AB10-A63F9A905C93}" dt="2025-10-21T18:24:49.883" v="6467" actId="2711"/>
          <ac:spMkLst>
            <pc:docMk/>
            <pc:sldMk cId="628687359" sldId="891"/>
            <ac:spMk id="6" creationId="{9D95B225-F349-937D-41FE-546BC947DF44}"/>
          </ac:spMkLst>
        </pc:spChg>
      </pc:sldChg>
      <pc:sldChg chg="addSp modSp mod">
        <pc:chgData name="Josh Hug" userId="e2159f7335c131c2" providerId="LiveId" clId="{0EDB6E27-9086-5277-AB10-A63F9A905C93}" dt="2025-10-21T17:55:28.324" v="5362" actId="207"/>
        <pc:sldMkLst>
          <pc:docMk/>
          <pc:sldMk cId="3868693736" sldId="893"/>
        </pc:sldMkLst>
        <pc:spChg chg="mod">
          <ac:chgData name="Josh Hug" userId="e2159f7335c131c2" providerId="LiveId" clId="{0EDB6E27-9086-5277-AB10-A63F9A905C93}" dt="2025-10-21T17:54:54.406" v="5358" actId="20577"/>
          <ac:spMkLst>
            <pc:docMk/>
            <pc:sldMk cId="3868693736" sldId="893"/>
            <ac:spMk id="3" creationId="{DA3CE77D-89DE-7D79-4973-26D3915503D6}"/>
          </ac:spMkLst>
        </pc:spChg>
        <pc:spChg chg="mod">
          <ac:chgData name="Josh Hug" userId="e2159f7335c131c2" providerId="LiveId" clId="{0EDB6E27-9086-5277-AB10-A63F9A905C93}" dt="2025-10-21T17:55:28.324" v="5362" actId="207"/>
          <ac:spMkLst>
            <pc:docMk/>
            <pc:sldMk cId="3868693736" sldId="893"/>
            <ac:spMk id="5" creationId="{FBE2B505-325A-C249-7800-2558EC6DCBF9}"/>
          </ac:spMkLst>
        </pc:spChg>
        <pc:spChg chg="mod">
          <ac:chgData name="Josh Hug" userId="e2159f7335c131c2" providerId="LiveId" clId="{0EDB6E27-9086-5277-AB10-A63F9A905C93}" dt="2025-10-21T04:52:04.339" v="4445" actId="1037"/>
          <ac:spMkLst>
            <pc:docMk/>
            <pc:sldMk cId="3868693736" sldId="893"/>
            <ac:spMk id="8" creationId="{5FC5883D-C3F9-82F0-8BBC-F3C159738F9D}"/>
          </ac:spMkLst>
        </pc:spChg>
        <pc:spChg chg="mod">
          <ac:chgData name="Josh Hug" userId="e2159f7335c131c2" providerId="LiveId" clId="{0EDB6E27-9086-5277-AB10-A63F9A905C93}" dt="2025-10-21T04:52:07.253" v="4454" actId="1038"/>
          <ac:spMkLst>
            <pc:docMk/>
            <pc:sldMk cId="3868693736" sldId="893"/>
            <ac:spMk id="10" creationId="{5FAE8F6A-9079-E456-F140-3BD6089FC831}"/>
          </ac:spMkLst>
        </pc:spChg>
        <pc:spChg chg="add mod">
          <ac:chgData name="Josh Hug" userId="e2159f7335c131c2" providerId="LiveId" clId="{0EDB6E27-9086-5277-AB10-A63F9A905C93}" dt="2025-10-20T19:02:18.264" v="1694" actId="20577"/>
          <ac:spMkLst>
            <pc:docMk/>
            <pc:sldMk cId="3868693736" sldId="893"/>
            <ac:spMk id="11" creationId="{910D22A9-8D88-8D0D-D833-187A4047F565}"/>
          </ac:spMkLst>
        </pc:spChg>
        <pc:spChg chg="add mod">
          <ac:chgData name="Josh Hug" userId="e2159f7335c131c2" providerId="LiveId" clId="{0EDB6E27-9086-5277-AB10-A63F9A905C93}" dt="2025-10-21T04:52:01.501" v="4443" actId="20577"/>
          <ac:spMkLst>
            <pc:docMk/>
            <pc:sldMk cId="3868693736" sldId="893"/>
            <ac:spMk id="13" creationId="{EF94183B-2631-9BFE-34B4-B654BB132B92}"/>
          </ac:spMkLst>
        </pc:spChg>
      </pc:sldChg>
      <pc:sldChg chg="modSp mod">
        <pc:chgData name="Josh Hug" userId="e2159f7335c131c2" providerId="LiveId" clId="{0EDB6E27-9086-5277-AB10-A63F9A905C93}" dt="2025-10-21T15:38:25.389" v="4954" actId="20577"/>
        <pc:sldMkLst>
          <pc:docMk/>
          <pc:sldMk cId="2737269112" sldId="896"/>
        </pc:sldMkLst>
        <pc:spChg chg="mod">
          <ac:chgData name="Josh Hug" userId="e2159f7335c131c2" providerId="LiveId" clId="{0EDB6E27-9086-5277-AB10-A63F9A905C93}" dt="2025-10-21T15:38:25.389" v="4954" actId="20577"/>
          <ac:spMkLst>
            <pc:docMk/>
            <pc:sldMk cId="2737269112" sldId="896"/>
            <ac:spMk id="2" creationId="{A8DA3912-83C4-978B-9C87-FA8F69A8F913}"/>
          </ac:spMkLst>
        </pc:spChg>
      </pc:sldChg>
      <pc:sldChg chg="modSp">
        <pc:chgData name="Josh Hug" userId="e2159f7335c131c2" providerId="LiveId" clId="{0EDB6E27-9086-5277-AB10-A63F9A905C93}" dt="2025-10-21T15:38:56.352" v="4955"/>
        <pc:sldMkLst>
          <pc:docMk/>
          <pc:sldMk cId="1311060087" sldId="897"/>
        </pc:sldMkLst>
        <pc:spChg chg="mod">
          <ac:chgData name="Josh Hug" userId="e2159f7335c131c2" providerId="LiveId" clId="{0EDB6E27-9086-5277-AB10-A63F9A905C93}" dt="2025-10-21T15:38:56.352" v="4955"/>
          <ac:spMkLst>
            <pc:docMk/>
            <pc:sldMk cId="1311060087" sldId="897"/>
            <ac:spMk id="2" creationId="{28666A69-876A-81BD-F5C7-BC8F37C6B573}"/>
          </ac:spMkLst>
        </pc:spChg>
      </pc:sldChg>
      <pc:sldChg chg="modSp">
        <pc:chgData name="Josh Hug" userId="e2159f7335c131c2" providerId="LiveId" clId="{0EDB6E27-9086-5277-AB10-A63F9A905C93}" dt="2025-10-21T15:39:03.973" v="4957"/>
        <pc:sldMkLst>
          <pc:docMk/>
          <pc:sldMk cId="3913711089" sldId="898"/>
        </pc:sldMkLst>
        <pc:spChg chg="mod">
          <ac:chgData name="Josh Hug" userId="e2159f7335c131c2" providerId="LiveId" clId="{0EDB6E27-9086-5277-AB10-A63F9A905C93}" dt="2025-10-21T15:39:03.973" v="4957"/>
          <ac:spMkLst>
            <pc:docMk/>
            <pc:sldMk cId="3913711089" sldId="898"/>
            <ac:spMk id="2" creationId="{8DB9D39B-F022-537A-174A-C2986FA4AB06}"/>
          </ac:spMkLst>
        </pc:spChg>
      </pc:sldChg>
      <pc:sldChg chg="addSp delSp modSp mod">
        <pc:chgData name="Josh Hug" userId="e2159f7335c131c2" providerId="LiveId" clId="{0EDB6E27-9086-5277-AB10-A63F9A905C93}" dt="2025-10-21T15:40:18.582" v="4966"/>
        <pc:sldMkLst>
          <pc:docMk/>
          <pc:sldMk cId="119745657" sldId="902"/>
        </pc:sldMkLst>
        <pc:spChg chg="add mod">
          <ac:chgData name="Josh Hug" userId="e2159f7335c131c2" providerId="LiveId" clId="{0EDB6E27-9086-5277-AB10-A63F9A905C93}" dt="2025-10-21T15:40:18.582" v="4966"/>
          <ac:spMkLst>
            <pc:docMk/>
            <pc:sldMk cId="119745657" sldId="902"/>
            <ac:spMk id="9" creationId="{AC0B0902-FB79-EB47-2F2C-5B646E651181}"/>
          </ac:spMkLst>
        </pc:spChg>
      </pc:sldChg>
      <pc:sldChg chg="modSp mod">
        <pc:chgData name="Josh Hug" userId="e2159f7335c131c2" providerId="LiveId" clId="{0EDB6E27-9086-5277-AB10-A63F9A905C93}" dt="2025-10-21T15:39:54.931" v="4964" actId="2711"/>
        <pc:sldMkLst>
          <pc:docMk/>
          <pc:sldMk cId="1992705052" sldId="903"/>
        </pc:sldMkLst>
        <pc:spChg chg="mod">
          <ac:chgData name="Josh Hug" userId="e2159f7335c131c2" providerId="LiveId" clId="{0EDB6E27-9086-5277-AB10-A63F9A905C93}" dt="2025-10-21T15:39:54.931" v="4964" actId="2711"/>
          <ac:spMkLst>
            <pc:docMk/>
            <pc:sldMk cId="1992705052" sldId="903"/>
            <ac:spMk id="183" creationId="{C82778AD-FF51-A928-0336-3B72A940A9A4}"/>
          </ac:spMkLst>
        </pc:spChg>
      </pc:sldChg>
      <pc:sldChg chg="addSp delSp modSp mod">
        <pc:chgData name="Josh Hug" userId="e2159f7335c131c2" providerId="LiveId" clId="{0EDB6E27-9086-5277-AB10-A63F9A905C93}" dt="2025-10-21T17:36:55.308" v="5035" actId="207"/>
        <pc:sldMkLst>
          <pc:docMk/>
          <pc:sldMk cId="3451880758" sldId="904"/>
        </pc:sldMkLst>
        <pc:spChg chg="mod">
          <ac:chgData name="Josh Hug" userId="e2159f7335c131c2" providerId="LiveId" clId="{0EDB6E27-9086-5277-AB10-A63F9A905C93}" dt="2025-10-20T18:54:19.178" v="1260"/>
          <ac:spMkLst>
            <pc:docMk/>
            <pc:sldMk cId="3451880758" sldId="904"/>
            <ac:spMk id="2" creationId="{64564CA3-3B46-F74A-C92A-C8C6EC634D10}"/>
          </ac:spMkLst>
        </pc:spChg>
        <pc:spChg chg="mod">
          <ac:chgData name="Josh Hug" userId="e2159f7335c131c2" providerId="LiveId" clId="{0EDB6E27-9086-5277-AB10-A63F9A905C93}" dt="2025-10-21T17:36:20.604" v="5027" actId="20577"/>
          <ac:spMkLst>
            <pc:docMk/>
            <pc:sldMk cId="3451880758" sldId="904"/>
            <ac:spMk id="3" creationId="{DFA1B0F5-F7AE-B435-9DEA-56E901926252}"/>
          </ac:spMkLst>
        </pc:spChg>
        <pc:spChg chg="add mod">
          <ac:chgData name="Josh Hug" userId="e2159f7335c131c2" providerId="LiveId" clId="{0EDB6E27-9086-5277-AB10-A63F9A905C93}" dt="2025-10-20T18:53:41.581" v="1221"/>
          <ac:spMkLst>
            <pc:docMk/>
            <pc:sldMk cId="3451880758" sldId="904"/>
            <ac:spMk id="4" creationId="{D67879E9-DCB0-B8FC-21F8-90094722871E}"/>
          </ac:spMkLst>
        </pc:spChg>
        <pc:spChg chg="add mod">
          <ac:chgData name="Josh Hug" userId="e2159f7335c131c2" providerId="LiveId" clId="{0EDB6E27-9086-5277-AB10-A63F9A905C93}" dt="2025-10-21T17:36:55.308" v="5035" actId="207"/>
          <ac:spMkLst>
            <pc:docMk/>
            <pc:sldMk cId="3451880758" sldId="904"/>
            <ac:spMk id="11" creationId="{5F146BA2-480A-3E77-598F-404DF87BBBBC}"/>
          </ac:spMkLst>
        </pc:spChg>
        <pc:spChg chg="add mod">
          <ac:chgData name="Josh Hug" userId="e2159f7335c131c2" providerId="LiveId" clId="{0EDB6E27-9086-5277-AB10-A63F9A905C93}" dt="2025-10-21T17:36:41.986" v="5031"/>
          <ac:spMkLst>
            <pc:docMk/>
            <pc:sldMk cId="3451880758" sldId="904"/>
            <ac:spMk id="12" creationId="{1AF54AD5-83AC-C465-F2AE-890D4D9F85FB}"/>
          </ac:spMkLst>
        </pc:spChg>
        <pc:spChg chg="add mod">
          <ac:chgData name="Josh Hug" userId="e2159f7335c131c2" providerId="LiveId" clId="{0EDB6E27-9086-5277-AB10-A63F9A905C93}" dt="2025-10-21T17:36:41.986" v="5031"/>
          <ac:spMkLst>
            <pc:docMk/>
            <pc:sldMk cId="3451880758" sldId="904"/>
            <ac:spMk id="13" creationId="{54CF5471-E36A-27FC-8122-BE7789DFCB52}"/>
          </ac:spMkLst>
        </pc:spChg>
      </pc:sldChg>
      <pc:sldChg chg="modSp modAnim">
        <pc:chgData name="Josh Hug" userId="e2159f7335c131c2" providerId="LiveId" clId="{0EDB6E27-9086-5277-AB10-A63F9A905C93}" dt="2025-10-21T15:41:49.066" v="4969" actId="2711"/>
        <pc:sldMkLst>
          <pc:docMk/>
          <pc:sldMk cId="375974321" sldId="905"/>
        </pc:sldMkLst>
        <pc:spChg chg="mod">
          <ac:chgData name="Josh Hug" userId="e2159f7335c131c2" providerId="LiveId" clId="{0EDB6E27-9086-5277-AB10-A63F9A905C93}" dt="2025-10-21T15:41:49.066" v="4969" actId="2711"/>
          <ac:spMkLst>
            <pc:docMk/>
            <pc:sldMk cId="375974321" sldId="905"/>
            <ac:spMk id="3" creationId="{A5E6AC37-446C-AD99-347E-58E74E601202}"/>
          </ac:spMkLst>
        </pc:spChg>
      </pc:sldChg>
      <pc:sldChg chg="modSp mod modAnim">
        <pc:chgData name="Josh Hug" userId="e2159f7335c131c2" providerId="LiveId" clId="{0EDB6E27-9086-5277-AB10-A63F9A905C93}" dt="2025-10-20T18:49:45.017" v="1015"/>
        <pc:sldMkLst>
          <pc:docMk/>
          <pc:sldMk cId="3898881626" sldId="906"/>
        </pc:sldMkLst>
        <pc:spChg chg="mod">
          <ac:chgData name="Josh Hug" userId="e2159f7335c131c2" providerId="LiveId" clId="{0EDB6E27-9086-5277-AB10-A63F9A905C93}" dt="2025-10-20T18:49:45.017" v="1015"/>
          <ac:spMkLst>
            <pc:docMk/>
            <pc:sldMk cId="3898881626" sldId="906"/>
            <ac:spMk id="3" creationId="{7C130FCC-35D4-DABA-C755-423C25B9E999}"/>
          </ac:spMkLst>
        </pc:spChg>
      </pc:sldChg>
      <pc:sldChg chg="addSp modSp add mod">
        <pc:chgData name="Josh Hug" userId="e2159f7335c131c2" providerId="LiveId" clId="{0EDB6E27-9086-5277-AB10-A63F9A905C93}" dt="2025-10-20T18:49:50.158" v="1024"/>
        <pc:sldMkLst>
          <pc:docMk/>
          <pc:sldMk cId="3698641171" sldId="907"/>
        </pc:sldMkLst>
        <pc:spChg chg="mod">
          <ac:chgData name="Josh Hug" userId="e2159f7335c131c2" providerId="LiveId" clId="{0EDB6E27-9086-5277-AB10-A63F9A905C93}" dt="2025-10-20T18:49:50.158" v="1024"/>
          <ac:spMkLst>
            <pc:docMk/>
            <pc:sldMk cId="3698641171" sldId="907"/>
            <ac:spMk id="3" creationId="{791B2592-5481-33FC-97AE-93DFE6916D0F}"/>
          </ac:spMkLst>
        </pc:spChg>
        <pc:spChg chg="add mod">
          <ac:chgData name="Josh Hug" userId="e2159f7335c131c2" providerId="LiveId" clId="{0EDB6E27-9086-5277-AB10-A63F9A905C93}" dt="2025-10-20T18:49:16.594" v="1006" actId="1076"/>
          <ac:spMkLst>
            <pc:docMk/>
            <pc:sldMk cId="3698641171" sldId="907"/>
            <ac:spMk id="8" creationId="{E452B6E1-2906-B9C9-EF0F-1220747A4BB2}"/>
          </ac:spMkLst>
        </pc:spChg>
      </pc:sldChg>
      <pc:sldChg chg="modSp add">
        <pc:chgData name="Josh Hug" userId="e2159f7335c131c2" providerId="LiveId" clId="{0EDB6E27-9086-5277-AB10-A63F9A905C93}" dt="2025-10-21T15:39:00.093" v="4956"/>
        <pc:sldMkLst>
          <pc:docMk/>
          <pc:sldMk cId="501326029" sldId="908"/>
        </pc:sldMkLst>
        <pc:spChg chg="mod">
          <ac:chgData name="Josh Hug" userId="e2159f7335c131c2" providerId="LiveId" clId="{0EDB6E27-9086-5277-AB10-A63F9A905C93}" dt="2025-10-21T15:39:00.093" v="4956"/>
          <ac:spMkLst>
            <pc:docMk/>
            <pc:sldMk cId="501326029" sldId="908"/>
            <ac:spMk id="2" creationId="{D042A2C1-4058-E411-2781-0449FB480E74}"/>
          </ac:spMkLst>
        </pc:spChg>
        <pc:spChg chg="mod">
          <ac:chgData name="Josh Hug" userId="e2159f7335c131c2" providerId="LiveId" clId="{0EDB6E27-9086-5277-AB10-A63F9A905C93}" dt="2025-10-20T18:41:41.940" v="862" actId="20577"/>
          <ac:spMkLst>
            <pc:docMk/>
            <pc:sldMk cId="501326029" sldId="908"/>
            <ac:spMk id="3" creationId="{7A6F2BE2-A98F-63EB-7529-C63CA70B51C0}"/>
          </ac:spMkLst>
        </pc:spChg>
      </pc:sldChg>
      <pc:sldChg chg="addSp delSp modSp add mod setBg">
        <pc:chgData name="Josh Hug" userId="e2159f7335c131c2" providerId="LiveId" clId="{0EDB6E27-9086-5277-AB10-A63F9A905C93}" dt="2025-10-21T17:45:26.742" v="5058"/>
        <pc:sldMkLst>
          <pc:docMk/>
          <pc:sldMk cId="1572563670" sldId="910"/>
        </pc:sldMkLst>
        <pc:spChg chg="mod">
          <ac:chgData name="Josh Hug" userId="e2159f7335c131c2" providerId="LiveId" clId="{0EDB6E27-9086-5277-AB10-A63F9A905C93}" dt="2025-10-20T18:52:02.456" v="1068" actId="20577"/>
          <ac:spMkLst>
            <pc:docMk/>
            <pc:sldMk cId="1572563670" sldId="910"/>
            <ac:spMk id="2" creationId="{F3F170C6-1665-0AAC-57B5-1344EE913D45}"/>
          </ac:spMkLst>
        </pc:spChg>
        <pc:spChg chg="mod">
          <ac:chgData name="Josh Hug" userId="e2159f7335c131c2" providerId="LiveId" clId="{0EDB6E27-9086-5277-AB10-A63F9A905C93}" dt="2025-10-20T18:52:36.837" v="1204" actId="20577"/>
          <ac:spMkLst>
            <pc:docMk/>
            <pc:sldMk cId="1572563670" sldId="910"/>
            <ac:spMk id="3" creationId="{A9A8D60C-8617-9B9F-6097-207A4AF86778}"/>
          </ac:spMkLst>
        </pc:spChg>
        <pc:spChg chg="add mod">
          <ac:chgData name="Josh Hug" userId="e2159f7335c131c2" providerId="LiveId" clId="{0EDB6E27-9086-5277-AB10-A63F9A905C93}" dt="2025-10-21T17:44:33.007" v="5044" actId="20577"/>
          <ac:spMkLst>
            <pc:docMk/>
            <pc:sldMk cId="1572563670" sldId="910"/>
            <ac:spMk id="4" creationId="{26A5D928-ACD7-25DF-70D7-B00EBF413FD6}"/>
          </ac:spMkLst>
        </pc:spChg>
        <pc:picChg chg="add mod">
          <ac:chgData name="Josh Hug" userId="e2159f7335c131c2" providerId="LiveId" clId="{0EDB6E27-9086-5277-AB10-A63F9A905C93}" dt="2025-10-21T17:45:18.820" v="5057" actId="1038"/>
          <ac:picMkLst>
            <pc:docMk/>
            <pc:sldMk cId="1572563670" sldId="910"/>
            <ac:picMk id="1026" creationId="{F274AD55-BE21-5C12-A786-9B9551C8494D}"/>
          </ac:picMkLst>
        </pc:picChg>
      </pc:sldChg>
      <pc:sldChg chg="addSp modSp add">
        <pc:chgData name="Josh Hug" userId="e2159f7335c131c2" providerId="LiveId" clId="{0EDB6E27-9086-5277-AB10-A63F9A905C93}" dt="2025-10-20T18:53:11.337" v="1212"/>
        <pc:sldMkLst>
          <pc:docMk/>
          <pc:sldMk cId="605317835" sldId="912"/>
        </pc:sldMkLst>
        <pc:spChg chg="add mod">
          <ac:chgData name="Josh Hug" userId="e2159f7335c131c2" providerId="LiveId" clId="{0EDB6E27-9086-5277-AB10-A63F9A905C93}" dt="2025-10-20T18:53:08.236" v="1211"/>
          <ac:spMkLst>
            <pc:docMk/>
            <pc:sldMk cId="605317835" sldId="912"/>
            <ac:spMk id="4" creationId="{3E91B51C-AC0D-1438-795C-5DD4236D7A6E}"/>
          </ac:spMkLst>
        </pc:spChg>
        <pc:spChg chg="add mod">
          <ac:chgData name="Josh Hug" userId="e2159f7335c131c2" providerId="LiveId" clId="{0EDB6E27-9086-5277-AB10-A63F9A905C93}" dt="2025-10-20T18:53:11.337" v="1212"/>
          <ac:spMkLst>
            <pc:docMk/>
            <pc:sldMk cId="605317835" sldId="912"/>
            <ac:spMk id="5" creationId="{1DDFA94C-9FF9-4010-0E06-28876B6B8C0D}"/>
          </ac:spMkLst>
        </pc:spChg>
      </pc:sldChg>
      <pc:sldChg chg="modSp add mod modAnim">
        <pc:chgData name="Josh Hug" userId="e2159f7335c131c2" providerId="LiveId" clId="{0EDB6E27-9086-5277-AB10-A63F9A905C93}" dt="2025-10-21T18:04:27.892" v="5465" actId="20577"/>
        <pc:sldMkLst>
          <pc:docMk/>
          <pc:sldMk cId="3864676579" sldId="913"/>
        </pc:sldMkLst>
        <pc:spChg chg="mod">
          <ac:chgData name="Josh Hug" userId="e2159f7335c131c2" providerId="LiveId" clId="{0EDB6E27-9086-5277-AB10-A63F9A905C93}" dt="2025-10-21T18:03:47.481" v="5460" actId="20577"/>
          <ac:spMkLst>
            <pc:docMk/>
            <pc:sldMk cId="3864676579" sldId="913"/>
            <ac:spMk id="2" creationId="{C0CEDD20-5CB9-2371-E10A-30C0A5135AE9}"/>
          </ac:spMkLst>
        </pc:spChg>
        <pc:spChg chg="mod">
          <ac:chgData name="Josh Hug" userId="e2159f7335c131c2" providerId="LiveId" clId="{0EDB6E27-9086-5277-AB10-A63F9A905C93}" dt="2025-10-21T18:04:27.892" v="5465" actId="20577"/>
          <ac:spMkLst>
            <pc:docMk/>
            <pc:sldMk cId="3864676579" sldId="913"/>
            <ac:spMk id="3" creationId="{62A25514-B916-07A4-71CA-0DEC6B6E98EE}"/>
          </ac:spMkLst>
        </pc:spChg>
        <pc:picChg chg="mod">
          <ac:chgData name="Josh Hug" userId="e2159f7335c131c2" providerId="LiveId" clId="{0EDB6E27-9086-5277-AB10-A63F9A905C93}" dt="2025-10-20T19:06:23.344" v="1795" actId="1076"/>
          <ac:picMkLst>
            <pc:docMk/>
            <pc:sldMk cId="3864676579" sldId="913"/>
            <ac:picMk id="4" creationId="{9D2DB7BC-9254-4AAA-ACDC-687F610B9BFC}"/>
          </ac:picMkLst>
        </pc:picChg>
      </pc:sldChg>
      <pc:sldChg chg="addSp modSp add mod">
        <pc:chgData name="Josh Hug" userId="e2159f7335c131c2" providerId="LiveId" clId="{0EDB6E27-9086-5277-AB10-A63F9A905C93}" dt="2025-10-21T18:05:39.917" v="5504" actId="20577"/>
        <pc:sldMkLst>
          <pc:docMk/>
          <pc:sldMk cId="3172825322" sldId="914"/>
        </pc:sldMkLst>
        <pc:spChg chg="mod">
          <ac:chgData name="Josh Hug" userId="e2159f7335c131c2" providerId="LiveId" clId="{0EDB6E27-9086-5277-AB10-A63F9A905C93}" dt="2025-10-21T18:03:51.342" v="5461"/>
          <ac:spMkLst>
            <pc:docMk/>
            <pc:sldMk cId="3172825322" sldId="914"/>
            <ac:spMk id="2" creationId="{A7BF211F-F45A-00F0-1405-55F5E59B0EB3}"/>
          </ac:spMkLst>
        </pc:spChg>
        <pc:spChg chg="mod">
          <ac:chgData name="Josh Hug" userId="e2159f7335c131c2" providerId="LiveId" clId="{0EDB6E27-9086-5277-AB10-A63F9A905C93}" dt="2025-10-21T04:48:28.637" v="4324" actId="20577"/>
          <ac:spMkLst>
            <pc:docMk/>
            <pc:sldMk cId="3172825322" sldId="914"/>
            <ac:spMk id="3" creationId="{5A001813-5474-88E0-E70D-4C8739881CEF}"/>
          </ac:spMkLst>
        </pc:spChg>
        <pc:graphicFrameChg chg="add mod modGraphic">
          <ac:chgData name="Josh Hug" userId="e2159f7335c131c2" providerId="LiveId" clId="{0EDB6E27-9086-5277-AB10-A63F9A905C93}" dt="2025-10-21T18:05:39.917" v="5504" actId="20577"/>
          <ac:graphicFrameMkLst>
            <pc:docMk/>
            <pc:sldMk cId="3172825322" sldId="914"/>
            <ac:graphicFrameMk id="5" creationId="{6AFE9C45-6BDB-C66D-DFA9-ACFCF0173841}"/>
          </ac:graphicFrameMkLst>
        </pc:graphicFrameChg>
      </pc:sldChg>
      <pc:sldChg chg="modSp add mod">
        <pc:chgData name="Josh Hug" userId="e2159f7335c131c2" providerId="LiveId" clId="{0EDB6E27-9086-5277-AB10-A63F9A905C93}" dt="2025-10-21T18:05:47.331" v="5505"/>
        <pc:sldMkLst>
          <pc:docMk/>
          <pc:sldMk cId="3455344782" sldId="915"/>
        </pc:sldMkLst>
        <pc:spChg chg="mod">
          <ac:chgData name="Josh Hug" userId="e2159f7335c131c2" providerId="LiveId" clId="{0EDB6E27-9086-5277-AB10-A63F9A905C93}" dt="2025-10-21T18:03:58.308" v="5462"/>
          <ac:spMkLst>
            <pc:docMk/>
            <pc:sldMk cId="3455344782" sldId="915"/>
            <ac:spMk id="2" creationId="{DD7F6FAD-00E6-8481-6A7A-F9A9B702E8AA}"/>
          </ac:spMkLst>
        </pc:spChg>
        <pc:spChg chg="mod">
          <ac:chgData name="Josh Hug" userId="e2159f7335c131c2" providerId="LiveId" clId="{0EDB6E27-9086-5277-AB10-A63F9A905C93}" dt="2025-10-21T04:48:31.074" v="4326" actId="20577"/>
          <ac:spMkLst>
            <pc:docMk/>
            <pc:sldMk cId="3455344782" sldId="915"/>
            <ac:spMk id="3" creationId="{5F5473AA-3511-CB1F-194B-D268A597C936}"/>
          </ac:spMkLst>
        </pc:spChg>
        <pc:graphicFrameChg chg="mod modGraphic">
          <ac:chgData name="Josh Hug" userId="e2159f7335c131c2" providerId="LiveId" clId="{0EDB6E27-9086-5277-AB10-A63F9A905C93}" dt="2025-10-21T18:05:47.331" v="5505"/>
          <ac:graphicFrameMkLst>
            <pc:docMk/>
            <pc:sldMk cId="3455344782" sldId="915"/>
            <ac:graphicFrameMk id="5" creationId="{0F9BF87B-AD0D-DD07-F7DA-DE454D371A52}"/>
          </ac:graphicFrameMkLst>
        </pc:graphicFrameChg>
      </pc:sldChg>
      <pc:sldChg chg="modSp new mod">
        <pc:chgData name="Josh Hug" userId="e2159f7335c131c2" providerId="LiveId" clId="{0EDB6E27-9086-5277-AB10-A63F9A905C93}" dt="2025-10-21T04:23:53.497" v="3346" actId="20577"/>
        <pc:sldMkLst>
          <pc:docMk/>
          <pc:sldMk cId="1358989740" sldId="916"/>
        </pc:sldMkLst>
        <pc:spChg chg="mod">
          <ac:chgData name="Josh Hug" userId="e2159f7335c131c2" providerId="LiveId" clId="{0EDB6E27-9086-5277-AB10-A63F9A905C93}" dt="2025-10-21T04:21:24.673" v="3096" actId="20577"/>
          <ac:spMkLst>
            <pc:docMk/>
            <pc:sldMk cId="1358989740" sldId="916"/>
            <ac:spMk id="2" creationId="{53732DE5-93AE-7DF7-A3A6-F85BABCC2868}"/>
          </ac:spMkLst>
        </pc:spChg>
        <pc:spChg chg="mod">
          <ac:chgData name="Josh Hug" userId="e2159f7335c131c2" providerId="LiveId" clId="{0EDB6E27-9086-5277-AB10-A63F9A905C93}" dt="2025-10-21T04:23:53.497" v="3346" actId="20577"/>
          <ac:spMkLst>
            <pc:docMk/>
            <pc:sldMk cId="1358989740" sldId="916"/>
            <ac:spMk id="3" creationId="{B6D63A19-6663-D08E-854F-1F7276A54D7B}"/>
          </ac:spMkLst>
        </pc:spChg>
      </pc:sldChg>
      <pc:sldChg chg="modSp add mod">
        <pc:chgData name="Josh Hug" userId="e2159f7335c131c2" providerId="LiveId" clId="{0EDB6E27-9086-5277-AB10-A63F9A905C93}" dt="2025-10-21T04:24:27.699" v="3416" actId="20577"/>
        <pc:sldMkLst>
          <pc:docMk/>
          <pc:sldMk cId="1039833453" sldId="918"/>
        </pc:sldMkLst>
        <pc:spChg chg="mod">
          <ac:chgData name="Josh Hug" userId="e2159f7335c131c2" providerId="LiveId" clId="{0EDB6E27-9086-5277-AB10-A63F9A905C93}" dt="2025-10-21T04:24:27.699" v="3416" actId="20577"/>
          <ac:spMkLst>
            <pc:docMk/>
            <pc:sldMk cId="1039833453" sldId="918"/>
            <ac:spMk id="3" creationId="{80EEC218-F52F-0C98-B971-7C4FB827BC88}"/>
          </ac:spMkLst>
        </pc:spChg>
      </pc:sldChg>
      <pc:sldChg chg="modSp add mod">
        <pc:chgData name="Josh Hug" userId="e2159f7335c131c2" providerId="LiveId" clId="{0EDB6E27-9086-5277-AB10-A63F9A905C93}" dt="2025-10-21T04:25:13.057" v="3469" actId="20577"/>
        <pc:sldMkLst>
          <pc:docMk/>
          <pc:sldMk cId="1371960569" sldId="919"/>
        </pc:sldMkLst>
        <pc:spChg chg="mod">
          <ac:chgData name="Josh Hug" userId="e2159f7335c131c2" providerId="LiveId" clId="{0EDB6E27-9086-5277-AB10-A63F9A905C93}" dt="2025-10-21T04:25:13.057" v="3469" actId="20577"/>
          <ac:spMkLst>
            <pc:docMk/>
            <pc:sldMk cId="1371960569" sldId="919"/>
            <ac:spMk id="3" creationId="{448B7BF0-D0AE-E2F6-E66D-71B1678E6296}"/>
          </ac:spMkLst>
        </pc:spChg>
      </pc:sldChg>
      <pc:sldChg chg="modSp add mod">
        <pc:chgData name="Josh Hug" userId="e2159f7335c131c2" providerId="LiveId" clId="{0EDB6E27-9086-5277-AB10-A63F9A905C93}" dt="2025-10-21T04:26:02.765" v="3620" actId="20577"/>
        <pc:sldMkLst>
          <pc:docMk/>
          <pc:sldMk cId="2335934188" sldId="920"/>
        </pc:sldMkLst>
        <pc:spChg chg="mod">
          <ac:chgData name="Josh Hug" userId="e2159f7335c131c2" providerId="LiveId" clId="{0EDB6E27-9086-5277-AB10-A63F9A905C93}" dt="2025-10-21T04:26:02.765" v="3620" actId="20577"/>
          <ac:spMkLst>
            <pc:docMk/>
            <pc:sldMk cId="2335934188" sldId="920"/>
            <ac:spMk id="3" creationId="{319C29DF-7697-28A8-3631-CFC0344F7BC6}"/>
          </ac:spMkLst>
        </pc:spChg>
      </pc:sldChg>
      <pc:sldChg chg="addSp delSp modSp add mod">
        <pc:chgData name="Josh Hug" userId="e2159f7335c131c2" providerId="LiveId" clId="{0EDB6E27-9086-5277-AB10-A63F9A905C93}" dt="2025-10-21T04:52:49.412" v="4463" actId="1076"/>
        <pc:sldMkLst>
          <pc:docMk/>
          <pc:sldMk cId="2654497307" sldId="923"/>
        </pc:sldMkLst>
        <pc:spChg chg="mod">
          <ac:chgData name="Josh Hug" userId="e2159f7335c131c2" providerId="LiveId" clId="{0EDB6E27-9086-5277-AB10-A63F9A905C93}" dt="2025-10-21T04:51:10.756" v="4425" actId="20577"/>
          <ac:spMkLst>
            <pc:docMk/>
            <pc:sldMk cId="2654497307" sldId="923"/>
            <ac:spMk id="3" creationId="{9C4E5266-E224-4CD0-6682-658877212A19}"/>
          </ac:spMkLst>
        </pc:spChg>
        <pc:spChg chg="mod">
          <ac:chgData name="Josh Hug" userId="e2159f7335c131c2" providerId="LiveId" clId="{0EDB6E27-9086-5277-AB10-A63F9A905C93}" dt="2025-10-21T04:51:16.282" v="4426" actId="1076"/>
          <ac:spMkLst>
            <pc:docMk/>
            <pc:sldMk cId="2654497307" sldId="923"/>
            <ac:spMk id="5" creationId="{92DF5060-E9CC-E4CA-2492-7B724AC0C5FB}"/>
          </ac:spMkLst>
        </pc:spChg>
        <pc:spChg chg="mod">
          <ac:chgData name="Josh Hug" userId="e2159f7335c131c2" providerId="LiveId" clId="{0EDB6E27-9086-5277-AB10-A63F9A905C93}" dt="2025-10-21T04:52:49.412" v="4463" actId="1076"/>
          <ac:spMkLst>
            <pc:docMk/>
            <pc:sldMk cId="2654497307" sldId="923"/>
            <ac:spMk id="6" creationId="{7A9B8A47-4DE0-00CB-C5D7-E482C4D2AD4B}"/>
          </ac:spMkLst>
        </pc:spChg>
        <pc:cxnChg chg="mod">
          <ac:chgData name="Josh Hug" userId="e2159f7335c131c2" providerId="LiveId" clId="{0EDB6E27-9086-5277-AB10-A63F9A905C93}" dt="2025-10-21T04:52:46.873" v="4462" actId="1076"/>
          <ac:cxnSpMkLst>
            <pc:docMk/>
            <pc:sldMk cId="2654497307" sldId="923"/>
            <ac:cxnSpMk id="14" creationId="{FB1764D3-6326-EE62-E49A-20345ED60F85}"/>
          </ac:cxnSpMkLst>
        </pc:cxnChg>
      </pc:sldChg>
      <pc:sldChg chg="modSp add mod">
        <pc:chgData name="Josh Hug" userId="e2159f7335c131c2" providerId="LiveId" clId="{0EDB6E27-9086-5277-AB10-A63F9A905C93}" dt="2025-10-21T18:03:35.614" v="5432" actId="14100"/>
        <pc:sldMkLst>
          <pc:docMk/>
          <pc:sldMk cId="2694256307" sldId="924"/>
        </pc:sldMkLst>
        <pc:spChg chg="mod">
          <ac:chgData name="Josh Hug" userId="e2159f7335c131c2" providerId="LiveId" clId="{0EDB6E27-9086-5277-AB10-A63F9A905C93}" dt="2025-10-21T18:03:35.614" v="5432" actId="14100"/>
          <ac:spMkLst>
            <pc:docMk/>
            <pc:sldMk cId="2694256307" sldId="924"/>
            <ac:spMk id="3" creationId="{E3B51030-201E-2D94-17E5-0461DF286C43}"/>
          </ac:spMkLst>
        </pc:spChg>
        <pc:spChg chg="mod">
          <ac:chgData name="Josh Hug" userId="e2159f7335c131c2" providerId="LiveId" clId="{0EDB6E27-9086-5277-AB10-A63F9A905C93}" dt="2025-10-21T04:46:55.592" v="4250" actId="14100"/>
          <ac:spMkLst>
            <pc:docMk/>
            <pc:sldMk cId="2694256307" sldId="924"/>
            <ac:spMk id="5" creationId="{4BEA7912-83BB-FAF8-78DB-1FE358948D85}"/>
          </ac:spMkLst>
        </pc:spChg>
        <pc:spChg chg="mod">
          <ac:chgData name="Josh Hug" userId="e2159f7335c131c2" providerId="LiveId" clId="{0EDB6E27-9086-5277-AB10-A63F9A905C93}" dt="2025-10-21T04:43:51.635" v="4173" actId="1076"/>
          <ac:spMkLst>
            <pc:docMk/>
            <pc:sldMk cId="2694256307" sldId="924"/>
            <ac:spMk id="6" creationId="{52FF00C9-B373-ED8E-E5EF-738F6A86F9EB}"/>
          </ac:spMkLst>
        </pc:spChg>
        <pc:spChg chg="mod">
          <ac:chgData name="Josh Hug" userId="e2159f7335c131c2" providerId="LiveId" clId="{0EDB6E27-9086-5277-AB10-A63F9A905C93}" dt="2025-10-21T04:35:49.042" v="4059" actId="14100"/>
          <ac:spMkLst>
            <pc:docMk/>
            <pc:sldMk cId="2694256307" sldId="924"/>
            <ac:spMk id="10" creationId="{8A818AF5-F0AD-B8C2-DA77-D3AAE91D93BD}"/>
          </ac:spMkLst>
        </pc:spChg>
        <pc:cxnChg chg="mod">
          <ac:chgData name="Josh Hug" userId="e2159f7335c131c2" providerId="LiveId" clId="{0EDB6E27-9086-5277-AB10-A63F9A905C93}" dt="2025-10-21T04:43:54.149" v="4174" actId="14100"/>
          <ac:cxnSpMkLst>
            <pc:docMk/>
            <pc:sldMk cId="2694256307" sldId="924"/>
            <ac:cxnSpMk id="14" creationId="{CF68CAA1-ACD7-F66B-23DF-AF93BD2EDACE}"/>
          </ac:cxnSpMkLst>
        </pc:cxnChg>
      </pc:sldChg>
      <pc:sldChg chg="modSp mod">
        <pc:chgData name="Josh Hug" userId="e2159f7335c131c2" providerId="LiveId" clId="{0EDB6E27-9086-5277-AB10-A63F9A905C93}" dt="2025-10-21T17:33:27.094" v="4988" actId="20577"/>
        <pc:sldMkLst>
          <pc:docMk/>
          <pc:sldMk cId="3584817367" sldId="927"/>
        </pc:sldMkLst>
        <pc:spChg chg="mod">
          <ac:chgData name="Josh Hug" userId="e2159f7335c131c2" providerId="LiveId" clId="{0EDB6E27-9086-5277-AB10-A63F9A905C93}" dt="2025-10-21T17:33:27.094" v="4988" actId="20577"/>
          <ac:spMkLst>
            <pc:docMk/>
            <pc:sldMk cId="3584817367" sldId="927"/>
            <ac:spMk id="183" creationId="{BB4733EB-8115-6706-B9C1-D11E04CE1953}"/>
          </ac:spMkLst>
        </pc:spChg>
      </pc:sldChg>
      <pc:sldChg chg="modSp mod">
        <pc:chgData name="Josh Hug" userId="e2159f7335c131c2" providerId="LiveId" clId="{0EDB6E27-9086-5277-AB10-A63F9A905C93}" dt="2025-10-21T17:56:04.023" v="5370" actId="20577"/>
        <pc:sldMkLst>
          <pc:docMk/>
          <pc:sldMk cId="991503805" sldId="929"/>
        </pc:sldMkLst>
        <pc:spChg chg="mod">
          <ac:chgData name="Josh Hug" userId="e2159f7335c131c2" providerId="LiveId" clId="{0EDB6E27-9086-5277-AB10-A63F9A905C93}" dt="2025-10-21T17:56:04.023" v="5370" actId="20577"/>
          <ac:spMkLst>
            <pc:docMk/>
            <pc:sldMk cId="991503805" sldId="929"/>
            <ac:spMk id="3" creationId="{CB13E154-4445-D54D-4372-E0A34AB58811}"/>
          </ac:spMkLst>
        </pc:spChg>
        <pc:spChg chg="mod">
          <ac:chgData name="Josh Hug" userId="e2159f7335c131c2" providerId="LiveId" clId="{0EDB6E27-9086-5277-AB10-A63F9A905C93}" dt="2025-10-21T17:55:47.217" v="5364" actId="207"/>
          <ac:spMkLst>
            <pc:docMk/>
            <pc:sldMk cId="991503805" sldId="929"/>
            <ac:spMk id="5" creationId="{A3635B2F-CEFA-6EE6-BEDF-DF3675EEF906}"/>
          </ac:spMkLst>
        </pc:spChg>
      </pc:sldChg>
      <pc:sldChg chg="modSp">
        <pc:chgData name="Josh Hug" userId="e2159f7335c131c2" providerId="LiveId" clId="{0EDB6E27-9086-5277-AB10-A63F9A905C93}" dt="2025-10-27T03:21:39.450" v="7158" actId="20577"/>
        <pc:sldMkLst>
          <pc:docMk/>
          <pc:sldMk cId="427196865" sldId="934"/>
        </pc:sldMkLst>
        <pc:spChg chg="mod">
          <ac:chgData name="Josh Hug" userId="e2159f7335c131c2" providerId="LiveId" clId="{0EDB6E27-9086-5277-AB10-A63F9A905C93}" dt="2025-10-27T03:21:39.450" v="7158" actId="20577"/>
          <ac:spMkLst>
            <pc:docMk/>
            <pc:sldMk cId="427196865" sldId="934"/>
            <ac:spMk id="3" creationId="{986E194B-C5B0-E86B-4A43-AFD01D3D638C}"/>
          </ac:spMkLst>
        </pc:spChg>
      </pc:sldChg>
      <pc:sldChg chg="modSp add">
        <pc:chgData name="Josh Hug" userId="e2159f7335c131c2" providerId="LiveId" clId="{0EDB6E27-9086-5277-AB10-A63F9A905C93}" dt="2025-10-21T18:23:39.569" v="6460" actId="20577"/>
        <pc:sldMkLst>
          <pc:docMk/>
          <pc:sldMk cId="45149730" sldId="947"/>
        </pc:sldMkLst>
        <pc:spChg chg="mod">
          <ac:chgData name="Josh Hug" userId="e2159f7335c131c2" providerId="LiveId" clId="{0EDB6E27-9086-5277-AB10-A63F9A905C93}" dt="2025-10-21T18:23:39.569" v="6460" actId="20577"/>
          <ac:spMkLst>
            <pc:docMk/>
            <pc:sldMk cId="45149730" sldId="947"/>
            <ac:spMk id="6" creationId="{A8857182-1AA1-DEE5-0A9F-705245A1EBE6}"/>
          </ac:spMkLst>
        </pc:spChg>
      </pc:sldChg>
      <pc:sldChg chg="addSp delSp modSp add del mod addAnim delAnim modShow">
        <pc:chgData name="Josh Hug" userId="e2159f7335c131c2" providerId="LiveId" clId="{0EDB6E27-9086-5277-AB10-A63F9A905C93}" dt="2025-10-21T18:16:16.776" v="5717" actId="20577"/>
        <pc:sldMkLst>
          <pc:docMk/>
          <pc:sldMk cId="331753358" sldId="948"/>
        </pc:sldMkLst>
        <pc:spChg chg="mod">
          <ac:chgData name="Josh Hug" userId="e2159f7335c131c2" providerId="LiveId" clId="{0EDB6E27-9086-5277-AB10-A63F9A905C93}" dt="2025-10-21T18:16:16.776" v="5717" actId="20577"/>
          <ac:spMkLst>
            <pc:docMk/>
            <pc:sldMk cId="331753358" sldId="948"/>
            <ac:spMk id="5" creationId="{CB00C1EB-2F54-F09B-7ADD-831503C897A1}"/>
          </ac:spMkLst>
        </pc:spChg>
      </pc:sldChg>
      <pc:sldChg chg="addSp delSp modSp add del mod setBg modShow">
        <pc:chgData name="Josh Hug" userId="e2159f7335c131c2" providerId="LiveId" clId="{0EDB6E27-9086-5277-AB10-A63F9A905C93}" dt="2025-10-21T18:24:07.642" v="6464" actId="478"/>
        <pc:sldMkLst>
          <pc:docMk/>
          <pc:sldMk cId="526121525" sldId="949"/>
        </pc:sldMkLst>
        <pc:spChg chg="mod">
          <ac:chgData name="Josh Hug" userId="e2159f7335c131c2" providerId="LiveId" clId="{0EDB6E27-9086-5277-AB10-A63F9A905C93}" dt="2025-10-21T18:16:23.278" v="5718"/>
          <ac:spMkLst>
            <pc:docMk/>
            <pc:sldMk cId="526121525" sldId="949"/>
            <ac:spMk id="5" creationId="{D26A3D7B-8114-8F02-D5D3-E539153088D8}"/>
          </ac:spMkLst>
        </pc:spChg>
        <pc:spChg chg="mod">
          <ac:chgData name="Josh Hug" userId="e2159f7335c131c2" providerId="LiveId" clId="{0EDB6E27-9086-5277-AB10-A63F9A905C93}" dt="2025-10-21T18:22:47.040" v="6421" actId="20577"/>
          <ac:spMkLst>
            <pc:docMk/>
            <pc:sldMk cId="526121525" sldId="949"/>
            <ac:spMk id="6" creationId="{D1592E4D-397C-E6E3-810F-6B89BBD086DF}"/>
          </ac:spMkLst>
        </pc:spChg>
      </pc:sldChg>
      <pc:sldChg chg="addSp delSp modSp add del mod modShow">
        <pc:chgData name="Josh Hug" userId="e2159f7335c131c2" providerId="LiveId" clId="{0EDB6E27-9086-5277-AB10-A63F9A905C93}" dt="2025-10-21T18:24:01.168" v="6463"/>
        <pc:sldMkLst>
          <pc:docMk/>
          <pc:sldMk cId="3255149939" sldId="950"/>
        </pc:sldMkLst>
        <pc:spChg chg="mod">
          <ac:chgData name="Josh Hug" userId="e2159f7335c131c2" providerId="LiveId" clId="{0EDB6E27-9086-5277-AB10-A63F9A905C93}" dt="2025-10-21T18:16:26.844" v="5719"/>
          <ac:spMkLst>
            <pc:docMk/>
            <pc:sldMk cId="3255149939" sldId="950"/>
            <ac:spMk id="5" creationId="{7D2CB23F-0170-E872-DDF9-E6AF0DBEE408}"/>
          </ac:spMkLst>
        </pc:spChg>
        <pc:spChg chg="mod">
          <ac:chgData name="Josh Hug" userId="e2159f7335c131c2" providerId="LiveId" clId="{0EDB6E27-9086-5277-AB10-A63F9A905C93}" dt="2025-10-21T18:24:01.168" v="6463"/>
          <ac:spMkLst>
            <pc:docMk/>
            <pc:sldMk cId="3255149939" sldId="950"/>
            <ac:spMk id="6" creationId="{F9AFE0CC-0573-0842-5DB8-134996D8B4B9}"/>
          </ac:spMkLst>
        </pc:spChg>
      </pc:sldChg>
      <pc:sldChg chg="modSp new mod">
        <pc:chgData name="Josh Hug" userId="e2159f7335c131c2" providerId="LiveId" clId="{0EDB6E27-9086-5277-AB10-A63F9A905C93}" dt="2025-10-21T18:18:58.530" v="6321" actId="20577"/>
        <pc:sldMkLst>
          <pc:docMk/>
          <pc:sldMk cId="3905988896" sldId="951"/>
        </pc:sldMkLst>
        <pc:spChg chg="mod">
          <ac:chgData name="Josh Hug" userId="e2159f7335c131c2" providerId="LiveId" clId="{0EDB6E27-9086-5277-AB10-A63F9A905C93}" dt="2025-10-21T18:17:02.595" v="5770" actId="20577"/>
          <ac:spMkLst>
            <pc:docMk/>
            <pc:sldMk cId="3905988896" sldId="951"/>
            <ac:spMk id="2" creationId="{A6501666-8348-55FA-6605-552D709CB814}"/>
          </ac:spMkLst>
        </pc:spChg>
        <pc:spChg chg="mod">
          <ac:chgData name="Josh Hug" userId="e2159f7335c131c2" providerId="LiveId" clId="{0EDB6E27-9086-5277-AB10-A63F9A905C93}" dt="2025-10-21T18:18:58.530" v="6321" actId="20577"/>
          <ac:spMkLst>
            <pc:docMk/>
            <pc:sldMk cId="3905988896" sldId="951"/>
            <ac:spMk id="3" creationId="{09A03055-97FF-5D51-8C39-9FCB9C99F6A3}"/>
          </ac:spMkLst>
        </pc:spChg>
      </pc:sldChg>
      <pc:sldChg chg="delSp add mod modAnim">
        <pc:chgData name="Josh Hug" userId="e2159f7335c131c2" providerId="LiveId" clId="{0EDB6E27-9086-5277-AB10-A63F9A905C93}" dt="2025-10-21T18:27:21.717" v="6487" actId="478"/>
        <pc:sldMkLst>
          <pc:docMk/>
          <pc:sldMk cId="3305401682" sldId="952"/>
        </pc:sldMkLst>
      </pc:sldChg>
      <pc:sldChg chg="delSp add setBg">
        <pc:chgData name="Josh Hug" userId="e2159f7335c131c2" providerId="LiveId" clId="{0EDB6E27-9086-5277-AB10-A63F9A905C93}" dt="2025-10-21T18:29:43.733" v="6493" actId="478"/>
        <pc:sldMkLst>
          <pc:docMk/>
          <pc:sldMk cId="1619362968" sldId="953"/>
        </pc:sldMkLst>
      </pc:sldChg>
      <pc:sldChg chg="modSp mod">
        <pc:chgData name="Josh Hug" userId="e2159f7335c131c2" providerId="LiveId" clId="{0EDB6E27-9086-5277-AB10-A63F9A905C93}" dt="2025-10-21T20:34:52.256" v="6605" actId="2711"/>
        <pc:sldMkLst>
          <pc:docMk/>
          <pc:sldMk cId="1174570797" sldId="954"/>
        </pc:sldMkLst>
        <pc:spChg chg="mod">
          <ac:chgData name="Josh Hug" userId="e2159f7335c131c2" providerId="LiveId" clId="{0EDB6E27-9086-5277-AB10-A63F9A905C93}" dt="2025-10-21T20:34:52.256" v="6605" actId="2711"/>
          <ac:spMkLst>
            <pc:docMk/>
            <pc:sldMk cId="1174570797" sldId="954"/>
            <ac:spMk id="6" creationId="{B7629FCB-E592-DDBF-B51B-1B7D22B85560}"/>
          </ac:spMkLst>
        </pc:spChg>
      </pc:sldChg>
      <pc:sldChg chg="modSp mod">
        <pc:chgData name="Josh Hug" userId="e2159f7335c131c2" providerId="LiveId" clId="{0EDB6E27-9086-5277-AB10-A63F9A905C93}" dt="2025-10-21T20:34:57.452" v="6607" actId="2711"/>
        <pc:sldMkLst>
          <pc:docMk/>
          <pc:sldMk cId="2234263755" sldId="955"/>
        </pc:sldMkLst>
        <pc:spChg chg="mod">
          <ac:chgData name="Josh Hug" userId="e2159f7335c131c2" providerId="LiveId" clId="{0EDB6E27-9086-5277-AB10-A63F9A905C93}" dt="2025-10-21T20:34:57.452" v="6607" actId="2711"/>
          <ac:spMkLst>
            <pc:docMk/>
            <pc:sldMk cId="2234263755" sldId="955"/>
            <ac:spMk id="6" creationId="{565C8CE5-6138-801E-1BF8-AE0F69564584}"/>
          </ac:spMkLst>
        </pc:spChg>
      </pc:sldChg>
      <pc:sldChg chg="modSp mod">
        <pc:chgData name="Josh Hug" userId="e2159f7335c131c2" providerId="LiveId" clId="{0EDB6E27-9086-5277-AB10-A63F9A905C93}" dt="2025-10-21T20:35:03.682" v="6609" actId="2711"/>
        <pc:sldMkLst>
          <pc:docMk/>
          <pc:sldMk cId="797349143" sldId="956"/>
        </pc:sldMkLst>
        <pc:spChg chg="mod">
          <ac:chgData name="Josh Hug" userId="e2159f7335c131c2" providerId="LiveId" clId="{0EDB6E27-9086-5277-AB10-A63F9A905C93}" dt="2025-10-21T20:35:03.682" v="6609" actId="2711"/>
          <ac:spMkLst>
            <pc:docMk/>
            <pc:sldMk cId="797349143" sldId="956"/>
            <ac:spMk id="6" creationId="{EAFED4FB-1FC4-89E2-0D8F-95434F8FE71A}"/>
          </ac:spMkLst>
        </pc:spChg>
      </pc:sldChg>
      <pc:sldChg chg="modSp mod">
        <pc:chgData name="Josh Hug" userId="e2159f7335c131c2" providerId="LiveId" clId="{0EDB6E27-9086-5277-AB10-A63F9A905C93}" dt="2025-10-21T20:35:09.288" v="6610" actId="2711"/>
        <pc:sldMkLst>
          <pc:docMk/>
          <pc:sldMk cId="626039370" sldId="957"/>
        </pc:sldMkLst>
        <pc:spChg chg="mod">
          <ac:chgData name="Josh Hug" userId="e2159f7335c131c2" providerId="LiveId" clId="{0EDB6E27-9086-5277-AB10-A63F9A905C93}" dt="2025-10-21T20:35:09.288" v="6610" actId="2711"/>
          <ac:spMkLst>
            <pc:docMk/>
            <pc:sldMk cId="626039370" sldId="957"/>
            <ac:spMk id="6" creationId="{DEB20C23-6C60-E0F0-044A-072E229075B3}"/>
          </ac:spMkLst>
        </pc:spChg>
      </pc:sldChg>
      <pc:sldChg chg="modSp mod">
        <pc:chgData name="Josh Hug" userId="e2159f7335c131c2" providerId="LiveId" clId="{0EDB6E27-9086-5277-AB10-A63F9A905C93}" dt="2025-10-21T20:35:13.724" v="6612" actId="2711"/>
        <pc:sldMkLst>
          <pc:docMk/>
          <pc:sldMk cId="1532928611" sldId="958"/>
        </pc:sldMkLst>
        <pc:spChg chg="mod">
          <ac:chgData name="Josh Hug" userId="e2159f7335c131c2" providerId="LiveId" clId="{0EDB6E27-9086-5277-AB10-A63F9A905C93}" dt="2025-10-21T20:35:13.724" v="6612" actId="2711"/>
          <ac:spMkLst>
            <pc:docMk/>
            <pc:sldMk cId="1532928611" sldId="958"/>
            <ac:spMk id="6" creationId="{88EBDF27-C8D9-3899-5109-CB05D7B924B8}"/>
          </ac:spMkLst>
        </pc:spChg>
      </pc:sldChg>
      <pc:sldChg chg="modSp mod">
        <pc:chgData name="Josh Hug" userId="e2159f7335c131c2" providerId="LiveId" clId="{0EDB6E27-9086-5277-AB10-A63F9A905C93}" dt="2025-10-21T20:35:19.953" v="6614" actId="2711"/>
        <pc:sldMkLst>
          <pc:docMk/>
          <pc:sldMk cId="3993997792" sldId="959"/>
        </pc:sldMkLst>
        <pc:spChg chg="mod">
          <ac:chgData name="Josh Hug" userId="e2159f7335c131c2" providerId="LiveId" clId="{0EDB6E27-9086-5277-AB10-A63F9A905C93}" dt="2025-10-21T20:35:19.953" v="6614" actId="2711"/>
          <ac:spMkLst>
            <pc:docMk/>
            <pc:sldMk cId="3993997792" sldId="959"/>
            <ac:spMk id="6" creationId="{8875CD2A-2041-8A89-C48E-B581930EC779}"/>
          </ac:spMkLst>
        </pc:spChg>
      </pc:sldChg>
      <pc:sldChg chg="modSp mod">
        <pc:chgData name="Josh Hug" userId="e2159f7335c131c2" providerId="LiveId" clId="{0EDB6E27-9086-5277-AB10-A63F9A905C93}" dt="2025-10-21T20:35:24.130" v="6616" actId="2711"/>
        <pc:sldMkLst>
          <pc:docMk/>
          <pc:sldMk cId="3143853653" sldId="963"/>
        </pc:sldMkLst>
        <pc:spChg chg="mod">
          <ac:chgData name="Josh Hug" userId="e2159f7335c131c2" providerId="LiveId" clId="{0EDB6E27-9086-5277-AB10-A63F9A905C93}" dt="2025-10-21T20:35:24.130" v="6616" actId="2711"/>
          <ac:spMkLst>
            <pc:docMk/>
            <pc:sldMk cId="3143853653" sldId="963"/>
            <ac:spMk id="6" creationId="{342736BF-1457-BC0B-0F31-89BFE070B232}"/>
          </ac:spMkLst>
        </pc:spChg>
      </pc:sldChg>
      <pc:sldChg chg="modSp mod">
        <pc:chgData name="Josh Hug" userId="e2159f7335c131c2" providerId="LiveId" clId="{0EDB6E27-9086-5277-AB10-A63F9A905C93}" dt="2025-10-21T20:35:28.916" v="6618" actId="2711"/>
        <pc:sldMkLst>
          <pc:docMk/>
          <pc:sldMk cId="720496324" sldId="964"/>
        </pc:sldMkLst>
        <pc:spChg chg="mod">
          <ac:chgData name="Josh Hug" userId="e2159f7335c131c2" providerId="LiveId" clId="{0EDB6E27-9086-5277-AB10-A63F9A905C93}" dt="2025-10-21T20:35:28.916" v="6618" actId="2711"/>
          <ac:spMkLst>
            <pc:docMk/>
            <pc:sldMk cId="720496324" sldId="964"/>
            <ac:spMk id="6" creationId="{404CECE7-06CE-320F-ABDA-5995DA93F20D}"/>
          </ac:spMkLst>
        </pc:spChg>
      </pc:sldChg>
      <pc:sldChg chg="modSp mod">
        <pc:chgData name="Josh Hug" userId="e2159f7335c131c2" providerId="LiveId" clId="{0EDB6E27-9086-5277-AB10-A63F9A905C93}" dt="2025-10-21T20:35:36.173" v="6620" actId="2711"/>
        <pc:sldMkLst>
          <pc:docMk/>
          <pc:sldMk cId="3362550748" sldId="966"/>
        </pc:sldMkLst>
        <pc:spChg chg="mod">
          <ac:chgData name="Josh Hug" userId="e2159f7335c131c2" providerId="LiveId" clId="{0EDB6E27-9086-5277-AB10-A63F9A905C93}" dt="2025-10-21T20:35:36.173" v="6620" actId="2711"/>
          <ac:spMkLst>
            <pc:docMk/>
            <pc:sldMk cId="3362550748" sldId="966"/>
            <ac:spMk id="6" creationId="{1E3EA93C-5F58-88CE-3B09-CE85481285DC}"/>
          </ac:spMkLst>
        </pc:spChg>
      </pc:sldChg>
      <pc:sldChg chg="modSp mod">
        <pc:chgData name="Josh Hug" userId="e2159f7335c131c2" providerId="LiveId" clId="{0EDB6E27-9086-5277-AB10-A63F9A905C93}" dt="2025-10-21T20:35:39.623" v="6621" actId="2711"/>
        <pc:sldMkLst>
          <pc:docMk/>
          <pc:sldMk cId="895373791" sldId="967"/>
        </pc:sldMkLst>
        <pc:spChg chg="mod">
          <ac:chgData name="Josh Hug" userId="e2159f7335c131c2" providerId="LiveId" clId="{0EDB6E27-9086-5277-AB10-A63F9A905C93}" dt="2025-10-21T20:35:39.623" v="6621" actId="2711"/>
          <ac:spMkLst>
            <pc:docMk/>
            <pc:sldMk cId="895373791" sldId="967"/>
            <ac:spMk id="6" creationId="{03FF88D1-DACC-9EB7-8AE2-AB9086031F2F}"/>
          </ac:spMkLst>
        </pc:spChg>
      </pc:sldChg>
      <pc:sldChg chg="modSp mod">
        <pc:chgData name="Josh Hug" userId="e2159f7335c131c2" providerId="LiveId" clId="{0EDB6E27-9086-5277-AB10-A63F9A905C93}" dt="2025-10-21T20:35:44.229" v="6623" actId="2711"/>
        <pc:sldMkLst>
          <pc:docMk/>
          <pc:sldMk cId="2137920761" sldId="968"/>
        </pc:sldMkLst>
        <pc:spChg chg="mod">
          <ac:chgData name="Josh Hug" userId="e2159f7335c131c2" providerId="LiveId" clId="{0EDB6E27-9086-5277-AB10-A63F9A905C93}" dt="2025-10-21T20:35:44.229" v="6623" actId="2711"/>
          <ac:spMkLst>
            <pc:docMk/>
            <pc:sldMk cId="2137920761" sldId="968"/>
            <ac:spMk id="6" creationId="{7BAC9EA3-1603-ECD0-84FC-201152921EF7}"/>
          </ac:spMkLst>
        </pc:spChg>
      </pc:sldChg>
      <pc:sldChg chg="modSp new mod ord">
        <pc:chgData name="Josh Hug" userId="e2159f7335c131c2" providerId="LiveId" clId="{0EDB6E27-9086-5277-AB10-A63F9A905C93}" dt="2025-10-21T22:39:05.566" v="6624" actId="20577"/>
        <pc:sldMkLst>
          <pc:docMk/>
          <pc:sldMk cId="4019259043" sldId="969"/>
        </pc:sldMkLst>
        <pc:spChg chg="mod">
          <ac:chgData name="Josh Hug" userId="e2159f7335c131c2" providerId="LiveId" clId="{0EDB6E27-9086-5277-AB10-A63F9A905C93}" dt="2025-10-21T22:39:05.566" v="6624" actId="20577"/>
          <ac:spMkLst>
            <pc:docMk/>
            <pc:sldMk cId="4019259043" sldId="969"/>
            <ac:spMk id="2" creationId="{43004D6D-C7E9-9B8E-0410-10B0BF7E1F8A}"/>
          </ac:spMkLst>
        </pc:spChg>
        <pc:spChg chg="mod">
          <ac:chgData name="Josh Hug" userId="e2159f7335c131c2" providerId="LiveId" clId="{0EDB6E27-9086-5277-AB10-A63F9A905C93}" dt="2025-10-21T20:09:39.211" v="6582" actId="5793"/>
          <ac:spMkLst>
            <pc:docMk/>
            <pc:sldMk cId="4019259043" sldId="969"/>
            <ac:spMk id="3" creationId="{09179822-A86F-9041-0FAF-D0CACFB577B4}"/>
          </ac:spMkLst>
        </pc:spChg>
      </pc:sldChg>
      <pc:sldChg chg="delSp modSp add del mod setBg delAnim modAnim">
        <pc:chgData name="Josh Hug" userId="e2159f7335c131c2" providerId="LiveId" clId="{0EDB6E27-9086-5277-AB10-A63F9A905C93}" dt="2025-10-22T02:28:37.929" v="7079"/>
        <pc:sldMkLst>
          <pc:docMk/>
          <pc:sldMk cId="3647530351" sldId="971"/>
        </pc:sldMkLst>
        <pc:spChg chg="mod">
          <ac:chgData name="Josh Hug" userId="e2159f7335c131c2" providerId="LiveId" clId="{0EDB6E27-9086-5277-AB10-A63F9A905C93}" dt="2025-10-22T02:25:52.970" v="6717" actId="1076"/>
          <ac:spMkLst>
            <pc:docMk/>
            <pc:sldMk cId="3647530351" sldId="971"/>
            <ac:spMk id="3" creationId="{D4203B06-A5F3-E792-F912-B1C09CF71143}"/>
          </ac:spMkLst>
        </pc:spChg>
        <pc:spChg chg="mod">
          <ac:chgData name="Josh Hug" userId="e2159f7335c131c2" providerId="LiveId" clId="{0EDB6E27-9086-5277-AB10-A63F9A905C93}" dt="2025-10-22T02:25:52.970" v="6717" actId="1076"/>
          <ac:spMkLst>
            <pc:docMk/>
            <pc:sldMk cId="3647530351" sldId="971"/>
            <ac:spMk id="4" creationId="{3BC70140-9928-1AC0-DAC5-B4717747BAEE}"/>
          </ac:spMkLst>
        </pc:spChg>
        <pc:spChg chg="mod">
          <ac:chgData name="Josh Hug" userId="e2159f7335c131c2" providerId="LiveId" clId="{0EDB6E27-9086-5277-AB10-A63F9A905C93}" dt="2025-10-22T02:28:23.537" v="7078" actId="20577"/>
          <ac:spMkLst>
            <pc:docMk/>
            <pc:sldMk cId="3647530351" sldId="971"/>
            <ac:spMk id="6" creationId="{5D274EEE-D63E-FBD0-74FA-3663E49F7CAD}"/>
          </ac:spMkLst>
        </pc:spChg>
      </pc:sldChg>
    </pc:docChg>
  </pc:docChgLst>
  <pc:docChgLst>
    <pc:chgData name="Josh Hug" userId="e2159f7335c131c2" providerId="LiveId" clId="{138F76F6-BDFE-43E7-A070-24B46DF0227F}"/>
    <pc:docChg chg="undo redo custSel addSld delSld modSld sldOrd modSection">
      <pc:chgData name="Josh Hug" userId="e2159f7335c131c2" providerId="LiveId" clId="{138F76F6-BDFE-43E7-A070-24B46DF0227F}" dt="2025-10-21T21:07:29.824" v="18743" actId="6549"/>
      <pc:docMkLst>
        <pc:docMk/>
      </pc:docMkLst>
      <pc:sldChg chg="add">
        <pc:chgData name="Josh Hug" userId="e2159f7335c131c2" providerId="LiveId" clId="{138F76F6-BDFE-43E7-A070-24B46DF0227F}" dt="2025-10-21T16:41:30.830" v="14967"/>
        <pc:sldMkLst>
          <pc:docMk/>
          <pc:sldMk cId="301584349" sldId="373"/>
        </pc:sldMkLst>
      </pc:sldChg>
      <pc:sldChg chg="add">
        <pc:chgData name="Josh Hug" userId="e2159f7335c131c2" providerId="LiveId" clId="{138F76F6-BDFE-43E7-A070-24B46DF0227F}" dt="2025-10-21T16:41:30.830" v="14967"/>
        <pc:sldMkLst>
          <pc:docMk/>
          <pc:sldMk cId="1117370390" sldId="374"/>
        </pc:sldMkLst>
      </pc:sldChg>
      <pc:sldChg chg="modSp add modAnim">
        <pc:chgData name="Josh Hug" userId="e2159f7335c131c2" providerId="LiveId" clId="{138F76F6-BDFE-43E7-A070-24B46DF0227F}" dt="2025-10-21T16:58:47.997" v="16689" actId="113"/>
        <pc:sldMkLst>
          <pc:docMk/>
          <pc:sldMk cId="3066656826" sldId="375"/>
        </pc:sldMkLst>
        <pc:spChg chg="mod">
          <ac:chgData name="Josh Hug" userId="e2159f7335c131c2" providerId="LiveId" clId="{138F76F6-BDFE-43E7-A070-24B46DF0227F}" dt="2025-10-21T16:58:47.997" v="16689" actId="113"/>
          <ac:spMkLst>
            <pc:docMk/>
            <pc:sldMk cId="3066656826" sldId="375"/>
            <ac:spMk id="6" creationId="{73C1CEC5-C237-469A-B717-C83A4AB846E1}"/>
          </ac:spMkLst>
        </pc:spChg>
      </pc:sldChg>
      <pc:sldChg chg="add">
        <pc:chgData name="Josh Hug" userId="e2159f7335c131c2" providerId="LiveId" clId="{138F76F6-BDFE-43E7-A070-24B46DF0227F}" dt="2025-10-21T16:41:30.830" v="14967"/>
        <pc:sldMkLst>
          <pc:docMk/>
          <pc:sldMk cId="984814825" sldId="645"/>
        </pc:sldMkLst>
      </pc:sldChg>
      <pc:sldChg chg="add del">
        <pc:chgData name="Josh Hug" userId="e2159f7335c131c2" providerId="LiveId" clId="{138F76F6-BDFE-43E7-A070-24B46DF0227F}" dt="2025-10-17T19:44:49.189" v="6255"/>
        <pc:sldMkLst>
          <pc:docMk/>
          <pc:sldMk cId="2137009589" sldId="648"/>
        </pc:sldMkLst>
      </pc:sldChg>
      <pc:sldChg chg="add del">
        <pc:chgData name="Josh Hug" userId="e2159f7335c131c2" providerId="LiveId" clId="{138F76F6-BDFE-43E7-A070-24B46DF0227F}" dt="2025-10-17T19:44:49.189" v="6255"/>
        <pc:sldMkLst>
          <pc:docMk/>
          <pc:sldMk cId="4244704775" sldId="649"/>
        </pc:sldMkLst>
      </pc:sldChg>
      <pc:sldChg chg="add del setBg">
        <pc:chgData name="Josh Hug" userId="e2159f7335c131c2" providerId="LiveId" clId="{138F76F6-BDFE-43E7-A070-24B46DF0227F}" dt="2025-10-21T16:59:47.233" v="16690"/>
        <pc:sldMkLst>
          <pc:docMk/>
          <pc:sldMk cId="2612094963" sldId="650"/>
        </pc:sldMkLst>
      </pc:sldChg>
      <pc:sldChg chg="modSp add del mod">
        <pc:chgData name="Josh Hug" userId="e2159f7335c131c2" providerId="LiveId" clId="{138F76F6-BDFE-43E7-A070-24B46DF0227F}" dt="2025-10-21T17:00:33.556" v="16742" actId="20577"/>
        <pc:sldMkLst>
          <pc:docMk/>
          <pc:sldMk cId="3809767889" sldId="651"/>
        </pc:sldMkLst>
        <pc:spChg chg="mod">
          <ac:chgData name="Josh Hug" userId="e2159f7335c131c2" providerId="LiveId" clId="{138F76F6-BDFE-43E7-A070-24B46DF0227F}" dt="2025-10-21T17:00:33.556" v="16742" actId="20577"/>
          <ac:spMkLst>
            <pc:docMk/>
            <pc:sldMk cId="3809767889" sldId="651"/>
            <ac:spMk id="6" creationId="{73C1CEC5-C237-469A-B717-C83A4AB846E1}"/>
          </ac:spMkLst>
        </pc:spChg>
      </pc:sldChg>
      <pc:sldChg chg="add del setBg">
        <pc:chgData name="Josh Hug" userId="e2159f7335c131c2" providerId="LiveId" clId="{138F76F6-BDFE-43E7-A070-24B46DF0227F}" dt="2025-10-21T17:00:21.859" v="16691"/>
        <pc:sldMkLst>
          <pc:docMk/>
          <pc:sldMk cId="3292333474" sldId="653"/>
        </pc:sldMkLst>
      </pc:sldChg>
      <pc:sldChg chg="add del">
        <pc:chgData name="Josh Hug" userId="e2159f7335c131c2" providerId="LiveId" clId="{138F76F6-BDFE-43E7-A070-24B46DF0227F}" dt="2025-10-17T19:44:49.189" v="6255"/>
        <pc:sldMkLst>
          <pc:docMk/>
          <pc:sldMk cId="2282800355" sldId="654"/>
        </pc:sldMkLst>
      </pc:sldChg>
      <pc:sldChg chg="modSp add del mod">
        <pc:chgData name="Josh Hug" userId="e2159f7335c131c2" providerId="LiveId" clId="{138F76F6-BDFE-43E7-A070-24B46DF0227F}" dt="2025-10-21T21:07:29.824" v="18743" actId="6549"/>
        <pc:sldMkLst>
          <pc:docMk/>
          <pc:sldMk cId="2717709521" sldId="656"/>
        </pc:sldMkLst>
        <pc:spChg chg="mod">
          <ac:chgData name="Josh Hug" userId="e2159f7335c131c2" providerId="LiveId" clId="{138F76F6-BDFE-43E7-A070-24B46DF0227F}" dt="2025-10-21T21:07:29.824" v="18743" actId="6549"/>
          <ac:spMkLst>
            <pc:docMk/>
            <pc:sldMk cId="2717709521" sldId="656"/>
            <ac:spMk id="8" creationId="{9445D9E4-3A2A-D156-E382-C8B3A6FA7D83}"/>
          </ac:spMkLst>
        </pc:spChg>
      </pc:sldChg>
      <pc:sldChg chg="modSp add del mod">
        <pc:chgData name="Josh Hug" userId="e2159f7335c131c2" providerId="LiveId" clId="{138F76F6-BDFE-43E7-A070-24B46DF0227F}" dt="2025-10-17T20:23:38.699" v="6483" actId="2711"/>
        <pc:sldMkLst>
          <pc:docMk/>
          <pc:sldMk cId="1326243787" sldId="684"/>
        </pc:sldMkLst>
        <pc:spChg chg="mod">
          <ac:chgData name="Josh Hug" userId="e2159f7335c131c2" providerId="LiveId" clId="{138F76F6-BDFE-43E7-A070-24B46DF0227F}" dt="2025-10-17T20:23:38.699" v="6483" actId="2711"/>
          <ac:spMkLst>
            <pc:docMk/>
            <pc:sldMk cId="1326243787" sldId="684"/>
            <ac:spMk id="6" creationId="{77C0F910-D172-4B87-B509-82A555F5A2CC}"/>
          </ac:spMkLst>
        </pc:spChg>
      </pc:sldChg>
      <pc:sldChg chg="addSp delSp modSp add del mod">
        <pc:chgData name="Josh Hug" userId="e2159f7335c131c2" providerId="LiveId" clId="{138F76F6-BDFE-43E7-A070-24B46DF0227F}" dt="2025-10-17T19:56:06.066" v="6466" actId="20577"/>
        <pc:sldMkLst>
          <pc:docMk/>
          <pc:sldMk cId="3021665269" sldId="685"/>
        </pc:sldMkLst>
        <pc:spChg chg="add mod">
          <ac:chgData name="Josh Hug" userId="e2159f7335c131c2" providerId="LiveId" clId="{138F76F6-BDFE-43E7-A070-24B46DF0227F}" dt="2025-10-17T19:46:49.082" v="6269"/>
          <ac:spMkLst>
            <pc:docMk/>
            <pc:sldMk cId="3021665269" sldId="685"/>
            <ac:spMk id="2" creationId="{EB22F2EA-85B6-A089-E9C1-C5A524D1B4F9}"/>
          </ac:spMkLst>
        </pc:spChg>
        <pc:spChg chg="mod">
          <ac:chgData name="Josh Hug" userId="e2159f7335c131c2" providerId="LiveId" clId="{138F76F6-BDFE-43E7-A070-24B46DF0227F}" dt="2025-10-17T19:47:03.644" v="6270"/>
          <ac:spMkLst>
            <pc:docMk/>
            <pc:sldMk cId="3021665269" sldId="685"/>
            <ac:spMk id="6" creationId="{77C0F910-D172-4B87-B509-82A555F5A2CC}"/>
          </ac:spMkLst>
        </pc:spChg>
        <pc:spChg chg="mod">
          <ac:chgData name="Josh Hug" userId="e2159f7335c131c2" providerId="LiveId" clId="{138F76F6-BDFE-43E7-A070-24B46DF0227F}" dt="2025-10-17T19:56:06.066" v="6466" actId="20577"/>
          <ac:spMkLst>
            <pc:docMk/>
            <pc:sldMk cId="3021665269" sldId="685"/>
            <ac:spMk id="8" creationId="{A57134E5-B2A6-4F53-9BF1-A9B1BAAA1B80}"/>
          </ac:spMkLst>
        </pc:spChg>
      </pc:sldChg>
      <pc:sldChg chg="addSp modSp add del mod modAnim">
        <pc:chgData name="Josh Hug" userId="e2159f7335c131c2" providerId="LiveId" clId="{138F76F6-BDFE-43E7-A070-24B46DF0227F}" dt="2025-10-17T20:24:38.307" v="6485"/>
        <pc:sldMkLst>
          <pc:docMk/>
          <pc:sldMk cId="295282339" sldId="686"/>
        </pc:sldMkLst>
        <pc:spChg chg="mod">
          <ac:chgData name="Josh Hug" userId="e2159f7335c131c2" providerId="LiveId" clId="{138F76F6-BDFE-43E7-A070-24B46DF0227F}" dt="2025-10-17T19:47:42.457" v="6277" actId="6549"/>
          <ac:spMkLst>
            <pc:docMk/>
            <pc:sldMk cId="295282339" sldId="686"/>
            <ac:spMk id="2" creationId="{6C52B8F5-54C8-0D8C-D018-6725BC1E0FB8}"/>
          </ac:spMkLst>
        </pc:spChg>
        <pc:spChg chg="add mod">
          <ac:chgData name="Josh Hug" userId="e2159f7335c131c2" providerId="LiveId" clId="{138F76F6-BDFE-43E7-A070-24B46DF0227F}" dt="2025-10-17T20:24:32.721" v="6484" actId="164"/>
          <ac:spMkLst>
            <pc:docMk/>
            <pc:sldMk cId="295282339" sldId="686"/>
            <ac:spMk id="3" creationId="{BAF39971-6CA1-7DAF-CBAA-82D05054A0C1}"/>
          </ac:spMkLst>
        </pc:spChg>
        <pc:spChg chg="mod">
          <ac:chgData name="Josh Hug" userId="e2159f7335c131c2" providerId="LiveId" clId="{138F76F6-BDFE-43E7-A070-24B46DF0227F}" dt="2025-10-17T19:46:18.230" v="6262" actId="2711"/>
          <ac:spMkLst>
            <pc:docMk/>
            <pc:sldMk cId="295282339" sldId="686"/>
            <ac:spMk id="6" creationId="{77C0F910-D172-4B87-B509-82A555F5A2CC}"/>
          </ac:spMkLst>
        </pc:spChg>
        <pc:spChg chg="mod">
          <ac:chgData name="Josh Hug" userId="e2159f7335c131c2" providerId="LiveId" clId="{138F76F6-BDFE-43E7-A070-24B46DF0227F}" dt="2025-10-17T19:56:09.576" v="6468"/>
          <ac:spMkLst>
            <pc:docMk/>
            <pc:sldMk cId="295282339" sldId="686"/>
            <ac:spMk id="8" creationId="{A57134E5-B2A6-4F53-9BF1-A9B1BAAA1B80}"/>
          </ac:spMkLst>
        </pc:spChg>
        <pc:grpChg chg="add mod">
          <ac:chgData name="Josh Hug" userId="e2159f7335c131c2" providerId="LiveId" clId="{138F76F6-BDFE-43E7-A070-24B46DF0227F}" dt="2025-10-17T20:24:32.721" v="6484" actId="164"/>
          <ac:grpSpMkLst>
            <pc:docMk/>
            <pc:sldMk cId="295282339" sldId="686"/>
            <ac:grpSpMk id="10" creationId="{3B873F52-8601-143A-907A-FE783D9B6268}"/>
          </ac:grpSpMkLst>
        </pc:grpChg>
        <pc:cxnChg chg="add mod">
          <ac:chgData name="Josh Hug" userId="e2159f7335c131c2" providerId="LiveId" clId="{138F76F6-BDFE-43E7-A070-24B46DF0227F}" dt="2025-10-17T20:24:32.721" v="6484" actId="164"/>
          <ac:cxnSpMkLst>
            <pc:docMk/>
            <pc:sldMk cId="295282339" sldId="686"/>
            <ac:cxnSpMk id="9" creationId="{506F327D-1DF9-EE51-DB79-379F4BF5B31E}"/>
          </ac:cxnSpMkLst>
        </pc:cxnChg>
      </pc:sldChg>
      <pc:sldChg chg="addSp delSp modSp add del mod">
        <pc:chgData name="Josh Hug" userId="e2159f7335c131c2" providerId="LiveId" clId="{138F76F6-BDFE-43E7-A070-24B46DF0227F}" dt="2025-10-17T19:47:15.812" v="6273"/>
        <pc:sldMkLst>
          <pc:docMk/>
          <pc:sldMk cId="2309084036" sldId="687"/>
        </pc:sldMkLst>
        <pc:spChg chg="mod">
          <ac:chgData name="Josh Hug" userId="e2159f7335c131c2" providerId="LiveId" clId="{138F76F6-BDFE-43E7-A070-24B46DF0227F}" dt="2025-10-17T19:47:08.176" v="6271"/>
          <ac:spMkLst>
            <pc:docMk/>
            <pc:sldMk cId="2309084036" sldId="687"/>
            <ac:spMk id="6" creationId="{77C0F910-D172-4B87-B509-82A555F5A2CC}"/>
          </ac:spMkLst>
        </pc:spChg>
      </pc:sldChg>
      <pc:sldChg chg="addSp delSp modSp add del mod">
        <pc:chgData name="Josh Hug" userId="e2159f7335c131c2" providerId="LiveId" clId="{138F76F6-BDFE-43E7-A070-24B46DF0227F}" dt="2025-10-17T19:47:25.556" v="6276"/>
        <pc:sldMkLst>
          <pc:docMk/>
          <pc:sldMk cId="661807566" sldId="688"/>
        </pc:sldMkLst>
        <pc:spChg chg="mod">
          <ac:chgData name="Josh Hug" userId="e2159f7335c131c2" providerId="LiveId" clId="{138F76F6-BDFE-43E7-A070-24B46DF0227F}" dt="2025-10-17T19:47:25.556" v="6276"/>
          <ac:spMkLst>
            <pc:docMk/>
            <pc:sldMk cId="661807566" sldId="688"/>
            <ac:spMk id="6" creationId="{77C0F910-D172-4B87-B509-82A555F5A2CC}"/>
          </ac:spMkLst>
        </pc:spChg>
      </pc:sldChg>
      <pc:sldChg chg="add">
        <pc:chgData name="Josh Hug" userId="e2159f7335c131c2" providerId="LiveId" clId="{138F76F6-BDFE-43E7-A070-24B46DF0227F}" dt="2025-10-21T16:41:30.830" v="14967"/>
        <pc:sldMkLst>
          <pc:docMk/>
          <pc:sldMk cId="4263635817" sldId="689"/>
        </pc:sldMkLst>
      </pc:sldChg>
      <pc:sldChg chg="modSp add del mod modAnim">
        <pc:chgData name="Josh Hug" userId="e2159f7335c131c2" providerId="LiveId" clId="{138F76F6-BDFE-43E7-A070-24B46DF0227F}" dt="2025-10-21T16:45:44.123" v="15118"/>
        <pc:sldMkLst>
          <pc:docMk/>
          <pc:sldMk cId="2207890138" sldId="702"/>
        </pc:sldMkLst>
        <pc:spChg chg="mod">
          <ac:chgData name="Josh Hug" userId="e2159f7335c131c2" providerId="LiveId" clId="{138F76F6-BDFE-43E7-A070-24B46DF0227F}" dt="2025-10-17T19:49:20.502" v="6329" actId="1076"/>
          <ac:spMkLst>
            <pc:docMk/>
            <pc:sldMk cId="2207890138" sldId="702"/>
            <ac:spMk id="3" creationId="{6BCD965A-9DED-5AF1-20E4-37B9EC4FDDEA}"/>
          </ac:spMkLst>
        </pc:spChg>
        <pc:spChg chg="mod">
          <ac:chgData name="Josh Hug" userId="e2159f7335c131c2" providerId="LiveId" clId="{138F76F6-BDFE-43E7-A070-24B46DF0227F}" dt="2025-10-17T19:49:12.442" v="6327" actId="2711"/>
          <ac:spMkLst>
            <pc:docMk/>
            <pc:sldMk cId="2207890138" sldId="702"/>
            <ac:spMk id="4" creationId="{3BE63E84-305B-4455-9728-8999DA650B06}"/>
          </ac:spMkLst>
        </pc:spChg>
        <pc:spChg chg="mod">
          <ac:chgData name="Josh Hug" userId="e2159f7335c131c2" providerId="LiveId" clId="{138F76F6-BDFE-43E7-A070-24B46DF0227F}" dt="2025-10-17T19:49:27.880" v="6332" actId="2711"/>
          <ac:spMkLst>
            <pc:docMk/>
            <pc:sldMk cId="2207890138" sldId="702"/>
            <ac:spMk id="6" creationId="{77C0F910-D172-4B87-B509-82A555F5A2CC}"/>
          </ac:spMkLst>
        </pc:spChg>
      </pc:sldChg>
      <pc:sldChg chg="add del">
        <pc:chgData name="Josh Hug" userId="e2159f7335c131c2" providerId="LiveId" clId="{138F76F6-BDFE-43E7-A070-24B46DF0227F}" dt="2025-10-17T19:44:49.189" v="6255"/>
        <pc:sldMkLst>
          <pc:docMk/>
          <pc:sldMk cId="2876742616" sldId="703"/>
        </pc:sldMkLst>
      </pc:sldChg>
      <pc:sldChg chg="add del">
        <pc:chgData name="Josh Hug" userId="e2159f7335c131c2" providerId="LiveId" clId="{138F76F6-BDFE-43E7-A070-24B46DF0227F}" dt="2025-10-17T19:44:49.189" v="6255"/>
        <pc:sldMkLst>
          <pc:docMk/>
          <pc:sldMk cId="2484296015" sldId="704"/>
        </pc:sldMkLst>
      </pc:sldChg>
      <pc:sldChg chg="add del">
        <pc:chgData name="Josh Hug" userId="e2159f7335c131c2" providerId="LiveId" clId="{138F76F6-BDFE-43E7-A070-24B46DF0227F}" dt="2025-10-17T19:44:49.189" v="6255"/>
        <pc:sldMkLst>
          <pc:docMk/>
          <pc:sldMk cId="2090318790" sldId="705"/>
        </pc:sldMkLst>
      </pc:sldChg>
      <pc:sldChg chg="add del">
        <pc:chgData name="Josh Hug" userId="e2159f7335c131c2" providerId="LiveId" clId="{138F76F6-BDFE-43E7-A070-24B46DF0227F}" dt="2025-10-17T19:44:49.189" v="6255"/>
        <pc:sldMkLst>
          <pc:docMk/>
          <pc:sldMk cId="3772350604" sldId="706"/>
        </pc:sldMkLst>
      </pc:sldChg>
      <pc:sldChg chg="add del">
        <pc:chgData name="Josh Hug" userId="e2159f7335c131c2" providerId="LiveId" clId="{138F76F6-BDFE-43E7-A070-24B46DF0227F}" dt="2025-10-17T19:44:49.189" v="6255"/>
        <pc:sldMkLst>
          <pc:docMk/>
          <pc:sldMk cId="3328668995" sldId="707"/>
        </pc:sldMkLst>
      </pc:sldChg>
      <pc:sldChg chg="add del">
        <pc:chgData name="Josh Hug" userId="e2159f7335c131c2" providerId="LiveId" clId="{138F76F6-BDFE-43E7-A070-24B46DF0227F}" dt="2025-10-17T19:44:49.189" v="6255"/>
        <pc:sldMkLst>
          <pc:docMk/>
          <pc:sldMk cId="3382642289" sldId="708"/>
        </pc:sldMkLst>
      </pc:sldChg>
      <pc:sldChg chg="add del">
        <pc:chgData name="Josh Hug" userId="e2159f7335c131c2" providerId="LiveId" clId="{138F76F6-BDFE-43E7-A070-24B46DF0227F}" dt="2025-10-17T19:44:49.189" v="6255"/>
        <pc:sldMkLst>
          <pc:docMk/>
          <pc:sldMk cId="2595705856" sldId="709"/>
        </pc:sldMkLst>
      </pc:sldChg>
      <pc:sldChg chg="addSp delSp modSp add del mod">
        <pc:chgData name="Josh Hug" userId="e2159f7335c131c2" providerId="LiveId" clId="{138F76F6-BDFE-43E7-A070-24B46DF0227F}" dt="2025-10-21T18:49:20.695" v="18565" actId="22"/>
        <pc:sldMkLst>
          <pc:docMk/>
          <pc:sldMk cId="4195822917" sldId="710"/>
        </pc:sldMkLst>
        <pc:spChg chg="mod">
          <ac:chgData name="Josh Hug" userId="e2159f7335c131c2" providerId="LiveId" clId="{138F76F6-BDFE-43E7-A070-24B46DF0227F}" dt="2025-10-21T17:02:20.422" v="16744" actId="255"/>
          <ac:spMkLst>
            <pc:docMk/>
            <pc:sldMk cId="4195822917" sldId="710"/>
            <ac:spMk id="11" creationId="{FA74E577-0EB7-3E74-226F-ECB769A67D27}"/>
          </ac:spMkLst>
        </pc:spChg>
        <pc:graphicFrameChg chg="mod modGraphic">
          <ac:chgData name="Josh Hug" userId="e2159f7335c131c2" providerId="LiveId" clId="{138F76F6-BDFE-43E7-A070-24B46DF0227F}" dt="2025-10-17T19:50:47.506" v="6378" actId="255"/>
          <ac:graphicFrameMkLst>
            <pc:docMk/>
            <pc:sldMk cId="4195822917" sldId="710"/>
            <ac:graphicFrameMk id="2" creationId="{1D1420AE-26FF-F5A5-CA60-97D202B474B4}"/>
          </ac:graphicFrameMkLst>
        </pc:graphicFrameChg>
      </pc:sldChg>
      <pc:sldChg chg="add del">
        <pc:chgData name="Josh Hug" userId="e2159f7335c131c2" providerId="LiveId" clId="{138F76F6-BDFE-43E7-A070-24B46DF0227F}" dt="2025-10-17T19:44:49.189" v="6255"/>
        <pc:sldMkLst>
          <pc:docMk/>
          <pc:sldMk cId="1003742082" sldId="713"/>
        </pc:sldMkLst>
      </pc:sldChg>
      <pc:sldChg chg="modSp add del mod">
        <pc:chgData name="Josh Hug" userId="e2159f7335c131c2" providerId="LiveId" clId="{138F76F6-BDFE-43E7-A070-24B46DF0227F}" dt="2025-10-21T17:08:14.961" v="17343" actId="20577"/>
        <pc:sldMkLst>
          <pc:docMk/>
          <pc:sldMk cId="98365069" sldId="714"/>
        </pc:sldMkLst>
        <pc:spChg chg="mod">
          <ac:chgData name="Josh Hug" userId="e2159f7335c131c2" providerId="LiveId" clId="{138F76F6-BDFE-43E7-A070-24B46DF0227F}" dt="2025-10-21T17:08:14.961" v="17343" actId="20577"/>
          <ac:spMkLst>
            <pc:docMk/>
            <pc:sldMk cId="98365069" sldId="714"/>
            <ac:spMk id="6" creationId="{F0A546C0-55A7-C7F1-9A07-5DADD6A0D924}"/>
          </ac:spMkLst>
        </pc:spChg>
      </pc:sldChg>
      <pc:sldChg chg="modSp add del mod">
        <pc:chgData name="Josh Hug" userId="e2159f7335c131c2" providerId="LiveId" clId="{138F76F6-BDFE-43E7-A070-24B46DF0227F}" dt="2025-10-21T21:02:44.846" v="18613" actId="113"/>
        <pc:sldMkLst>
          <pc:docMk/>
          <pc:sldMk cId="2558401994" sldId="715"/>
        </pc:sldMkLst>
        <pc:spChg chg="mod">
          <ac:chgData name="Josh Hug" userId="e2159f7335c131c2" providerId="LiveId" clId="{138F76F6-BDFE-43E7-A070-24B46DF0227F}" dt="2025-10-21T21:02:44.846" v="18613" actId="113"/>
          <ac:spMkLst>
            <pc:docMk/>
            <pc:sldMk cId="2558401994" sldId="715"/>
            <ac:spMk id="6" creationId="{9DF84976-027E-39EF-A8F6-E52765B0D2A8}"/>
          </ac:spMkLst>
        </pc:spChg>
      </pc:sldChg>
      <pc:sldChg chg="add del">
        <pc:chgData name="Josh Hug" userId="e2159f7335c131c2" providerId="LiveId" clId="{138F76F6-BDFE-43E7-A070-24B46DF0227F}" dt="2025-10-17T19:44:49.189" v="6255"/>
        <pc:sldMkLst>
          <pc:docMk/>
          <pc:sldMk cId="1615526923" sldId="716"/>
        </pc:sldMkLst>
      </pc:sldChg>
      <pc:sldChg chg="add del">
        <pc:chgData name="Josh Hug" userId="e2159f7335c131c2" providerId="LiveId" clId="{138F76F6-BDFE-43E7-A070-24B46DF0227F}" dt="2025-10-17T19:44:49.189" v="6255"/>
        <pc:sldMkLst>
          <pc:docMk/>
          <pc:sldMk cId="811576744" sldId="717"/>
        </pc:sldMkLst>
      </pc:sldChg>
      <pc:sldChg chg="add del">
        <pc:chgData name="Josh Hug" userId="e2159f7335c131c2" providerId="LiveId" clId="{138F76F6-BDFE-43E7-A070-24B46DF0227F}" dt="2025-10-17T19:44:49.189" v="6255"/>
        <pc:sldMkLst>
          <pc:docMk/>
          <pc:sldMk cId="1860983289" sldId="719"/>
        </pc:sldMkLst>
      </pc:sldChg>
      <pc:sldChg chg="add del">
        <pc:chgData name="Josh Hug" userId="e2159f7335c131c2" providerId="LiveId" clId="{138F76F6-BDFE-43E7-A070-24B46DF0227F}" dt="2025-10-17T19:44:49.189" v="6255"/>
        <pc:sldMkLst>
          <pc:docMk/>
          <pc:sldMk cId="3287948470" sldId="723"/>
        </pc:sldMkLst>
      </pc:sldChg>
      <pc:sldChg chg="add del">
        <pc:chgData name="Josh Hug" userId="e2159f7335c131c2" providerId="LiveId" clId="{138F76F6-BDFE-43E7-A070-24B46DF0227F}" dt="2025-10-17T19:44:49.189" v="6255"/>
        <pc:sldMkLst>
          <pc:docMk/>
          <pc:sldMk cId="1105127321" sldId="725"/>
        </pc:sldMkLst>
      </pc:sldChg>
      <pc:sldChg chg="add del">
        <pc:chgData name="Josh Hug" userId="e2159f7335c131c2" providerId="LiveId" clId="{138F76F6-BDFE-43E7-A070-24B46DF0227F}" dt="2025-10-17T19:44:49.189" v="6255"/>
        <pc:sldMkLst>
          <pc:docMk/>
          <pc:sldMk cId="3313341160" sldId="726"/>
        </pc:sldMkLst>
      </pc:sldChg>
      <pc:sldChg chg="add del">
        <pc:chgData name="Josh Hug" userId="e2159f7335c131c2" providerId="LiveId" clId="{138F76F6-BDFE-43E7-A070-24B46DF0227F}" dt="2025-10-17T19:44:49.189" v="6255"/>
        <pc:sldMkLst>
          <pc:docMk/>
          <pc:sldMk cId="4044118195" sldId="727"/>
        </pc:sldMkLst>
      </pc:sldChg>
      <pc:sldChg chg="add del">
        <pc:chgData name="Josh Hug" userId="e2159f7335c131c2" providerId="LiveId" clId="{138F76F6-BDFE-43E7-A070-24B46DF0227F}" dt="2025-10-17T19:44:49.189" v="6255"/>
        <pc:sldMkLst>
          <pc:docMk/>
          <pc:sldMk cId="494161609" sldId="728"/>
        </pc:sldMkLst>
      </pc:sldChg>
      <pc:sldChg chg="add del">
        <pc:chgData name="Josh Hug" userId="e2159f7335c131c2" providerId="LiveId" clId="{138F76F6-BDFE-43E7-A070-24B46DF0227F}" dt="2025-10-17T19:44:49.189" v="6255"/>
        <pc:sldMkLst>
          <pc:docMk/>
          <pc:sldMk cId="3999376166" sldId="730"/>
        </pc:sldMkLst>
      </pc:sldChg>
      <pc:sldChg chg="add del">
        <pc:chgData name="Josh Hug" userId="e2159f7335c131c2" providerId="LiveId" clId="{138F76F6-BDFE-43E7-A070-24B46DF0227F}" dt="2025-10-17T19:44:49.189" v="6255"/>
        <pc:sldMkLst>
          <pc:docMk/>
          <pc:sldMk cId="4287914233" sldId="731"/>
        </pc:sldMkLst>
      </pc:sldChg>
      <pc:sldChg chg="add del">
        <pc:chgData name="Josh Hug" userId="e2159f7335c131c2" providerId="LiveId" clId="{138F76F6-BDFE-43E7-A070-24B46DF0227F}" dt="2025-10-17T19:44:49.189" v="6255"/>
        <pc:sldMkLst>
          <pc:docMk/>
          <pc:sldMk cId="1108184848" sldId="732"/>
        </pc:sldMkLst>
      </pc:sldChg>
      <pc:sldChg chg="modSp add mod">
        <pc:chgData name="Josh Hug" userId="e2159f7335c131c2" providerId="LiveId" clId="{138F76F6-BDFE-43E7-A070-24B46DF0227F}" dt="2025-10-21T18:40:47.301" v="18130" actId="20577"/>
        <pc:sldMkLst>
          <pc:docMk/>
          <pc:sldMk cId="2567372196" sldId="733"/>
        </pc:sldMkLst>
        <pc:spChg chg="mod">
          <ac:chgData name="Josh Hug" userId="e2159f7335c131c2" providerId="LiveId" clId="{138F76F6-BDFE-43E7-A070-24B46DF0227F}" dt="2025-10-21T18:40:34.818" v="18069" actId="20577"/>
          <ac:spMkLst>
            <pc:docMk/>
            <pc:sldMk cId="2567372196" sldId="733"/>
            <ac:spMk id="2" creationId="{6DFA28A6-E9FB-64DF-831A-2D993A813E1A}"/>
          </ac:spMkLst>
        </pc:spChg>
        <pc:spChg chg="mod">
          <ac:chgData name="Josh Hug" userId="e2159f7335c131c2" providerId="LiveId" clId="{138F76F6-BDFE-43E7-A070-24B46DF0227F}" dt="2025-10-21T18:40:47.301" v="18130" actId="20577"/>
          <ac:spMkLst>
            <pc:docMk/>
            <pc:sldMk cId="2567372196" sldId="733"/>
            <ac:spMk id="3" creationId="{DEF74B38-4AD5-9E8C-E406-29087C613BA8}"/>
          </ac:spMkLst>
        </pc:spChg>
      </pc:sldChg>
      <pc:sldChg chg="add del">
        <pc:chgData name="Josh Hug" userId="e2159f7335c131c2" providerId="LiveId" clId="{138F76F6-BDFE-43E7-A070-24B46DF0227F}" dt="2025-10-17T19:44:49.189" v="6255"/>
        <pc:sldMkLst>
          <pc:docMk/>
          <pc:sldMk cId="1591638076" sldId="741"/>
        </pc:sldMkLst>
      </pc:sldChg>
      <pc:sldChg chg="modSp add del mod">
        <pc:chgData name="Josh Hug" userId="e2159f7335c131c2" providerId="LiveId" clId="{138F76F6-BDFE-43E7-A070-24B46DF0227F}" dt="2025-10-21T17:20:47.419" v="17704" actId="1076"/>
        <pc:sldMkLst>
          <pc:docMk/>
          <pc:sldMk cId="1304405192" sldId="742"/>
        </pc:sldMkLst>
        <pc:spChg chg="mod">
          <ac:chgData name="Josh Hug" userId="e2159f7335c131c2" providerId="LiveId" clId="{138F76F6-BDFE-43E7-A070-24B46DF0227F}" dt="2025-10-21T17:20:44.731" v="17703" actId="1076"/>
          <ac:spMkLst>
            <pc:docMk/>
            <pc:sldMk cId="1304405192" sldId="742"/>
            <ac:spMk id="11" creationId="{EF42059F-A2E9-7529-7801-D97E2E35C5EE}"/>
          </ac:spMkLst>
        </pc:spChg>
        <pc:spChg chg="mod">
          <ac:chgData name="Josh Hug" userId="e2159f7335c131c2" providerId="LiveId" clId="{138F76F6-BDFE-43E7-A070-24B46DF0227F}" dt="2025-10-21T17:20:47.419" v="17704" actId="1076"/>
          <ac:spMkLst>
            <pc:docMk/>
            <pc:sldMk cId="1304405192" sldId="742"/>
            <ac:spMk id="12" creationId="{261BB34D-F620-0768-9B03-2ABCF07F0627}"/>
          </ac:spMkLst>
        </pc:spChg>
        <pc:spChg chg="mod">
          <ac:chgData name="Josh Hug" userId="e2159f7335c131c2" providerId="LiveId" clId="{138F76F6-BDFE-43E7-A070-24B46DF0227F}" dt="2025-10-21T17:20:42.961" v="17702" actId="1076"/>
          <ac:spMkLst>
            <pc:docMk/>
            <pc:sldMk cId="1304405192" sldId="742"/>
            <ac:spMk id="13" creationId="{6ECD9825-6621-6A19-CEF9-0F66017AF6EE}"/>
          </ac:spMkLst>
        </pc:spChg>
      </pc:sldChg>
      <pc:sldChg chg="addSp delSp modSp add del mod delAnim modAnim">
        <pc:chgData name="Josh Hug" userId="e2159f7335c131c2" providerId="LiveId" clId="{138F76F6-BDFE-43E7-A070-24B46DF0227F}" dt="2025-10-21T21:00:58.703" v="18600"/>
        <pc:sldMkLst>
          <pc:docMk/>
          <pc:sldMk cId="746876007" sldId="743"/>
        </pc:sldMkLst>
        <pc:spChg chg="mod">
          <ac:chgData name="Josh Hug" userId="e2159f7335c131c2" providerId="LiveId" clId="{138F76F6-BDFE-43E7-A070-24B46DF0227F}" dt="2025-10-21T17:18:40.498" v="17651"/>
          <ac:spMkLst>
            <pc:docMk/>
            <pc:sldMk cId="746876007" sldId="743"/>
            <ac:spMk id="13" creationId="{6ECD9825-6621-6A19-CEF9-0F66017AF6EE}"/>
          </ac:spMkLst>
        </pc:spChg>
        <pc:spChg chg="add mod">
          <ac:chgData name="Josh Hug" userId="e2159f7335c131c2" providerId="LiveId" clId="{138F76F6-BDFE-43E7-A070-24B46DF0227F}" dt="2025-10-21T21:00:58.703" v="18600"/>
          <ac:spMkLst>
            <pc:docMk/>
            <pc:sldMk cId="746876007" sldId="743"/>
            <ac:spMk id="23" creationId="{709A71DC-D134-202D-7ACD-C158FB59EFAE}"/>
          </ac:spMkLst>
        </pc:spChg>
        <pc:cxnChg chg="mod">
          <ac:chgData name="Josh Hug" userId="e2159f7335c131c2" providerId="LiveId" clId="{138F76F6-BDFE-43E7-A070-24B46DF0227F}" dt="2025-10-21T17:23:05.416" v="17757" actId="208"/>
          <ac:cxnSpMkLst>
            <pc:docMk/>
            <pc:sldMk cId="746876007" sldId="743"/>
            <ac:cxnSpMk id="3" creationId="{EE830DC4-91BE-0EF5-46B4-5CC8AEFB732B}"/>
          </ac:cxnSpMkLst>
        </pc:cxnChg>
        <pc:cxnChg chg="mod">
          <ac:chgData name="Josh Hug" userId="e2159f7335c131c2" providerId="LiveId" clId="{138F76F6-BDFE-43E7-A070-24B46DF0227F}" dt="2025-10-21T17:23:01.526" v="17756" actId="208"/>
          <ac:cxnSpMkLst>
            <pc:docMk/>
            <pc:sldMk cId="746876007" sldId="743"/>
            <ac:cxnSpMk id="6" creationId="{CF9DB6F3-DC10-5990-D2B4-72BD2A59EDF1}"/>
          </ac:cxnSpMkLst>
        </pc:cxnChg>
        <pc:cxnChg chg="add mod">
          <ac:chgData name="Josh Hug" userId="e2159f7335c131c2" providerId="LiveId" clId="{138F76F6-BDFE-43E7-A070-24B46DF0227F}" dt="2025-10-21T17:18:25.278" v="17647" actId="1076"/>
          <ac:cxnSpMkLst>
            <pc:docMk/>
            <pc:sldMk cId="746876007" sldId="743"/>
            <ac:cxnSpMk id="19" creationId="{221E5CA6-1D42-F968-142E-53A49E210EF1}"/>
          </ac:cxnSpMkLst>
        </pc:cxnChg>
        <pc:cxnChg chg="add mod">
          <ac:chgData name="Josh Hug" userId="e2159f7335c131c2" providerId="LiveId" clId="{138F76F6-BDFE-43E7-A070-24B46DF0227F}" dt="2025-10-21T17:18:25.278" v="17647" actId="1076"/>
          <ac:cxnSpMkLst>
            <pc:docMk/>
            <pc:sldMk cId="746876007" sldId="743"/>
            <ac:cxnSpMk id="22" creationId="{D24F4267-BD0D-9619-C8D6-EDF56198AE66}"/>
          </ac:cxnSpMkLst>
        </pc:cxnChg>
      </pc:sldChg>
      <pc:sldChg chg="add del">
        <pc:chgData name="Josh Hug" userId="e2159f7335c131c2" providerId="LiveId" clId="{138F76F6-BDFE-43E7-A070-24B46DF0227F}" dt="2025-10-17T19:44:49.189" v="6255"/>
        <pc:sldMkLst>
          <pc:docMk/>
          <pc:sldMk cId="1677189004" sldId="744"/>
        </pc:sldMkLst>
      </pc:sldChg>
      <pc:sldChg chg="add del">
        <pc:chgData name="Josh Hug" userId="e2159f7335c131c2" providerId="LiveId" clId="{138F76F6-BDFE-43E7-A070-24B46DF0227F}" dt="2025-10-17T19:44:49.189" v="6255"/>
        <pc:sldMkLst>
          <pc:docMk/>
          <pc:sldMk cId="618299061" sldId="746"/>
        </pc:sldMkLst>
      </pc:sldChg>
      <pc:sldChg chg="add del">
        <pc:chgData name="Josh Hug" userId="e2159f7335c131c2" providerId="LiveId" clId="{138F76F6-BDFE-43E7-A070-24B46DF0227F}" dt="2025-10-17T19:44:49.189" v="6255"/>
        <pc:sldMkLst>
          <pc:docMk/>
          <pc:sldMk cId="1549460854" sldId="747"/>
        </pc:sldMkLst>
      </pc:sldChg>
      <pc:sldChg chg="modSp add del mod">
        <pc:chgData name="Josh Hug" userId="e2159f7335c131c2" providerId="LiveId" clId="{138F76F6-BDFE-43E7-A070-24B46DF0227F}" dt="2025-10-21T18:44:09.064" v="18265" actId="2711"/>
        <pc:sldMkLst>
          <pc:docMk/>
          <pc:sldMk cId="2994850063" sldId="748"/>
        </pc:sldMkLst>
        <pc:spChg chg="mod">
          <ac:chgData name="Josh Hug" userId="e2159f7335c131c2" providerId="LiveId" clId="{138F76F6-BDFE-43E7-A070-24B46DF0227F}" dt="2025-10-21T18:44:09.064" v="18265" actId="2711"/>
          <ac:spMkLst>
            <pc:docMk/>
            <pc:sldMk cId="2994850063" sldId="748"/>
            <ac:spMk id="3" creationId="{5F4A25C9-FDBF-F285-3236-074E57782CA6}"/>
          </ac:spMkLst>
        </pc:spChg>
        <pc:picChg chg="mod">
          <ac:chgData name="Josh Hug" userId="e2159f7335c131c2" providerId="LiveId" clId="{138F76F6-BDFE-43E7-A070-24B46DF0227F}" dt="2025-10-21T18:41:19.762" v="18233" actId="1076"/>
          <ac:picMkLst>
            <pc:docMk/>
            <pc:sldMk cId="2994850063" sldId="748"/>
            <ac:picMk id="4" creationId="{D999156F-1A5F-5B51-344D-BA101EABDF0D}"/>
          </ac:picMkLst>
        </pc:picChg>
        <pc:picChg chg="mod">
          <ac:chgData name="Josh Hug" userId="e2159f7335c131c2" providerId="LiveId" clId="{138F76F6-BDFE-43E7-A070-24B46DF0227F}" dt="2025-10-21T18:41:19.762" v="18233" actId="1076"/>
          <ac:picMkLst>
            <pc:docMk/>
            <pc:sldMk cId="2994850063" sldId="748"/>
            <ac:picMk id="5" creationId="{89F0891F-5374-5761-61D4-5C47ACFE927A}"/>
          </ac:picMkLst>
        </pc:picChg>
        <pc:picChg chg="mod">
          <ac:chgData name="Josh Hug" userId="e2159f7335c131c2" providerId="LiveId" clId="{138F76F6-BDFE-43E7-A070-24B46DF0227F}" dt="2025-10-21T18:41:19.762" v="18233" actId="1076"/>
          <ac:picMkLst>
            <pc:docMk/>
            <pc:sldMk cId="2994850063" sldId="748"/>
            <ac:picMk id="7" creationId="{8078FD80-DE2A-61B8-ABF5-5E01A7A5C346}"/>
          </ac:picMkLst>
        </pc:picChg>
        <pc:picChg chg="mod">
          <ac:chgData name="Josh Hug" userId="e2159f7335c131c2" providerId="LiveId" clId="{138F76F6-BDFE-43E7-A070-24B46DF0227F}" dt="2025-10-21T18:41:19.762" v="18233" actId="1076"/>
          <ac:picMkLst>
            <pc:docMk/>
            <pc:sldMk cId="2994850063" sldId="748"/>
            <ac:picMk id="9" creationId="{44E4B0AD-921E-AC3E-36A7-EF7B5A8956D5}"/>
          </ac:picMkLst>
        </pc:picChg>
      </pc:sldChg>
      <pc:sldChg chg="add">
        <pc:chgData name="Josh Hug" userId="e2159f7335c131c2" providerId="LiveId" clId="{138F76F6-BDFE-43E7-A070-24B46DF0227F}" dt="2025-10-21T16:41:30.830" v="14967"/>
        <pc:sldMkLst>
          <pc:docMk/>
          <pc:sldMk cId="2688742128" sldId="767"/>
        </pc:sldMkLst>
      </pc:sldChg>
      <pc:sldChg chg="modSp add del">
        <pc:chgData name="Josh Hug" userId="e2159f7335c131c2" providerId="LiveId" clId="{138F76F6-BDFE-43E7-A070-24B46DF0227F}" dt="2025-10-21T17:00:53.250" v="16743"/>
        <pc:sldMkLst>
          <pc:docMk/>
          <pc:sldMk cId="817683959" sldId="772"/>
        </pc:sldMkLst>
        <pc:spChg chg="mod">
          <ac:chgData name="Josh Hug" userId="e2159f7335c131c2" providerId="LiveId" clId="{138F76F6-BDFE-43E7-A070-24B46DF0227F}" dt="2025-10-21T17:00:53.250" v="16743"/>
          <ac:spMkLst>
            <pc:docMk/>
            <pc:sldMk cId="817683959" sldId="772"/>
            <ac:spMk id="6" creationId="{55BBD3A5-284A-767A-7CCE-AB914B2B1ED3}"/>
          </ac:spMkLst>
        </pc:spChg>
      </pc:sldChg>
      <pc:sldChg chg="add del">
        <pc:chgData name="Josh Hug" userId="e2159f7335c131c2" providerId="LiveId" clId="{138F76F6-BDFE-43E7-A070-24B46DF0227F}" dt="2025-10-17T19:44:49.189" v="6255"/>
        <pc:sldMkLst>
          <pc:docMk/>
          <pc:sldMk cId="560712769" sldId="776"/>
        </pc:sldMkLst>
      </pc:sldChg>
      <pc:sldChg chg="modSp add del mod">
        <pc:chgData name="Josh Hug" userId="e2159f7335c131c2" providerId="LiveId" clId="{138F76F6-BDFE-43E7-A070-24B46DF0227F}" dt="2025-10-21T16:56:38.710" v="16669" actId="20577"/>
        <pc:sldMkLst>
          <pc:docMk/>
          <pc:sldMk cId="964783393" sldId="779"/>
        </pc:sldMkLst>
        <pc:spChg chg="mod">
          <ac:chgData name="Josh Hug" userId="e2159f7335c131c2" providerId="LiveId" clId="{138F76F6-BDFE-43E7-A070-24B46DF0227F}" dt="2025-10-21T16:56:38.710" v="16669" actId="20577"/>
          <ac:spMkLst>
            <pc:docMk/>
            <pc:sldMk cId="964783393" sldId="779"/>
            <ac:spMk id="3" creationId="{2F6C25E2-570F-36DF-81CB-001FC2726B7B}"/>
          </ac:spMkLst>
        </pc:spChg>
      </pc:sldChg>
      <pc:sldChg chg="modSp mod">
        <pc:chgData name="Josh Hug" userId="e2159f7335c131c2" providerId="LiveId" clId="{138F76F6-BDFE-43E7-A070-24B46DF0227F}" dt="2025-10-20T16:36:55.889" v="10985" actId="20577"/>
        <pc:sldMkLst>
          <pc:docMk/>
          <pc:sldMk cId="3693383574" sldId="841"/>
        </pc:sldMkLst>
        <pc:spChg chg="mod">
          <ac:chgData name="Josh Hug" userId="e2159f7335c131c2" providerId="LiveId" clId="{138F76F6-BDFE-43E7-A070-24B46DF0227F}" dt="2025-10-20T16:35:47.387" v="10821" actId="20577"/>
          <ac:spMkLst>
            <pc:docMk/>
            <pc:sldMk cId="3693383574" sldId="841"/>
            <ac:spMk id="2" creationId="{B1153AC1-6474-01B7-9A2F-A59CAF746906}"/>
          </ac:spMkLst>
        </pc:spChg>
        <pc:spChg chg="mod">
          <ac:chgData name="Josh Hug" userId="e2159f7335c131c2" providerId="LiveId" clId="{138F76F6-BDFE-43E7-A070-24B46DF0227F}" dt="2025-10-20T16:36:55.889" v="10985" actId="20577"/>
          <ac:spMkLst>
            <pc:docMk/>
            <pc:sldMk cId="3693383574" sldId="841"/>
            <ac:spMk id="3" creationId="{D519C029-6C8B-6E96-CBB4-91BE87D28E21}"/>
          </ac:spMkLst>
        </pc:spChg>
      </pc:sldChg>
      <pc:sldChg chg="addSp delSp modSp mod modAnim">
        <pc:chgData name="Josh Hug" userId="e2159f7335c131c2" providerId="LiveId" clId="{138F76F6-BDFE-43E7-A070-24B46DF0227F}" dt="2025-10-20T16:49:43.871" v="11641"/>
        <pc:sldMkLst>
          <pc:docMk/>
          <pc:sldMk cId="1609566886" sldId="842"/>
        </pc:sldMkLst>
        <pc:spChg chg="mod">
          <ac:chgData name="Josh Hug" userId="e2159f7335c131c2" providerId="LiveId" clId="{138F76F6-BDFE-43E7-A070-24B46DF0227F}" dt="2025-10-17T17:20:08.360" v="2298" actId="20577"/>
          <ac:spMkLst>
            <pc:docMk/>
            <pc:sldMk cId="1609566886" sldId="842"/>
            <ac:spMk id="3" creationId="{54BFF980-B44C-659D-3458-7F6FABEEECDA}"/>
          </ac:spMkLst>
        </pc:spChg>
        <pc:spChg chg="add mod">
          <ac:chgData name="Josh Hug" userId="e2159f7335c131c2" providerId="LiveId" clId="{138F76F6-BDFE-43E7-A070-24B46DF0227F}" dt="2025-10-15T19:11:04.191" v="933" actId="255"/>
          <ac:spMkLst>
            <pc:docMk/>
            <pc:sldMk cId="1609566886" sldId="842"/>
            <ac:spMk id="6" creationId="{7CAE17D7-B659-59C9-D90F-54347D919250}"/>
          </ac:spMkLst>
        </pc:spChg>
        <pc:spChg chg="mod">
          <ac:chgData name="Josh Hug" userId="e2159f7335c131c2" providerId="LiveId" clId="{138F76F6-BDFE-43E7-A070-24B46DF0227F}" dt="2025-10-15T19:11:04.191" v="933" actId="255"/>
          <ac:spMkLst>
            <pc:docMk/>
            <pc:sldMk cId="1609566886" sldId="842"/>
            <ac:spMk id="7" creationId="{33DD012D-3E2A-A41F-E26B-5E67A96278C4}"/>
          </ac:spMkLst>
        </pc:spChg>
        <pc:grpChg chg="add del mod">
          <ac:chgData name="Josh Hug" userId="e2159f7335c131c2" providerId="LiveId" clId="{138F76F6-BDFE-43E7-A070-24B46DF0227F}" dt="2025-10-15T19:11:04.191" v="933" actId="255"/>
          <ac:grpSpMkLst>
            <pc:docMk/>
            <pc:sldMk cId="1609566886" sldId="842"/>
            <ac:grpSpMk id="8" creationId="{1C3E0D4E-097A-1793-D7A5-22DC5DA0CEF0}"/>
          </ac:grpSpMkLst>
        </pc:grpChg>
        <pc:picChg chg="mod">
          <ac:chgData name="Josh Hug" userId="e2159f7335c131c2" providerId="LiveId" clId="{138F76F6-BDFE-43E7-A070-24B46DF0227F}" dt="2025-10-15T19:03:06.344" v="117" actId="14100"/>
          <ac:picMkLst>
            <pc:docMk/>
            <pc:sldMk cId="1609566886" sldId="842"/>
            <ac:picMk id="4" creationId="{FFA55D3F-BA5B-BF12-4370-D7F70A3B71D9}"/>
          </ac:picMkLst>
        </pc:picChg>
      </pc:sldChg>
      <pc:sldChg chg="addSp modSp new mod modAnim">
        <pc:chgData name="Josh Hug" userId="e2159f7335c131c2" providerId="LiveId" clId="{138F76F6-BDFE-43E7-A070-24B46DF0227F}" dt="2025-10-20T16:50:26.024" v="11647"/>
        <pc:sldMkLst>
          <pc:docMk/>
          <pc:sldMk cId="3874633748" sldId="843"/>
        </pc:sldMkLst>
        <pc:spChg chg="mod">
          <ac:chgData name="Josh Hug" userId="e2159f7335c131c2" providerId="LiveId" clId="{138F76F6-BDFE-43E7-A070-24B46DF0227F}" dt="2025-10-15T18:41:14.684" v="56"/>
          <ac:spMkLst>
            <pc:docMk/>
            <pc:sldMk cId="3874633748" sldId="843"/>
            <ac:spMk id="2" creationId="{25814235-9492-778D-C9B0-0A866960B0BE}"/>
          </ac:spMkLst>
        </pc:spChg>
        <pc:spChg chg="mod">
          <ac:chgData name="Josh Hug" userId="e2159f7335c131c2" providerId="LiveId" clId="{138F76F6-BDFE-43E7-A070-24B46DF0227F}" dt="2025-10-20T16:38:31.397" v="11045" actId="20577"/>
          <ac:spMkLst>
            <pc:docMk/>
            <pc:sldMk cId="3874633748" sldId="843"/>
            <ac:spMk id="3" creationId="{28B46FE7-13BD-7712-5AAC-40C9BAA1E2EE}"/>
          </ac:spMkLst>
        </pc:spChg>
        <pc:spChg chg="add mod">
          <ac:chgData name="Josh Hug" userId="e2159f7335c131c2" providerId="LiveId" clId="{138F76F6-BDFE-43E7-A070-24B46DF0227F}" dt="2025-10-15T18:42:19.640" v="101" actId="14100"/>
          <ac:spMkLst>
            <pc:docMk/>
            <pc:sldMk cId="3874633748" sldId="843"/>
            <ac:spMk id="4" creationId="{09ED23D4-67EE-3028-50EA-42A6417F55B6}"/>
          </ac:spMkLst>
        </pc:spChg>
        <pc:spChg chg="mod">
          <ac:chgData name="Josh Hug" userId="e2159f7335c131c2" providerId="LiveId" clId="{138F76F6-BDFE-43E7-A070-24B46DF0227F}" dt="2025-10-15T19:11:08.551" v="934" actId="255"/>
          <ac:spMkLst>
            <pc:docMk/>
            <pc:sldMk cId="3874633748" sldId="843"/>
            <ac:spMk id="6" creationId="{2A847EA3-8749-5B36-B9A2-86A80ADA790E}"/>
          </ac:spMkLst>
        </pc:spChg>
        <pc:spChg chg="mod">
          <ac:chgData name="Josh Hug" userId="e2159f7335c131c2" providerId="LiveId" clId="{138F76F6-BDFE-43E7-A070-24B46DF0227F}" dt="2025-10-15T19:11:08.551" v="934" actId="255"/>
          <ac:spMkLst>
            <pc:docMk/>
            <pc:sldMk cId="3874633748" sldId="843"/>
            <ac:spMk id="7" creationId="{C2FDFCFD-5ABB-2646-F035-24BCF61329AB}"/>
          </ac:spMkLst>
        </pc:spChg>
        <pc:spChg chg="add mod">
          <ac:chgData name="Josh Hug" userId="e2159f7335c131c2" providerId="LiveId" clId="{138F76F6-BDFE-43E7-A070-24B46DF0227F}" dt="2025-10-15T18:43:05.129" v="114" actId="1076"/>
          <ac:spMkLst>
            <pc:docMk/>
            <pc:sldMk cId="3874633748" sldId="843"/>
            <ac:spMk id="8" creationId="{6098A9C1-EADC-305F-1F53-94B945A5D666}"/>
          </ac:spMkLst>
        </pc:spChg>
        <pc:spChg chg="add mod">
          <ac:chgData name="Josh Hug" userId="e2159f7335c131c2" providerId="LiveId" clId="{138F76F6-BDFE-43E7-A070-24B46DF0227F}" dt="2025-10-15T18:43:06.327" v="115" actId="1076"/>
          <ac:spMkLst>
            <pc:docMk/>
            <pc:sldMk cId="3874633748" sldId="843"/>
            <ac:spMk id="9" creationId="{5C1E7158-BA4F-CB12-A23D-FAC481BC23FA}"/>
          </ac:spMkLst>
        </pc:spChg>
        <pc:grpChg chg="add mod">
          <ac:chgData name="Josh Hug" userId="e2159f7335c131c2" providerId="LiveId" clId="{138F76F6-BDFE-43E7-A070-24B46DF0227F}" dt="2025-10-15T19:11:08.551" v="934" actId="255"/>
          <ac:grpSpMkLst>
            <pc:docMk/>
            <pc:sldMk cId="3874633748" sldId="843"/>
            <ac:grpSpMk id="5" creationId="{2D8D3FD8-C8FA-5DA2-40AC-C578FD52793B}"/>
          </ac:grpSpMkLst>
        </pc:grpChg>
        <pc:picChg chg="add mod">
          <ac:chgData name="Josh Hug" userId="e2159f7335c131c2" providerId="LiveId" clId="{138F76F6-BDFE-43E7-A070-24B46DF0227F}" dt="2025-10-15T19:03:07.418" v="118"/>
          <ac:picMkLst>
            <pc:docMk/>
            <pc:sldMk cId="3874633748" sldId="843"/>
            <ac:picMk id="11" creationId="{930E03ED-D26C-F375-A94F-88954DCF91CA}"/>
          </ac:picMkLst>
        </pc:picChg>
      </pc:sldChg>
      <pc:sldChg chg="add">
        <pc:chgData name="Josh Hug" userId="e2159f7335c131c2" providerId="LiveId" clId="{138F76F6-BDFE-43E7-A070-24B46DF0227F}" dt="2025-10-20T16:56:32.368" v="11722"/>
        <pc:sldMkLst>
          <pc:docMk/>
          <pc:sldMk cId="2810177403" sldId="845"/>
        </pc:sldMkLst>
      </pc:sldChg>
      <pc:sldChg chg="modSp add mod">
        <pc:chgData name="Josh Hug" userId="e2159f7335c131c2" providerId="LiveId" clId="{138F76F6-BDFE-43E7-A070-24B46DF0227F}" dt="2025-10-20T16:57:45.083" v="11909" actId="20577"/>
        <pc:sldMkLst>
          <pc:docMk/>
          <pc:sldMk cId="1196024935" sldId="846"/>
        </pc:sldMkLst>
        <pc:spChg chg="mod">
          <ac:chgData name="Josh Hug" userId="e2159f7335c131c2" providerId="LiveId" clId="{138F76F6-BDFE-43E7-A070-24B46DF0227F}" dt="2025-10-20T16:57:09.386" v="11737" actId="20577"/>
          <ac:spMkLst>
            <pc:docMk/>
            <pc:sldMk cId="1196024935" sldId="846"/>
            <ac:spMk id="2" creationId="{82CFD14A-D1F3-24C2-6308-762199A68421}"/>
          </ac:spMkLst>
        </pc:spChg>
        <pc:spChg chg="mod">
          <ac:chgData name="Josh Hug" userId="e2159f7335c131c2" providerId="LiveId" clId="{138F76F6-BDFE-43E7-A070-24B46DF0227F}" dt="2025-10-20T16:57:45.083" v="11909" actId="20577"/>
          <ac:spMkLst>
            <pc:docMk/>
            <pc:sldMk cId="1196024935" sldId="846"/>
            <ac:spMk id="3" creationId="{455C2035-0773-AE16-0CFB-2A49B26D88CB}"/>
          </ac:spMkLst>
        </pc:spChg>
      </pc:sldChg>
      <pc:sldChg chg="addSp modSp add mod">
        <pc:chgData name="Josh Hug" userId="e2159f7335c131c2" providerId="LiveId" clId="{138F76F6-BDFE-43E7-A070-24B46DF0227F}" dt="2025-10-17T18:01:09.485" v="2868" actId="1076"/>
        <pc:sldMkLst>
          <pc:docMk/>
          <pc:sldMk cId="74561440" sldId="857"/>
        </pc:sldMkLst>
        <pc:spChg chg="mod">
          <ac:chgData name="Josh Hug" userId="e2159f7335c131c2" providerId="LiveId" clId="{138F76F6-BDFE-43E7-A070-24B46DF0227F}" dt="2025-10-17T18:00:55.998" v="2862" actId="20577"/>
          <ac:spMkLst>
            <pc:docMk/>
            <pc:sldMk cId="74561440" sldId="857"/>
            <ac:spMk id="3" creationId="{E657B628-DB56-3BB5-F3D9-60D7AEBA9111}"/>
          </ac:spMkLst>
        </pc:spChg>
        <pc:picChg chg="add mod">
          <ac:chgData name="Josh Hug" userId="e2159f7335c131c2" providerId="LiveId" clId="{138F76F6-BDFE-43E7-A070-24B46DF0227F}" dt="2025-10-17T18:01:09.485" v="2868" actId="1076"/>
          <ac:picMkLst>
            <pc:docMk/>
            <pc:sldMk cId="74561440" sldId="857"/>
            <ac:picMk id="5" creationId="{20931765-442F-02C4-9230-616A43F549A6}"/>
          </ac:picMkLst>
        </pc:picChg>
      </pc:sldChg>
      <pc:sldChg chg="modSp add mod">
        <pc:chgData name="Josh Hug" userId="e2159f7335c131c2" providerId="LiveId" clId="{138F76F6-BDFE-43E7-A070-24B46DF0227F}" dt="2025-10-17T18:00:53.363" v="2860" actId="20577"/>
        <pc:sldMkLst>
          <pc:docMk/>
          <pc:sldMk cId="1630042008" sldId="858"/>
        </pc:sldMkLst>
        <pc:spChg chg="mod">
          <ac:chgData name="Josh Hug" userId="e2159f7335c131c2" providerId="LiveId" clId="{138F76F6-BDFE-43E7-A070-24B46DF0227F}" dt="2025-10-17T18:00:53.363" v="2860" actId="20577"/>
          <ac:spMkLst>
            <pc:docMk/>
            <pc:sldMk cId="1630042008" sldId="858"/>
            <ac:spMk id="3" creationId="{869E7D29-6EBC-2B6C-3E3F-D347F3C5DB76}"/>
          </ac:spMkLst>
        </pc:spChg>
      </pc:sldChg>
      <pc:sldChg chg="addSp delSp modSp add mod setBg modNotesTx">
        <pc:chgData name="Josh Hug" userId="e2159f7335c131c2" providerId="LiveId" clId="{138F76F6-BDFE-43E7-A070-24B46DF0227F}" dt="2025-10-17T19:54:35.592" v="6394" actId="113"/>
        <pc:sldMkLst>
          <pc:docMk/>
          <pc:sldMk cId="3417189576" sldId="859"/>
        </pc:sldMkLst>
        <pc:spChg chg="mod">
          <ac:chgData name="Josh Hug" userId="e2159f7335c131c2" providerId="LiveId" clId="{138F76F6-BDFE-43E7-A070-24B46DF0227F}" dt="2025-10-17T19:54:35.592" v="6394" actId="113"/>
          <ac:spMkLst>
            <pc:docMk/>
            <pc:sldMk cId="3417189576" sldId="859"/>
            <ac:spMk id="3" creationId="{64071613-4990-7D88-197B-BF0784020805}"/>
          </ac:spMkLst>
        </pc:spChg>
        <pc:spChg chg="add mod">
          <ac:chgData name="Josh Hug" userId="e2159f7335c131c2" providerId="LiveId" clId="{138F76F6-BDFE-43E7-A070-24B46DF0227F}" dt="2025-10-17T18:02:04.707" v="2895"/>
          <ac:spMkLst>
            <pc:docMk/>
            <pc:sldMk cId="3417189576" sldId="859"/>
            <ac:spMk id="6" creationId="{B61E7CD9-0A1E-D94F-EFBC-2786F503E1A6}"/>
          </ac:spMkLst>
        </pc:spChg>
      </pc:sldChg>
      <pc:sldChg chg="addSp delSp modSp add mod modNotesTx">
        <pc:chgData name="Josh Hug" userId="e2159f7335c131c2" providerId="LiveId" clId="{138F76F6-BDFE-43E7-A070-24B46DF0227F}" dt="2025-10-17T19:54:38.979" v="6395"/>
        <pc:sldMkLst>
          <pc:docMk/>
          <pc:sldMk cId="1446356358" sldId="860"/>
        </pc:sldMkLst>
        <pc:spChg chg="mod">
          <ac:chgData name="Josh Hug" userId="e2159f7335c131c2" providerId="LiveId" clId="{138F76F6-BDFE-43E7-A070-24B46DF0227F}" dt="2025-10-17T19:54:38.979" v="6395"/>
          <ac:spMkLst>
            <pc:docMk/>
            <pc:sldMk cId="1446356358" sldId="860"/>
            <ac:spMk id="3" creationId="{2197AA28-1449-71EE-0468-58884AFD13E0}"/>
          </ac:spMkLst>
        </pc:spChg>
        <pc:spChg chg="add mod">
          <ac:chgData name="Josh Hug" userId="e2159f7335c131c2" providerId="LiveId" clId="{138F76F6-BDFE-43E7-A070-24B46DF0227F}" dt="2025-10-17T18:07:42.729" v="2900" actId="1076"/>
          <ac:spMkLst>
            <pc:docMk/>
            <pc:sldMk cId="1446356358" sldId="860"/>
            <ac:spMk id="5" creationId="{C70CE335-1229-5C33-E8ED-4D394927C15D}"/>
          </ac:spMkLst>
        </pc:spChg>
        <pc:spChg chg="add mod">
          <ac:chgData name="Josh Hug" userId="e2159f7335c131c2" providerId="LiveId" clId="{138F76F6-BDFE-43E7-A070-24B46DF0227F}" dt="2025-10-17T18:08:36.958" v="2910" actId="1038"/>
          <ac:spMkLst>
            <pc:docMk/>
            <pc:sldMk cId="1446356358" sldId="860"/>
            <ac:spMk id="14" creationId="{812CCE6A-0276-C386-6544-7495DC974317}"/>
          </ac:spMkLst>
        </pc:spChg>
        <pc:spChg chg="add">
          <ac:chgData name="Josh Hug" userId="e2159f7335c131c2" providerId="LiveId" clId="{138F76F6-BDFE-43E7-A070-24B46DF0227F}" dt="2025-10-17T18:08:45.429" v="2911" actId="11529"/>
          <ac:spMkLst>
            <pc:docMk/>
            <pc:sldMk cId="1446356358" sldId="860"/>
            <ac:spMk id="15" creationId="{4B04B860-0D95-5867-9BBE-16F4EB77C8A9}"/>
          </ac:spMkLst>
        </pc:spChg>
        <pc:spChg chg="add">
          <ac:chgData name="Josh Hug" userId="e2159f7335c131c2" providerId="LiveId" clId="{138F76F6-BDFE-43E7-A070-24B46DF0227F}" dt="2025-10-17T18:08:55.031" v="2912" actId="11529"/>
          <ac:spMkLst>
            <pc:docMk/>
            <pc:sldMk cId="1446356358" sldId="860"/>
            <ac:spMk id="16" creationId="{2C6A08C7-B147-B7F2-508C-3502387CF84A}"/>
          </ac:spMkLst>
        </pc:spChg>
        <pc:spChg chg="add">
          <ac:chgData name="Josh Hug" userId="e2159f7335c131c2" providerId="LiveId" clId="{138F76F6-BDFE-43E7-A070-24B46DF0227F}" dt="2025-10-17T18:09:03.406" v="2913" actId="11529"/>
          <ac:spMkLst>
            <pc:docMk/>
            <pc:sldMk cId="1446356358" sldId="860"/>
            <ac:spMk id="17" creationId="{308112F9-C905-A0D4-DD24-BD3C0F3B3B20}"/>
          </ac:spMkLst>
        </pc:spChg>
        <pc:spChg chg="add">
          <ac:chgData name="Josh Hug" userId="e2159f7335c131c2" providerId="LiveId" clId="{138F76F6-BDFE-43E7-A070-24B46DF0227F}" dt="2025-10-17T18:09:13.298" v="2914" actId="11529"/>
          <ac:spMkLst>
            <pc:docMk/>
            <pc:sldMk cId="1446356358" sldId="860"/>
            <ac:spMk id="18" creationId="{7BFE8045-AAD1-E521-3B2F-926456438BFE}"/>
          </ac:spMkLst>
        </pc:spChg>
        <pc:spChg chg="add mod">
          <ac:chgData name="Josh Hug" userId="e2159f7335c131c2" providerId="LiveId" clId="{138F76F6-BDFE-43E7-A070-24B46DF0227F}" dt="2025-10-17T19:17:49.797" v="5549" actId="1076"/>
          <ac:spMkLst>
            <pc:docMk/>
            <pc:sldMk cId="1446356358" sldId="860"/>
            <ac:spMk id="21" creationId="{E4A970F3-3031-7355-9FE2-A0FEC7926E85}"/>
          </ac:spMkLst>
        </pc:spChg>
        <pc:grpChg chg="mod">
          <ac:chgData name="Josh Hug" userId="e2159f7335c131c2" providerId="LiveId" clId="{138F76F6-BDFE-43E7-A070-24B46DF0227F}" dt="2025-10-17T18:07:40.638" v="2899" actId="1076"/>
          <ac:grpSpMkLst>
            <pc:docMk/>
            <pc:sldMk cId="1446356358" sldId="860"/>
            <ac:grpSpMk id="10" creationId="{4895CA77-CFF3-038A-7BF9-88077732553F}"/>
          </ac:grpSpMkLst>
        </pc:grpChg>
      </pc:sldChg>
      <pc:sldChg chg="modSp add mod">
        <pc:chgData name="Josh Hug" userId="e2159f7335c131c2" providerId="LiveId" clId="{138F76F6-BDFE-43E7-A070-24B46DF0227F}" dt="2025-10-17T19:54:56.592" v="6396" actId="20577"/>
        <pc:sldMkLst>
          <pc:docMk/>
          <pc:sldMk cId="3046134823" sldId="865"/>
        </pc:sldMkLst>
        <pc:spChg chg="mod">
          <ac:chgData name="Josh Hug" userId="e2159f7335c131c2" providerId="LiveId" clId="{138F76F6-BDFE-43E7-A070-24B46DF0227F}" dt="2025-10-17T19:54:56.592" v="6396" actId="20577"/>
          <ac:spMkLst>
            <pc:docMk/>
            <pc:sldMk cId="3046134823" sldId="865"/>
            <ac:spMk id="3" creationId="{32629CC2-918C-BFD6-21A7-D9CCE21D9B44}"/>
          </ac:spMkLst>
        </pc:spChg>
      </pc:sldChg>
      <pc:sldChg chg="modSp add mod">
        <pc:chgData name="Josh Hug" userId="e2159f7335c131c2" providerId="LiveId" clId="{138F76F6-BDFE-43E7-A070-24B46DF0227F}" dt="2025-10-17T19:54:58.657" v="6397" actId="20577"/>
        <pc:sldMkLst>
          <pc:docMk/>
          <pc:sldMk cId="1862141917" sldId="866"/>
        </pc:sldMkLst>
        <pc:spChg chg="mod">
          <ac:chgData name="Josh Hug" userId="e2159f7335c131c2" providerId="LiveId" clId="{138F76F6-BDFE-43E7-A070-24B46DF0227F}" dt="2025-10-17T19:54:58.657" v="6397" actId="20577"/>
          <ac:spMkLst>
            <pc:docMk/>
            <pc:sldMk cId="1862141917" sldId="866"/>
            <ac:spMk id="3" creationId="{7DDA7B83-9333-5C46-A16E-58550EE76F51}"/>
          </ac:spMkLst>
        </pc:spChg>
      </pc:sldChg>
      <pc:sldChg chg="addSp delSp modSp add mod">
        <pc:chgData name="Josh Hug" userId="e2159f7335c131c2" providerId="LiveId" clId="{138F76F6-BDFE-43E7-A070-24B46DF0227F}" dt="2025-10-21T16:12:09.777" v="13828" actId="20577"/>
        <pc:sldMkLst>
          <pc:docMk/>
          <pc:sldMk cId="2646108667" sldId="867"/>
        </pc:sldMkLst>
        <pc:spChg chg="mod">
          <ac:chgData name="Josh Hug" userId="e2159f7335c131c2" providerId="LiveId" clId="{138F76F6-BDFE-43E7-A070-24B46DF0227F}" dt="2025-10-21T16:12:09.777" v="13828" actId="20577"/>
          <ac:spMkLst>
            <pc:docMk/>
            <pc:sldMk cId="2646108667" sldId="867"/>
            <ac:spMk id="3" creationId="{48625C1F-47D4-F830-E690-B6F293406549}"/>
          </ac:spMkLst>
        </pc:spChg>
        <pc:spChg chg="add mod">
          <ac:chgData name="Josh Hug" userId="e2159f7335c131c2" providerId="LiveId" clId="{138F76F6-BDFE-43E7-A070-24B46DF0227F}" dt="2025-10-17T18:25:33.019" v="3338"/>
          <ac:spMkLst>
            <pc:docMk/>
            <pc:sldMk cId="2646108667" sldId="867"/>
            <ac:spMk id="5" creationId="{108597EF-966D-AD5E-DA8C-D11DCBCE989D}"/>
          </ac:spMkLst>
        </pc:spChg>
      </pc:sldChg>
      <pc:sldChg chg="addSp delSp modSp new mod setBg">
        <pc:chgData name="Josh Hug" userId="e2159f7335c131c2" providerId="LiveId" clId="{138F76F6-BDFE-43E7-A070-24B46DF0227F}" dt="2025-10-17T19:00:49.942" v="4318" actId="20577"/>
        <pc:sldMkLst>
          <pc:docMk/>
          <pc:sldMk cId="2870835291" sldId="871"/>
        </pc:sldMkLst>
        <pc:spChg chg="mod">
          <ac:chgData name="Josh Hug" userId="e2159f7335c131c2" providerId="LiveId" clId="{138F76F6-BDFE-43E7-A070-24B46DF0227F}" dt="2025-10-17T18:56:59.182" v="3988" actId="20577"/>
          <ac:spMkLst>
            <pc:docMk/>
            <pc:sldMk cId="2870835291" sldId="871"/>
            <ac:spMk id="2" creationId="{5222739A-4C5E-174F-073B-5C9C07E2F4D3}"/>
          </ac:spMkLst>
        </pc:spChg>
        <pc:spChg chg="mod">
          <ac:chgData name="Josh Hug" userId="e2159f7335c131c2" providerId="LiveId" clId="{138F76F6-BDFE-43E7-A070-24B46DF0227F}" dt="2025-10-17T19:00:49.942" v="4318" actId="20577"/>
          <ac:spMkLst>
            <pc:docMk/>
            <pc:sldMk cId="2870835291" sldId="871"/>
            <ac:spMk id="3" creationId="{D7D6C907-CB6A-202D-49BA-97CE5FFD42EE}"/>
          </ac:spMkLst>
        </pc:spChg>
        <pc:picChg chg="add mod">
          <ac:chgData name="Josh Hug" userId="e2159f7335c131c2" providerId="LiveId" clId="{138F76F6-BDFE-43E7-A070-24B46DF0227F}" dt="2025-10-17T18:59:16.010" v="4207"/>
          <ac:picMkLst>
            <pc:docMk/>
            <pc:sldMk cId="2870835291" sldId="871"/>
            <ac:picMk id="6" creationId="{C6319C62-B717-A1B6-7D25-381447FD9506}"/>
          </ac:picMkLst>
        </pc:picChg>
      </pc:sldChg>
      <pc:sldChg chg="addSp delSp modSp add mod setBg">
        <pc:chgData name="Josh Hug" userId="e2159f7335c131c2" providerId="LiveId" clId="{138F76F6-BDFE-43E7-A070-24B46DF0227F}" dt="2025-10-17T19:00:59.540" v="4322" actId="20577"/>
        <pc:sldMkLst>
          <pc:docMk/>
          <pc:sldMk cId="343181642" sldId="872"/>
        </pc:sldMkLst>
        <pc:spChg chg="mod">
          <ac:chgData name="Josh Hug" userId="e2159f7335c131c2" providerId="LiveId" clId="{138F76F6-BDFE-43E7-A070-24B46DF0227F}" dt="2025-10-17T19:00:59.540" v="4322" actId="20577"/>
          <ac:spMkLst>
            <pc:docMk/>
            <pc:sldMk cId="343181642" sldId="872"/>
            <ac:spMk id="3" creationId="{82DD6AC1-4B01-35C8-3755-4FBFE1C1F473}"/>
          </ac:spMkLst>
        </pc:spChg>
        <pc:picChg chg="add mod">
          <ac:chgData name="Josh Hug" userId="e2159f7335c131c2" providerId="LiveId" clId="{138F76F6-BDFE-43E7-A070-24B46DF0227F}" dt="2025-10-17T18:59:13.983" v="4205" actId="1076"/>
          <ac:picMkLst>
            <pc:docMk/>
            <pc:sldMk cId="343181642" sldId="872"/>
            <ac:picMk id="5" creationId="{7A72B93D-A8E4-DB1C-A3BB-5212A2BCE6CA}"/>
          </ac:picMkLst>
        </pc:picChg>
      </pc:sldChg>
      <pc:sldChg chg="modSp add mod setBg">
        <pc:chgData name="Josh Hug" userId="e2159f7335c131c2" providerId="LiveId" clId="{138F76F6-BDFE-43E7-A070-24B46DF0227F}" dt="2025-10-21T16:07:31.374" v="13092"/>
        <pc:sldMkLst>
          <pc:docMk/>
          <pc:sldMk cId="1154380505" sldId="873"/>
        </pc:sldMkLst>
        <pc:spChg chg="mod">
          <ac:chgData name="Josh Hug" userId="e2159f7335c131c2" providerId="LiveId" clId="{138F76F6-BDFE-43E7-A070-24B46DF0227F}" dt="2025-10-21T16:07:31.374" v="13092"/>
          <ac:spMkLst>
            <pc:docMk/>
            <pc:sldMk cId="1154380505" sldId="873"/>
            <ac:spMk id="3" creationId="{26BF4E76-83AB-E0DB-4EA2-B08A8956DF77}"/>
          </ac:spMkLst>
        </pc:spChg>
      </pc:sldChg>
      <pc:sldChg chg="modSp add mod setBg">
        <pc:chgData name="Josh Hug" userId="e2159f7335c131c2" providerId="LiveId" clId="{138F76F6-BDFE-43E7-A070-24B46DF0227F}" dt="2025-10-21T16:07:28.874" v="13091"/>
        <pc:sldMkLst>
          <pc:docMk/>
          <pc:sldMk cId="4131821718" sldId="874"/>
        </pc:sldMkLst>
        <pc:spChg chg="mod">
          <ac:chgData name="Josh Hug" userId="e2159f7335c131c2" providerId="LiveId" clId="{138F76F6-BDFE-43E7-A070-24B46DF0227F}" dt="2025-10-21T16:07:28.874" v="13091"/>
          <ac:spMkLst>
            <pc:docMk/>
            <pc:sldMk cId="4131821718" sldId="874"/>
            <ac:spMk id="3" creationId="{2479C6E7-D53A-CF0B-FF76-15EF2F62E121}"/>
          </ac:spMkLst>
        </pc:spChg>
      </pc:sldChg>
      <pc:sldChg chg="addSp modSp add mod setBg modAnim">
        <pc:chgData name="Josh Hug" userId="e2159f7335c131c2" providerId="LiveId" clId="{138F76F6-BDFE-43E7-A070-24B46DF0227F}" dt="2025-10-21T21:05:41.593" v="18732" actId="20577"/>
        <pc:sldMkLst>
          <pc:docMk/>
          <pc:sldMk cId="2801919039" sldId="875"/>
        </pc:sldMkLst>
        <pc:spChg chg="mod">
          <ac:chgData name="Josh Hug" userId="e2159f7335c131c2" providerId="LiveId" clId="{138F76F6-BDFE-43E7-A070-24B46DF0227F}" dt="2025-10-21T21:05:41.593" v="18732" actId="20577"/>
          <ac:spMkLst>
            <pc:docMk/>
            <pc:sldMk cId="2801919039" sldId="875"/>
            <ac:spMk id="3" creationId="{95349A3D-EC22-69FE-BA54-B503C4DE9FB4}"/>
          </ac:spMkLst>
        </pc:spChg>
        <pc:spChg chg="add mod">
          <ac:chgData name="Josh Hug" userId="e2159f7335c131c2" providerId="LiveId" clId="{138F76F6-BDFE-43E7-A070-24B46DF0227F}" dt="2025-10-17T19:05:20.817" v="4603" actId="1076"/>
          <ac:spMkLst>
            <pc:docMk/>
            <pc:sldMk cId="2801919039" sldId="875"/>
            <ac:spMk id="4" creationId="{4CA57973-D396-0811-EB47-95B14BF0BB7C}"/>
          </ac:spMkLst>
        </pc:spChg>
      </pc:sldChg>
      <pc:sldChg chg="modSp add mod modAnim">
        <pc:chgData name="Josh Hug" userId="e2159f7335c131c2" providerId="LiveId" clId="{138F76F6-BDFE-43E7-A070-24B46DF0227F}" dt="2025-10-21T21:05:57.163" v="18739" actId="20577"/>
        <pc:sldMkLst>
          <pc:docMk/>
          <pc:sldMk cId="443275458" sldId="876"/>
        </pc:sldMkLst>
        <pc:spChg chg="mod">
          <ac:chgData name="Josh Hug" userId="e2159f7335c131c2" providerId="LiveId" clId="{138F76F6-BDFE-43E7-A070-24B46DF0227F}" dt="2025-10-17T19:06:17.660" v="4641" actId="6549"/>
          <ac:spMkLst>
            <pc:docMk/>
            <pc:sldMk cId="443275458" sldId="876"/>
            <ac:spMk id="2" creationId="{F3084EA2-55CB-70B6-62C0-843F97A74A3A}"/>
          </ac:spMkLst>
        </pc:spChg>
        <pc:spChg chg="mod">
          <ac:chgData name="Josh Hug" userId="e2159f7335c131c2" providerId="LiveId" clId="{138F76F6-BDFE-43E7-A070-24B46DF0227F}" dt="2025-10-21T21:05:57.163" v="18739" actId="20577"/>
          <ac:spMkLst>
            <pc:docMk/>
            <pc:sldMk cId="443275458" sldId="876"/>
            <ac:spMk id="3" creationId="{62D25561-2DF7-05E2-CBAD-2B909D13B81D}"/>
          </ac:spMkLst>
        </pc:spChg>
      </pc:sldChg>
      <pc:sldChg chg="addSp delSp modSp new mod">
        <pc:chgData name="Josh Hug" userId="e2159f7335c131c2" providerId="LiveId" clId="{138F76F6-BDFE-43E7-A070-24B46DF0227F}" dt="2025-10-17T19:13:35.400" v="5321" actId="207"/>
        <pc:sldMkLst>
          <pc:docMk/>
          <pc:sldMk cId="2041092254" sldId="878"/>
        </pc:sldMkLst>
        <pc:spChg chg="mod">
          <ac:chgData name="Josh Hug" userId="e2159f7335c131c2" providerId="LiveId" clId="{138F76F6-BDFE-43E7-A070-24B46DF0227F}" dt="2025-10-17T19:13:08.246" v="5304" actId="20577"/>
          <ac:spMkLst>
            <pc:docMk/>
            <pc:sldMk cId="2041092254" sldId="878"/>
            <ac:spMk id="2" creationId="{99FFFDB1-E542-EA58-8F7A-1EB6B813CE9A}"/>
          </ac:spMkLst>
        </pc:spChg>
        <pc:spChg chg="mod">
          <ac:chgData name="Josh Hug" userId="e2159f7335c131c2" providerId="LiveId" clId="{138F76F6-BDFE-43E7-A070-24B46DF0227F}" dt="2025-10-17T19:13:16.647" v="5305" actId="6549"/>
          <ac:spMkLst>
            <pc:docMk/>
            <pc:sldMk cId="2041092254" sldId="878"/>
            <ac:spMk id="3" creationId="{3E8BCE04-EA08-C87C-9429-6FF7C5A4D9BB}"/>
          </ac:spMkLst>
        </pc:spChg>
        <pc:spChg chg="add mod">
          <ac:chgData name="Josh Hug" userId="e2159f7335c131c2" providerId="LiveId" clId="{138F76F6-BDFE-43E7-A070-24B46DF0227F}" dt="2025-10-17T19:13:01.145" v="5300" actId="207"/>
          <ac:spMkLst>
            <pc:docMk/>
            <pc:sldMk cId="2041092254" sldId="878"/>
            <ac:spMk id="5" creationId="{8C8C45D9-D9C6-6855-FEBE-A43007F83F2D}"/>
          </ac:spMkLst>
        </pc:spChg>
        <pc:spChg chg="add mod">
          <ac:chgData name="Josh Hug" userId="e2159f7335c131c2" providerId="LiveId" clId="{138F76F6-BDFE-43E7-A070-24B46DF0227F}" dt="2025-10-17T19:12:36.064" v="5226" actId="13822"/>
          <ac:spMkLst>
            <pc:docMk/>
            <pc:sldMk cId="2041092254" sldId="878"/>
            <ac:spMk id="7" creationId="{52E504FD-0657-7D05-3C72-AC74ABF6F5A1}"/>
          </ac:spMkLst>
        </pc:spChg>
        <pc:spChg chg="add mod">
          <ac:chgData name="Josh Hug" userId="e2159f7335c131c2" providerId="LiveId" clId="{138F76F6-BDFE-43E7-A070-24B46DF0227F}" dt="2025-10-17T19:12:50.439" v="5297" actId="207"/>
          <ac:spMkLst>
            <pc:docMk/>
            <pc:sldMk cId="2041092254" sldId="878"/>
            <ac:spMk id="8" creationId="{BC222BDC-DB87-00F4-9F3E-FA98BFB89545}"/>
          </ac:spMkLst>
        </pc:spChg>
        <pc:spChg chg="add mod">
          <ac:chgData name="Josh Hug" userId="e2159f7335c131c2" providerId="LiveId" clId="{138F76F6-BDFE-43E7-A070-24B46DF0227F}" dt="2025-10-17T19:13:27.319" v="5317" actId="1076"/>
          <ac:spMkLst>
            <pc:docMk/>
            <pc:sldMk cId="2041092254" sldId="878"/>
            <ac:spMk id="9" creationId="{3164C153-6182-6AFF-138A-483A6C5EA908}"/>
          </ac:spMkLst>
        </pc:spChg>
        <pc:spChg chg="add mod">
          <ac:chgData name="Josh Hug" userId="e2159f7335c131c2" providerId="LiveId" clId="{138F76F6-BDFE-43E7-A070-24B46DF0227F}" dt="2025-10-17T19:13:35.400" v="5321" actId="207"/>
          <ac:spMkLst>
            <pc:docMk/>
            <pc:sldMk cId="2041092254" sldId="878"/>
            <ac:spMk id="10" creationId="{37B25E16-FD2C-EE01-2040-DAD9E5B4CD00}"/>
          </ac:spMkLst>
        </pc:spChg>
      </pc:sldChg>
      <pc:sldChg chg="addSp delSp modSp add mod">
        <pc:chgData name="Josh Hug" userId="e2159f7335c131c2" providerId="LiveId" clId="{138F76F6-BDFE-43E7-A070-24B46DF0227F}" dt="2025-10-21T16:18:55.648" v="13866" actId="20577"/>
        <pc:sldMkLst>
          <pc:docMk/>
          <pc:sldMk cId="2429121813" sldId="879"/>
        </pc:sldMkLst>
        <pc:spChg chg="mod">
          <ac:chgData name="Josh Hug" userId="e2159f7335c131c2" providerId="LiveId" clId="{138F76F6-BDFE-43E7-A070-24B46DF0227F}" dt="2025-10-17T19:55:02.789" v="6399" actId="20577"/>
          <ac:spMkLst>
            <pc:docMk/>
            <pc:sldMk cId="2429121813" sldId="879"/>
            <ac:spMk id="3" creationId="{F1397EB2-4A1D-8892-C61E-70868D11B927}"/>
          </ac:spMkLst>
        </pc:spChg>
        <pc:spChg chg="add mod">
          <ac:chgData name="Josh Hug" userId="e2159f7335c131c2" providerId="LiveId" clId="{138F76F6-BDFE-43E7-A070-24B46DF0227F}" dt="2025-10-21T16:18:43.189" v="13830" actId="13822"/>
          <ac:spMkLst>
            <pc:docMk/>
            <pc:sldMk cId="2429121813" sldId="879"/>
            <ac:spMk id="5" creationId="{2523D043-E3B4-F1F8-B728-EA05E51D3055}"/>
          </ac:spMkLst>
        </pc:spChg>
        <pc:spChg chg="add mod">
          <ac:chgData name="Josh Hug" userId="e2159f7335c131c2" providerId="LiveId" clId="{138F76F6-BDFE-43E7-A070-24B46DF0227F}" dt="2025-10-21T16:18:55.648" v="13866" actId="20577"/>
          <ac:spMkLst>
            <pc:docMk/>
            <pc:sldMk cId="2429121813" sldId="879"/>
            <ac:spMk id="6" creationId="{9A6AA4DF-2F28-144D-62BB-9B129C297E29}"/>
          </ac:spMkLst>
        </pc:spChg>
      </pc:sldChg>
      <pc:sldChg chg="addSp modSp add mod">
        <pc:chgData name="Josh Hug" userId="e2159f7335c131c2" providerId="LiveId" clId="{138F76F6-BDFE-43E7-A070-24B46DF0227F}" dt="2025-10-21T16:19:46.458" v="13930" actId="113"/>
        <pc:sldMkLst>
          <pc:docMk/>
          <pc:sldMk cId="3427538305" sldId="880"/>
        </pc:sldMkLst>
        <pc:spChg chg="mod">
          <ac:chgData name="Josh Hug" userId="e2159f7335c131c2" providerId="LiveId" clId="{138F76F6-BDFE-43E7-A070-24B46DF0227F}" dt="2025-10-21T16:19:46.458" v="13930" actId="113"/>
          <ac:spMkLst>
            <pc:docMk/>
            <pc:sldMk cId="3427538305" sldId="880"/>
            <ac:spMk id="3" creationId="{258053D1-5338-E1E1-D6DF-3B489EEEB95E}"/>
          </ac:spMkLst>
        </pc:spChg>
        <pc:spChg chg="add mod">
          <ac:chgData name="Josh Hug" userId="e2159f7335c131c2" providerId="LiveId" clId="{138F76F6-BDFE-43E7-A070-24B46DF0227F}" dt="2025-10-21T16:19:02.405" v="13867"/>
          <ac:spMkLst>
            <pc:docMk/>
            <pc:sldMk cId="3427538305" sldId="880"/>
            <ac:spMk id="5" creationId="{4D6263ED-78B1-4CEF-EC14-A2D1FB896811}"/>
          </ac:spMkLst>
        </pc:spChg>
        <pc:spChg chg="add mod">
          <ac:chgData name="Josh Hug" userId="e2159f7335c131c2" providerId="LiveId" clId="{138F76F6-BDFE-43E7-A070-24B46DF0227F}" dt="2025-10-21T16:19:44.337" v="13929" actId="113"/>
          <ac:spMkLst>
            <pc:docMk/>
            <pc:sldMk cId="3427538305" sldId="880"/>
            <ac:spMk id="6" creationId="{3CB02344-5613-C82C-D7D1-4A102F83F9D7}"/>
          </ac:spMkLst>
        </pc:spChg>
      </pc:sldChg>
      <pc:sldChg chg="addSp modSp add del mod setBg modShow">
        <pc:chgData name="Josh Hug" userId="e2159f7335c131c2" providerId="LiveId" clId="{138F76F6-BDFE-43E7-A070-24B46DF0227F}" dt="2025-10-21T16:32:40.392" v="14888" actId="14100"/>
        <pc:sldMkLst>
          <pc:docMk/>
          <pc:sldMk cId="2576162049" sldId="883"/>
        </pc:sldMkLst>
        <pc:spChg chg="mod">
          <ac:chgData name="Josh Hug" userId="e2159f7335c131c2" providerId="LiveId" clId="{138F76F6-BDFE-43E7-A070-24B46DF0227F}" dt="2025-10-21T16:32:19.227" v="14747" actId="20577"/>
          <ac:spMkLst>
            <pc:docMk/>
            <pc:sldMk cId="2576162049" sldId="883"/>
            <ac:spMk id="3" creationId="{C4A757E8-B861-021B-A899-EBC51E9CECE7}"/>
          </ac:spMkLst>
        </pc:spChg>
        <pc:spChg chg="add mod">
          <ac:chgData name="Josh Hug" userId="e2159f7335c131c2" providerId="LiveId" clId="{138F76F6-BDFE-43E7-A070-24B46DF0227F}" dt="2025-10-21T16:32:40.392" v="14888" actId="14100"/>
          <ac:spMkLst>
            <pc:docMk/>
            <pc:sldMk cId="2576162049" sldId="883"/>
            <ac:spMk id="5" creationId="{4117C62F-9E3E-16EF-D607-0F8E01414608}"/>
          </ac:spMkLst>
        </pc:spChg>
      </pc:sldChg>
      <pc:sldChg chg="modSp add mod setBg modShow">
        <pc:chgData name="Josh Hug" userId="e2159f7335c131c2" providerId="LiveId" clId="{138F76F6-BDFE-43E7-A070-24B46DF0227F}" dt="2025-10-17T19:55:42.465" v="6456" actId="20577"/>
        <pc:sldMkLst>
          <pc:docMk/>
          <pc:sldMk cId="3594454838" sldId="884"/>
        </pc:sldMkLst>
        <pc:spChg chg="mod">
          <ac:chgData name="Josh Hug" userId="e2159f7335c131c2" providerId="LiveId" clId="{138F76F6-BDFE-43E7-A070-24B46DF0227F}" dt="2025-10-17T19:55:42.465" v="6456" actId="20577"/>
          <ac:spMkLst>
            <pc:docMk/>
            <pc:sldMk cId="3594454838" sldId="884"/>
            <ac:spMk id="3" creationId="{B7E3C7ED-55F8-73D7-D86E-1634618791A7}"/>
          </ac:spMkLst>
        </pc:spChg>
      </pc:sldChg>
      <pc:sldChg chg="addSp modSp add mod setBg modShow">
        <pc:chgData name="Josh Hug" userId="e2159f7335c131c2" providerId="LiveId" clId="{138F76F6-BDFE-43E7-A070-24B46DF0227F}" dt="2025-10-17T19:55:23.222" v="6438"/>
        <pc:sldMkLst>
          <pc:docMk/>
          <pc:sldMk cId="1250204542" sldId="885"/>
        </pc:sldMkLst>
        <pc:spChg chg="mod">
          <ac:chgData name="Josh Hug" userId="e2159f7335c131c2" providerId="LiveId" clId="{138F76F6-BDFE-43E7-A070-24B46DF0227F}" dt="2025-10-17T19:24:33.058" v="6005" actId="21"/>
          <ac:spMkLst>
            <pc:docMk/>
            <pc:sldMk cId="1250204542" sldId="885"/>
            <ac:spMk id="3" creationId="{49A789AB-7CB4-6272-CED9-0C3036507A47}"/>
          </ac:spMkLst>
        </pc:spChg>
        <pc:spChg chg="add mod">
          <ac:chgData name="Josh Hug" userId="e2159f7335c131c2" providerId="LiveId" clId="{138F76F6-BDFE-43E7-A070-24B46DF0227F}" dt="2025-10-17T19:24:38.223" v="6008" actId="255"/>
          <ac:spMkLst>
            <pc:docMk/>
            <pc:sldMk cId="1250204542" sldId="885"/>
            <ac:spMk id="6" creationId="{834A5D42-8B86-97EB-0085-BBD89D1D2B06}"/>
          </ac:spMkLst>
        </pc:spChg>
        <pc:spChg chg="add mod">
          <ac:chgData name="Josh Hug" userId="e2159f7335c131c2" providerId="LiveId" clId="{138F76F6-BDFE-43E7-A070-24B46DF0227F}" dt="2025-10-17T19:24:58.207" v="6029" actId="20577"/>
          <ac:spMkLst>
            <pc:docMk/>
            <pc:sldMk cId="1250204542" sldId="885"/>
            <ac:spMk id="7" creationId="{25E77A38-66CB-0E55-8789-BAD3A0CA85F5}"/>
          </ac:spMkLst>
        </pc:spChg>
      </pc:sldChg>
      <pc:sldChg chg="add">
        <pc:chgData name="Josh Hug" userId="e2159f7335c131c2" providerId="LiveId" clId="{138F76F6-BDFE-43E7-A070-24B46DF0227F}" dt="2025-10-21T16:41:30.830" v="14967"/>
        <pc:sldMkLst>
          <pc:docMk/>
          <pc:sldMk cId="4243979399" sldId="890"/>
        </pc:sldMkLst>
      </pc:sldChg>
      <pc:sldChg chg="add">
        <pc:chgData name="Josh Hug" userId="e2159f7335c131c2" providerId="LiveId" clId="{138F76F6-BDFE-43E7-A070-24B46DF0227F}" dt="2025-10-21T16:41:30.830" v="14967"/>
        <pc:sldMkLst>
          <pc:docMk/>
          <pc:sldMk cId="628687359" sldId="891"/>
        </pc:sldMkLst>
      </pc:sldChg>
      <pc:sldChg chg="addSp modSp add mod">
        <pc:chgData name="Josh Hug" userId="e2159f7335c131c2" providerId="LiveId" clId="{138F76F6-BDFE-43E7-A070-24B46DF0227F}" dt="2025-10-20T16:49:14.123" v="11638" actId="692"/>
        <pc:sldMkLst>
          <pc:docMk/>
          <pc:sldMk cId="3868693736" sldId="893"/>
        </pc:sldMkLst>
        <pc:spChg chg="mod">
          <ac:chgData name="Josh Hug" userId="e2159f7335c131c2" providerId="LiveId" clId="{138F76F6-BDFE-43E7-A070-24B46DF0227F}" dt="2025-10-20T16:39:23.341" v="11100" actId="20577"/>
          <ac:spMkLst>
            <pc:docMk/>
            <pc:sldMk cId="3868693736" sldId="893"/>
            <ac:spMk id="2" creationId="{BD2A1D03-FA96-B598-EBCE-CCC6F901F737}"/>
          </ac:spMkLst>
        </pc:spChg>
        <pc:spChg chg="mod">
          <ac:chgData name="Josh Hug" userId="e2159f7335c131c2" providerId="LiveId" clId="{138F76F6-BDFE-43E7-A070-24B46DF0227F}" dt="2025-10-20T16:40:05.758" v="11452" actId="20577"/>
          <ac:spMkLst>
            <pc:docMk/>
            <pc:sldMk cId="3868693736" sldId="893"/>
            <ac:spMk id="3" creationId="{DA3CE77D-89DE-7D79-4973-26D3915503D6}"/>
          </ac:spMkLst>
        </pc:spChg>
        <pc:spChg chg="add mod">
          <ac:chgData name="Josh Hug" userId="e2159f7335c131c2" providerId="LiveId" clId="{138F76F6-BDFE-43E7-A070-24B46DF0227F}" dt="2025-10-20T16:41:50.566" v="11629" actId="1076"/>
          <ac:spMkLst>
            <pc:docMk/>
            <pc:sldMk cId="3868693736" sldId="893"/>
            <ac:spMk id="4" creationId="{4CE5A3BB-4C2D-C888-9906-7429D175644A}"/>
          </ac:spMkLst>
        </pc:spChg>
        <pc:spChg chg="add mod">
          <ac:chgData name="Josh Hug" userId="e2159f7335c131c2" providerId="LiveId" clId="{138F76F6-BDFE-43E7-A070-24B46DF0227F}" dt="2025-10-20T16:41:44.007" v="11628" actId="20577"/>
          <ac:spMkLst>
            <pc:docMk/>
            <pc:sldMk cId="3868693736" sldId="893"/>
            <ac:spMk id="6" creationId="{CB070E16-01A6-F9D6-E68D-13CC06FBD5A6}"/>
          </ac:spMkLst>
        </pc:spChg>
        <pc:spChg chg="mod">
          <ac:chgData name="Josh Hug" userId="e2159f7335c131c2" providerId="LiveId" clId="{138F76F6-BDFE-43E7-A070-24B46DF0227F}" dt="2025-10-20T16:40:41.112" v="11477" actId="20577"/>
          <ac:spMkLst>
            <pc:docMk/>
            <pc:sldMk cId="3868693736" sldId="893"/>
            <ac:spMk id="9" creationId="{C2AD2CBA-7C6F-A6DB-EF4E-C275EFFDAF25}"/>
          </ac:spMkLst>
        </pc:spChg>
        <pc:spChg chg="mod">
          <ac:chgData name="Josh Hug" userId="e2159f7335c131c2" providerId="LiveId" clId="{138F76F6-BDFE-43E7-A070-24B46DF0227F}" dt="2025-10-20T16:40:46.392" v="11483" actId="14100"/>
          <ac:spMkLst>
            <pc:docMk/>
            <pc:sldMk cId="3868693736" sldId="893"/>
            <ac:spMk id="10" creationId="{5FAE8F6A-9079-E456-F140-3BD6089FC831}"/>
          </ac:spMkLst>
        </pc:spChg>
        <pc:cxnChg chg="add mod">
          <ac:chgData name="Josh Hug" userId="e2159f7335c131c2" providerId="LiveId" clId="{138F76F6-BDFE-43E7-A070-24B46DF0227F}" dt="2025-10-20T16:49:00.905" v="11634" actId="692"/>
          <ac:cxnSpMkLst>
            <pc:docMk/>
            <pc:sldMk cId="3868693736" sldId="893"/>
            <ac:cxnSpMk id="12" creationId="{CCCAC889-9858-D646-233F-ABB7C60D9026}"/>
          </ac:cxnSpMkLst>
        </pc:cxnChg>
        <pc:cxnChg chg="add mod">
          <ac:chgData name="Josh Hug" userId="e2159f7335c131c2" providerId="LiveId" clId="{138F76F6-BDFE-43E7-A070-24B46DF0227F}" dt="2025-10-20T16:49:14.123" v="11638" actId="692"/>
          <ac:cxnSpMkLst>
            <pc:docMk/>
            <pc:sldMk cId="3868693736" sldId="893"/>
            <ac:cxnSpMk id="14" creationId="{38C924A0-17EC-051E-037D-3C45464D1BF6}"/>
          </ac:cxnSpMkLst>
        </pc:cxnChg>
      </pc:sldChg>
      <pc:sldChg chg="addSp modSp add setBg">
        <pc:chgData name="Josh Hug" userId="e2159f7335c131c2" providerId="LiveId" clId="{138F76F6-BDFE-43E7-A070-24B46DF0227F}" dt="2025-10-20T16:55:46.081" v="11720"/>
        <pc:sldMkLst>
          <pc:docMk/>
          <pc:sldMk cId="2737269112" sldId="896"/>
        </pc:sldMkLst>
        <pc:picChg chg="add mod">
          <ac:chgData name="Josh Hug" userId="e2159f7335c131c2" providerId="LiveId" clId="{138F76F6-BDFE-43E7-A070-24B46DF0227F}" dt="2025-10-20T16:55:46.081" v="11720"/>
          <ac:picMkLst>
            <pc:docMk/>
            <pc:sldMk cId="2737269112" sldId="896"/>
            <ac:picMk id="8" creationId="{990D180F-6802-D666-7E15-CD6610298D94}"/>
          </ac:picMkLst>
        </pc:picChg>
      </pc:sldChg>
      <pc:sldChg chg="add">
        <pc:chgData name="Josh Hug" userId="e2159f7335c131c2" providerId="LiveId" clId="{138F76F6-BDFE-43E7-A070-24B46DF0227F}" dt="2025-10-20T16:55:14.931" v="11715"/>
        <pc:sldMkLst>
          <pc:docMk/>
          <pc:sldMk cId="1311060087" sldId="897"/>
        </pc:sldMkLst>
      </pc:sldChg>
      <pc:sldChg chg="add">
        <pc:chgData name="Josh Hug" userId="e2159f7335c131c2" providerId="LiveId" clId="{138F76F6-BDFE-43E7-A070-24B46DF0227F}" dt="2025-10-20T16:55:14.931" v="11715"/>
        <pc:sldMkLst>
          <pc:docMk/>
          <pc:sldMk cId="3913711089" sldId="898"/>
        </pc:sldMkLst>
      </pc:sldChg>
      <pc:sldChg chg="add">
        <pc:chgData name="Josh Hug" userId="e2159f7335c131c2" providerId="LiveId" clId="{138F76F6-BDFE-43E7-A070-24B46DF0227F}" dt="2025-10-20T16:55:14.931" v="11715"/>
        <pc:sldMkLst>
          <pc:docMk/>
          <pc:sldMk cId="3158408631" sldId="899"/>
        </pc:sldMkLst>
      </pc:sldChg>
      <pc:sldChg chg="modSp add">
        <pc:chgData name="Josh Hug" userId="e2159f7335c131c2" providerId="LiveId" clId="{138F76F6-BDFE-43E7-A070-24B46DF0227F}" dt="2025-10-21T16:05:09.846" v="13083"/>
        <pc:sldMkLst>
          <pc:docMk/>
          <pc:sldMk cId="334158210" sldId="900"/>
        </pc:sldMkLst>
        <pc:spChg chg="mod">
          <ac:chgData name="Josh Hug" userId="e2159f7335c131c2" providerId="LiveId" clId="{138F76F6-BDFE-43E7-A070-24B46DF0227F}" dt="2025-10-21T16:05:09.846" v="13083"/>
          <ac:spMkLst>
            <pc:docMk/>
            <pc:sldMk cId="334158210" sldId="900"/>
            <ac:spMk id="183" creationId="{3DEE7462-75BD-1CF2-1415-99D6E26CB028}"/>
          </ac:spMkLst>
        </pc:spChg>
      </pc:sldChg>
      <pc:sldChg chg="modSp add mod">
        <pc:chgData name="Josh Hug" userId="e2159f7335c131c2" providerId="LiveId" clId="{138F76F6-BDFE-43E7-A070-24B46DF0227F}" dt="2025-10-21T16:05:29.689" v="13087" actId="20577"/>
        <pc:sldMkLst>
          <pc:docMk/>
          <pc:sldMk cId="41464910" sldId="901"/>
        </pc:sldMkLst>
        <pc:spChg chg="mod">
          <ac:chgData name="Josh Hug" userId="e2159f7335c131c2" providerId="LiveId" clId="{138F76F6-BDFE-43E7-A070-24B46DF0227F}" dt="2025-10-21T16:05:29.689" v="13087" actId="20577"/>
          <ac:spMkLst>
            <pc:docMk/>
            <pc:sldMk cId="41464910" sldId="901"/>
            <ac:spMk id="183" creationId="{3F6D860C-CC8E-095D-3746-DDA11A58BFFB}"/>
          </ac:spMkLst>
        </pc:spChg>
      </pc:sldChg>
      <pc:sldChg chg="modSp add mod">
        <pc:chgData name="Josh Hug" userId="e2159f7335c131c2" providerId="LiveId" clId="{138F76F6-BDFE-43E7-A070-24B46DF0227F}" dt="2025-10-21T16:05:46.242" v="13088" actId="14100"/>
        <pc:sldMkLst>
          <pc:docMk/>
          <pc:sldMk cId="119745657" sldId="902"/>
        </pc:sldMkLst>
        <pc:spChg chg="mod">
          <ac:chgData name="Josh Hug" userId="e2159f7335c131c2" providerId="LiveId" clId="{138F76F6-BDFE-43E7-A070-24B46DF0227F}" dt="2025-10-21T16:05:46.242" v="13088" actId="14100"/>
          <ac:spMkLst>
            <pc:docMk/>
            <pc:sldMk cId="119745657" sldId="902"/>
            <ac:spMk id="9" creationId="{AC0B0902-FB79-EB47-2F2C-5B646E651181}"/>
          </ac:spMkLst>
        </pc:spChg>
      </pc:sldChg>
      <pc:sldChg chg="modSp add mod">
        <pc:chgData name="Josh Hug" userId="e2159f7335c131c2" providerId="LiveId" clId="{138F76F6-BDFE-43E7-A070-24B46DF0227F}" dt="2025-10-21T16:05:53.207" v="13089" actId="14100"/>
        <pc:sldMkLst>
          <pc:docMk/>
          <pc:sldMk cId="1992705052" sldId="903"/>
        </pc:sldMkLst>
        <pc:spChg chg="mod">
          <ac:chgData name="Josh Hug" userId="e2159f7335c131c2" providerId="LiveId" clId="{138F76F6-BDFE-43E7-A070-24B46DF0227F}" dt="2025-10-21T16:05:53.207" v="13089" actId="14100"/>
          <ac:spMkLst>
            <pc:docMk/>
            <pc:sldMk cId="1992705052" sldId="903"/>
            <ac:spMk id="183" creationId="{C82778AD-FF51-A928-0336-3B72A940A9A4}"/>
          </ac:spMkLst>
        </pc:spChg>
      </pc:sldChg>
      <pc:sldChg chg="modSp add mod">
        <pc:chgData name="Josh Hug" userId="e2159f7335c131c2" providerId="LiveId" clId="{138F76F6-BDFE-43E7-A070-24B46DF0227F}" dt="2025-10-20T16:58:18.421" v="12112" actId="20577"/>
        <pc:sldMkLst>
          <pc:docMk/>
          <pc:sldMk cId="3451880758" sldId="904"/>
        </pc:sldMkLst>
        <pc:spChg chg="mod">
          <ac:chgData name="Josh Hug" userId="e2159f7335c131c2" providerId="LiveId" clId="{138F76F6-BDFE-43E7-A070-24B46DF0227F}" dt="2025-10-20T16:58:18.421" v="12112" actId="20577"/>
          <ac:spMkLst>
            <pc:docMk/>
            <pc:sldMk cId="3451880758" sldId="904"/>
            <ac:spMk id="3" creationId="{DFA1B0F5-F7AE-B435-9DEA-56E901926252}"/>
          </ac:spMkLst>
        </pc:spChg>
      </pc:sldChg>
      <pc:sldChg chg="addSp delSp modSp new mod modAnim">
        <pc:chgData name="Josh Hug" userId="e2159f7335c131c2" providerId="LiveId" clId="{138F76F6-BDFE-43E7-A070-24B46DF0227F}" dt="2025-10-20T17:08:31.394" v="12565"/>
        <pc:sldMkLst>
          <pc:docMk/>
          <pc:sldMk cId="375974321" sldId="905"/>
        </pc:sldMkLst>
        <pc:spChg chg="mod">
          <ac:chgData name="Josh Hug" userId="e2159f7335c131c2" providerId="LiveId" clId="{138F76F6-BDFE-43E7-A070-24B46DF0227F}" dt="2025-10-20T16:58:48.240" v="12120" actId="20577"/>
          <ac:spMkLst>
            <pc:docMk/>
            <pc:sldMk cId="375974321" sldId="905"/>
            <ac:spMk id="2" creationId="{7D10F190-D30E-A8A5-0DF8-9122634D5655}"/>
          </ac:spMkLst>
        </pc:spChg>
        <pc:spChg chg="mod">
          <ac:chgData name="Josh Hug" userId="e2159f7335c131c2" providerId="LiveId" clId="{138F76F6-BDFE-43E7-A070-24B46DF0227F}" dt="2025-10-20T17:04:27.339" v="12484" actId="20577"/>
          <ac:spMkLst>
            <pc:docMk/>
            <pc:sldMk cId="375974321" sldId="905"/>
            <ac:spMk id="3" creationId="{A5E6AC37-446C-AD99-347E-58E74E601202}"/>
          </ac:spMkLst>
        </pc:spChg>
        <pc:spChg chg="mod">
          <ac:chgData name="Josh Hug" userId="e2159f7335c131c2" providerId="LiveId" clId="{138F76F6-BDFE-43E7-A070-24B46DF0227F}" dt="2025-10-20T16:59:27.229" v="12194"/>
          <ac:spMkLst>
            <pc:docMk/>
            <pc:sldMk cId="375974321" sldId="905"/>
            <ac:spMk id="5" creationId="{097F125F-97BA-2E78-7380-EA6505485D26}"/>
          </ac:spMkLst>
        </pc:spChg>
        <pc:spChg chg="mod">
          <ac:chgData name="Josh Hug" userId="e2159f7335c131c2" providerId="LiveId" clId="{138F76F6-BDFE-43E7-A070-24B46DF0227F}" dt="2025-10-20T16:59:35.154" v="12198" actId="1076"/>
          <ac:spMkLst>
            <pc:docMk/>
            <pc:sldMk cId="375974321" sldId="905"/>
            <ac:spMk id="6" creationId="{A546CC30-23AC-175D-1E54-F534BEE38C2B}"/>
          </ac:spMkLst>
        </pc:spChg>
        <pc:spChg chg="mod">
          <ac:chgData name="Josh Hug" userId="e2159f7335c131c2" providerId="LiveId" clId="{138F76F6-BDFE-43E7-A070-24B46DF0227F}" dt="2025-10-20T17:01:25.731" v="12433"/>
          <ac:spMkLst>
            <pc:docMk/>
            <pc:sldMk cId="375974321" sldId="905"/>
            <ac:spMk id="9" creationId="{E9C8718B-FDF0-400E-833B-6974904A6EB5}"/>
          </ac:spMkLst>
        </pc:spChg>
        <pc:spChg chg="mod">
          <ac:chgData name="Josh Hug" userId="e2159f7335c131c2" providerId="LiveId" clId="{138F76F6-BDFE-43E7-A070-24B46DF0227F}" dt="2025-10-20T17:01:25.731" v="12433"/>
          <ac:spMkLst>
            <pc:docMk/>
            <pc:sldMk cId="375974321" sldId="905"/>
            <ac:spMk id="10" creationId="{82A20B3F-612B-CC4F-D203-8EFB3B109C7E}"/>
          </ac:spMkLst>
        </pc:spChg>
        <pc:spChg chg="add mod">
          <ac:chgData name="Josh Hug" userId="e2159f7335c131c2" providerId="LiveId" clId="{138F76F6-BDFE-43E7-A070-24B46DF0227F}" dt="2025-10-20T17:07:08.078" v="12546" actId="1035"/>
          <ac:spMkLst>
            <pc:docMk/>
            <pc:sldMk cId="375974321" sldId="905"/>
            <ac:spMk id="12" creationId="{27D53C75-5A70-FFDF-FBB8-EF24F87B6875}"/>
          </ac:spMkLst>
        </pc:spChg>
        <pc:spChg chg="add mod">
          <ac:chgData name="Josh Hug" userId="e2159f7335c131c2" providerId="LiveId" clId="{138F76F6-BDFE-43E7-A070-24B46DF0227F}" dt="2025-10-20T17:05:26.128" v="12488" actId="692"/>
          <ac:spMkLst>
            <pc:docMk/>
            <pc:sldMk cId="375974321" sldId="905"/>
            <ac:spMk id="14" creationId="{9D646232-83F3-24D1-4F4D-8ED96BD4D5BC}"/>
          </ac:spMkLst>
        </pc:spChg>
        <pc:spChg chg="add mod">
          <ac:chgData name="Josh Hug" userId="e2159f7335c131c2" providerId="LiveId" clId="{138F76F6-BDFE-43E7-A070-24B46DF0227F}" dt="2025-10-20T17:05:51.108" v="12490" actId="692"/>
          <ac:spMkLst>
            <pc:docMk/>
            <pc:sldMk cId="375974321" sldId="905"/>
            <ac:spMk id="15" creationId="{F7DC75B9-AD71-43FE-0F27-5E65BEF2E72A}"/>
          </ac:spMkLst>
        </pc:spChg>
        <pc:spChg chg="add mod">
          <ac:chgData name="Josh Hug" userId="e2159f7335c131c2" providerId="LiveId" clId="{138F76F6-BDFE-43E7-A070-24B46DF0227F}" dt="2025-10-20T17:06:01.090" v="12492" actId="692"/>
          <ac:spMkLst>
            <pc:docMk/>
            <pc:sldMk cId="375974321" sldId="905"/>
            <ac:spMk id="16" creationId="{B3F3C1FC-1ED9-522C-7F5E-3995D39A9F58}"/>
          </ac:spMkLst>
        </pc:spChg>
        <pc:spChg chg="add mod">
          <ac:chgData name="Josh Hug" userId="e2159f7335c131c2" providerId="LiveId" clId="{138F76F6-BDFE-43E7-A070-24B46DF0227F}" dt="2025-10-20T17:07:03.352" v="12544" actId="20577"/>
          <ac:spMkLst>
            <pc:docMk/>
            <pc:sldMk cId="375974321" sldId="905"/>
            <ac:spMk id="18" creationId="{5E429375-9281-4EB9-62E5-AEAF19E89807}"/>
          </ac:spMkLst>
        </pc:spChg>
        <pc:spChg chg="add mod">
          <ac:chgData name="Josh Hug" userId="e2159f7335c131c2" providerId="LiveId" clId="{138F76F6-BDFE-43E7-A070-24B46DF0227F}" dt="2025-10-20T17:06:59.108" v="12542" actId="20577"/>
          <ac:spMkLst>
            <pc:docMk/>
            <pc:sldMk cId="375974321" sldId="905"/>
            <ac:spMk id="19" creationId="{34123260-AA06-58FD-8A35-FC2EF4D5F2D1}"/>
          </ac:spMkLst>
        </pc:spChg>
        <pc:grpChg chg="add mod">
          <ac:chgData name="Josh Hug" userId="e2159f7335c131c2" providerId="LiveId" clId="{138F76F6-BDFE-43E7-A070-24B46DF0227F}" dt="2025-10-20T17:01:21.115" v="12431" actId="1076"/>
          <ac:grpSpMkLst>
            <pc:docMk/>
            <pc:sldMk cId="375974321" sldId="905"/>
            <ac:grpSpMk id="4" creationId="{1F6609F2-FBB2-C7BD-4A7C-100386A2A325}"/>
          </ac:grpSpMkLst>
        </pc:grpChg>
        <pc:grpChg chg="add mod">
          <ac:chgData name="Josh Hug" userId="e2159f7335c131c2" providerId="LiveId" clId="{138F76F6-BDFE-43E7-A070-24B46DF0227F}" dt="2025-10-20T17:01:28.398" v="12434" actId="1076"/>
          <ac:grpSpMkLst>
            <pc:docMk/>
            <pc:sldMk cId="375974321" sldId="905"/>
            <ac:grpSpMk id="8" creationId="{83CBD20B-F1A6-2FB8-E643-638CED3C815B}"/>
          </ac:grpSpMkLst>
        </pc:grpChg>
        <pc:picChg chg="add mod">
          <ac:chgData name="Josh Hug" userId="e2159f7335c131c2" providerId="LiveId" clId="{138F76F6-BDFE-43E7-A070-24B46DF0227F}" dt="2025-10-20T17:01:24.119" v="12432" actId="1076"/>
          <ac:picMkLst>
            <pc:docMk/>
            <pc:sldMk cId="375974321" sldId="905"/>
            <ac:picMk id="7" creationId="{27C3ECC2-48F0-9F27-052B-F7FADE006392}"/>
          </ac:picMkLst>
        </pc:picChg>
      </pc:sldChg>
      <pc:sldChg chg="delSp modSp add mod delAnim modAnim">
        <pc:chgData name="Josh Hug" userId="e2159f7335c131c2" providerId="LiveId" clId="{138F76F6-BDFE-43E7-A070-24B46DF0227F}" dt="2025-10-20T17:11:15.531" v="12858" actId="20577"/>
        <pc:sldMkLst>
          <pc:docMk/>
          <pc:sldMk cId="3898881626" sldId="906"/>
        </pc:sldMkLst>
        <pc:spChg chg="mod">
          <ac:chgData name="Josh Hug" userId="e2159f7335c131c2" providerId="LiveId" clId="{138F76F6-BDFE-43E7-A070-24B46DF0227F}" dt="2025-10-20T17:11:15.531" v="12858" actId="20577"/>
          <ac:spMkLst>
            <pc:docMk/>
            <pc:sldMk cId="3898881626" sldId="906"/>
            <ac:spMk id="3" creationId="{7C130FCC-35D4-DABA-C755-423C25B9E999}"/>
          </ac:spMkLst>
        </pc:spChg>
      </pc:sldChg>
      <pc:sldChg chg="modSp">
        <pc:chgData name="Josh Hug" userId="e2159f7335c131c2" providerId="LiveId" clId="{138F76F6-BDFE-43E7-A070-24B46DF0227F}" dt="2025-10-21T16:06:49.050" v="13090" actId="20577"/>
        <pc:sldMkLst>
          <pc:docMk/>
          <pc:sldMk cId="3698641171" sldId="907"/>
        </pc:sldMkLst>
        <pc:spChg chg="mod">
          <ac:chgData name="Josh Hug" userId="e2159f7335c131c2" providerId="LiveId" clId="{138F76F6-BDFE-43E7-A070-24B46DF0227F}" dt="2025-10-21T16:06:49.050" v="13090" actId="20577"/>
          <ac:spMkLst>
            <pc:docMk/>
            <pc:sldMk cId="3698641171" sldId="907"/>
            <ac:spMk id="8" creationId="{E452B6E1-2906-B9C9-EF0F-1220747A4BB2}"/>
          </ac:spMkLst>
        </pc:spChg>
      </pc:sldChg>
      <pc:sldChg chg="modSp mod">
        <pc:chgData name="Josh Hug" userId="e2159f7335c131c2" providerId="LiveId" clId="{138F76F6-BDFE-43E7-A070-24B46DF0227F}" dt="2025-10-21T16:24:59.520" v="14337" actId="14100"/>
        <pc:sldMkLst>
          <pc:docMk/>
          <pc:sldMk cId="3455344782" sldId="915"/>
        </pc:sldMkLst>
        <pc:spChg chg="mod">
          <ac:chgData name="Josh Hug" userId="e2159f7335c131c2" providerId="LiveId" clId="{138F76F6-BDFE-43E7-A070-24B46DF0227F}" dt="2025-10-21T16:24:59.520" v="14337" actId="14100"/>
          <ac:spMkLst>
            <pc:docMk/>
            <pc:sldMk cId="3455344782" sldId="915"/>
            <ac:spMk id="3" creationId="{5F5473AA-3511-CB1F-194B-D268A597C936}"/>
          </ac:spMkLst>
        </pc:spChg>
      </pc:sldChg>
      <pc:sldChg chg="addSp delSp modSp mod">
        <pc:chgData name="Josh Hug" userId="e2159f7335c131c2" providerId="LiveId" clId="{138F76F6-BDFE-43E7-A070-24B46DF0227F}" dt="2025-10-21T16:31:38.280" v="14714" actId="20577"/>
        <pc:sldMkLst>
          <pc:docMk/>
          <pc:sldMk cId="2654497307" sldId="923"/>
        </pc:sldMkLst>
        <pc:spChg chg="mod">
          <ac:chgData name="Josh Hug" userId="e2159f7335c131c2" providerId="LiveId" clId="{138F76F6-BDFE-43E7-A070-24B46DF0227F}" dt="2025-10-21T16:31:38.280" v="14714" actId="20577"/>
          <ac:spMkLst>
            <pc:docMk/>
            <pc:sldMk cId="2654497307" sldId="923"/>
            <ac:spMk id="2" creationId="{F2EBB94D-7F11-3ECA-0A84-0B06A671570D}"/>
          </ac:spMkLst>
        </pc:spChg>
        <pc:spChg chg="mod">
          <ac:chgData name="Josh Hug" userId="e2159f7335c131c2" providerId="LiveId" clId="{138F76F6-BDFE-43E7-A070-24B46DF0227F}" dt="2025-10-21T16:25:42.294" v="14343"/>
          <ac:spMkLst>
            <pc:docMk/>
            <pc:sldMk cId="2654497307" sldId="923"/>
            <ac:spMk id="5" creationId="{92DF5060-E9CC-E4CA-2492-7B724AC0C5FB}"/>
          </ac:spMkLst>
        </pc:spChg>
        <pc:spChg chg="mod">
          <ac:chgData name="Josh Hug" userId="e2159f7335c131c2" providerId="LiveId" clId="{138F76F6-BDFE-43E7-A070-24B46DF0227F}" dt="2025-10-21T16:29:23.621" v="14639" actId="1076"/>
          <ac:spMkLst>
            <pc:docMk/>
            <pc:sldMk cId="2654497307" sldId="923"/>
            <ac:spMk id="6" creationId="{7A9B8A47-4DE0-00CB-C5D7-E482C4D2AD4B}"/>
          </ac:spMkLst>
        </pc:spChg>
        <pc:spChg chg="mod">
          <ac:chgData name="Josh Hug" userId="e2159f7335c131c2" providerId="LiveId" clId="{138F76F6-BDFE-43E7-A070-24B46DF0227F}" dt="2025-10-21T16:30:33.519" v="14670" actId="1076"/>
          <ac:spMkLst>
            <pc:docMk/>
            <pc:sldMk cId="2654497307" sldId="923"/>
            <ac:spMk id="7" creationId="{405F191C-CF15-7203-997C-CC0BF3A22278}"/>
          </ac:spMkLst>
        </pc:spChg>
        <pc:spChg chg="add mod">
          <ac:chgData name="Josh Hug" userId="e2159f7335c131c2" providerId="LiveId" clId="{138F76F6-BDFE-43E7-A070-24B46DF0227F}" dt="2025-10-21T16:27:33.669" v="14435" actId="207"/>
          <ac:spMkLst>
            <pc:docMk/>
            <pc:sldMk cId="2654497307" sldId="923"/>
            <ac:spMk id="21" creationId="{0B163A49-05A1-29A0-7246-F86FDC87FC3F}"/>
          </ac:spMkLst>
        </pc:spChg>
        <pc:spChg chg="add mod">
          <ac:chgData name="Josh Hug" userId="e2159f7335c131c2" providerId="LiveId" clId="{138F76F6-BDFE-43E7-A070-24B46DF0227F}" dt="2025-10-21T16:28:14.291" v="14571" actId="207"/>
          <ac:spMkLst>
            <pc:docMk/>
            <pc:sldMk cId="2654497307" sldId="923"/>
            <ac:spMk id="22" creationId="{660BBED5-D0AE-A31D-F4DD-58D30668224E}"/>
          </ac:spMkLst>
        </pc:spChg>
        <pc:spChg chg="add mod">
          <ac:chgData name="Josh Hug" userId="e2159f7335c131c2" providerId="LiveId" clId="{138F76F6-BDFE-43E7-A070-24B46DF0227F}" dt="2025-10-21T16:30:31.579" v="14668" actId="1076"/>
          <ac:spMkLst>
            <pc:docMk/>
            <pc:sldMk cId="2654497307" sldId="923"/>
            <ac:spMk id="25" creationId="{2C33B0CD-3A59-8E83-D2C1-4E10223DDBA1}"/>
          </ac:spMkLst>
        </pc:spChg>
        <pc:spChg chg="add mod">
          <ac:chgData name="Josh Hug" userId="e2159f7335c131c2" providerId="LiveId" clId="{138F76F6-BDFE-43E7-A070-24B46DF0227F}" dt="2025-10-21T16:29:30.041" v="14645" actId="1076"/>
          <ac:spMkLst>
            <pc:docMk/>
            <pc:sldMk cId="2654497307" sldId="923"/>
            <ac:spMk id="26" creationId="{11E0979D-769D-86CF-85A3-27AD3AF9D8BA}"/>
          </ac:spMkLst>
        </pc:spChg>
        <pc:spChg chg="add mod">
          <ac:chgData name="Josh Hug" userId="e2159f7335c131c2" providerId="LiveId" clId="{138F76F6-BDFE-43E7-A070-24B46DF0227F}" dt="2025-10-21T16:29:35.134" v="14650" actId="20577"/>
          <ac:spMkLst>
            <pc:docMk/>
            <pc:sldMk cId="2654497307" sldId="923"/>
            <ac:spMk id="27" creationId="{3BFE9F9D-84D8-55E8-8F76-0E8D47FD904D}"/>
          </ac:spMkLst>
        </pc:spChg>
        <pc:spChg chg="add mod">
          <ac:chgData name="Josh Hug" userId="e2159f7335c131c2" providerId="LiveId" clId="{138F76F6-BDFE-43E7-A070-24B46DF0227F}" dt="2025-10-21T16:30:41.355" v="14673" actId="1076"/>
          <ac:spMkLst>
            <pc:docMk/>
            <pc:sldMk cId="2654497307" sldId="923"/>
            <ac:spMk id="28" creationId="{21D89ABB-300D-68BB-18E1-9AE013357685}"/>
          </ac:spMkLst>
        </pc:spChg>
        <pc:spChg chg="add mod">
          <ac:chgData name="Josh Hug" userId="e2159f7335c131c2" providerId="LiveId" clId="{138F76F6-BDFE-43E7-A070-24B46DF0227F}" dt="2025-10-21T16:30:53.279" v="14681" actId="20577"/>
          <ac:spMkLst>
            <pc:docMk/>
            <pc:sldMk cId="2654497307" sldId="923"/>
            <ac:spMk id="30" creationId="{A5B1AB99-1CA1-7943-398E-E2F8CB9EA67E}"/>
          </ac:spMkLst>
        </pc:spChg>
        <pc:spChg chg="add mod">
          <ac:chgData name="Josh Hug" userId="e2159f7335c131c2" providerId="LiveId" clId="{138F76F6-BDFE-43E7-A070-24B46DF0227F}" dt="2025-10-21T16:31:17.939" v="14695" actId="1076"/>
          <ac:spMkLst>
            <pc:docMk/>
            <pc:sldMk cId="2654497307" sldId="923"/>
            <ac:spMk id="32" creationId="{5D7BAF63-BDC7-677C-0EEE-FB544895982D}"/>
          </ac:spMkLst>
        </pc:spChg>
        <pc:cxnChg chg="add mod">
          <ac:chgData name="Josh Hug" userId="e2159f7335c131c2" providerId="LiveId" clId="{138F76F6-BDFE-43E7-A070-24B46DF0227F}" dt="2025-10-21T16:26:05.306" v="14374" actId="1076"/>
          <ac:cxnSpMkLst>
            <pc:docMk/>
            <pc:sldMk cId="2654497307" sldId="923"/>
            <ac:cxnSpMk id="8" creationId="{19BB8689-2ED7-1E50-36BC-9C35BA4E7481}"/>
          </ac:cxnSpMkLst>
        </pc:cxnChg>
        <pc:cxnChg chg="mod">
          <ac:chgData name="Josh Hug" userId="e2159f7335c131c2" providerId="LiveId" clId="{138F76F6-BDFE-43E7-A070-24B46DF0227F}" dt="2025-10-21T16:25:51.135" v="14346" actId="1076"/>
          <ac:cxnSpMkLst>
            <pc:docMk/>
            <pc:sldMk cId="2654497307" sldId="923"/>
            <ac:cxnSpMk id="14" creationId="{FB1764D3-6326-EE62-E49A-20345ED60F85}"/>
          </ac:cxnSpMkLst>
        </pc:cxnChg>
        <pc:cxnChg chg="add mod">
          <ac:chgData name="Josh Hug" userId="e2159f7335c131c2" providerId="LiveId" clId="{138F76F6-BDFE-43E7-A070-24B46DF0227F}" dt="2025-10-21T16:26:18.397" v="14381" actId="14100"/>
          <ac:cxnSpMkLst>
            <pc:docMk/>
            <pc:sldMk cId="2654497307" sldId="923"/>
            <ac:cxnSpMk id="15" creationId="{298858B5-A1E5-949F-F73F-7087E78E57C9}"/>
          </ac:cxnSpMkLst>
        </pc:cxnChg>
        <pc:cxnChg chg="add mod">
          <ac:chgData name="Josh Hug" userId="e2159f7335c131c2" providerId="LiveId" clId="{138F76F6-BDFE-43E7-A070-24B46DF0227F}" dt="2025-10-21T16:30:37.741" v="14672" actId="14100"/>
          <ac:cxnSpMkLst>
            <pc:docMk/>
            <pc:sldMk cId="2654497307" sldId="923"/>
            <ac:cxnSpMk id="18" creationId="{898226CC-02BE-21CE-DCE8-6B7B0901360D}"/>
          </ac:cxnSpMkLst>
        </pc:cxnChg>
      </pc:sldChg>
      <pc:sldChg chg="modSp mod">
        <pc:chgData name="Josh Hug" userId="e2159f7335c131c2" providerId="LiveId" clId="{138F76F6-BDFE-43E7-A070-24B46DF0227F}" dt="2025-10-21T16:24:21.875" v="14336" actId="1076"/>
        <pc:sldMkLst>
          <pc:docMk/>
          <pc:sldMk cId="2694256307" sldId="924"/>
        </pc:sldMkLst>
        <pc:spChg chg="mod">
          <ac:chgData name="Josh Hug" userId="e2159f7335c131c2" providerId="LiveId" clId="{138F76F6-BDFE-43E7-A070-24B46DF0227F}" dt="2025-10-21T16:22:48.318" v="14322"/>
          <ac:spMkLst>
            <pc:docMk/>
            <pc:sldMk cId="2694256307" sldId="924"/>
            <ac:spMk id="2" creationId="{68C71EC0-2D86-00D6-3D1B-BF14382FE37D}"/>
          </ac:spMkLst>
        </pc:spChg>
        <pc:spChg chg="mod">
          <ac:chgData name="Josh Hug" userId="e2159f7335c131c2" providerId="LiveId" clId="{138F76F6-BDFE-43E7-A070-24B46DF0227F}" dt="2025-10-21T16:24:09.298" v="14328"/>
          <ac:spMkLst>
            <pc:docMk/>
            <pc:sldMk cId="2694256307" sldId="924"/>
            <ac:spMk id="3" creationId="{E3B51030-201E-2D94-17E5-0461DF286C43}"/>
          </ac:spMkLst>
        </pc:spChg>
        <pc:spChg chg="mod">
          <ac:chgData name="Josh Hug" userId="e2159f7335c131c2" providerId="LiveId" clId="{138F76F6-BDFE-43E7-A070-24B46DF0227F}" dt="2025-10-21T16:24:21.875" v="14336" actId="1076"/>
          <ac:spMkLst>
            <pc:docMk/>
            <pc:sldMk cId="2694256307" sldId="924"/>
            <ac:spMk id="5" creationId="{4BEA7912-83BB-FAF8-78DB-1FE358948D85}"/>
          </ac:spMkLst>
        </pc:spChg>
        <pc:spChg chg="mod">
          <ac:chgData name="Josh Hug" userId="e2159f7335c131c2" providerId="LiveId" clId="{138F76F6-BDFE-43E7-A070-24B46DF0227F}" dt="2025-10-21T16:23:02.190" v="14326" actId="20577"/>
          <ac:spMkLst>
            <pc:docMk/>
            <pc:sldMk cId="2694256307" sldId="924"/>
            <ac:spMk id="13" creationId="{BAF5C7F0-7EC8-D418-132B-1916F74E3101}"/>
          </ac:spMkLst>
        </pc:spChg>
      </pc:sldChg>
      <pc:sldChg chg="modSp add mod">
        <pc:chgData name="Josh Hug" userId="e2159f7335c131c2" providerId="LiveId" clId="{138F76F6-BDFE-43E7-A070-24B46DF0227F}" dt="2025-10-21T16:04:46.976" v="13081" actId="20577"/>
        <pc:sldMkLst>
          <pc:docMk/>
          <pc:sldMk cId="3584817367" sldId="927"/>
        </pc:sldMkLst>
        <pc:spChg chg="mod">
          <ac:chgData name="Josh Hug" userId="e2159f7335c131c2" providerId="LiveId" clId="{138F76F6-BDFE-43E7-A070-24B46DF0227F}" dt="2025-10-21T16:02:52.616" v="12865" actId="20577"/>
          <ac:spMkLst>
            <pc:docMk/>
            <pc:sldMk cId="3584817367" sldId="927"/>
            <ac:spMk id="5" creationId="{8F270140-16C7-48DB-2DEA-21303710A153}"/>
          </ac:spMkLst>
        </pc:spChg>
        <pc:spChg chg="mod">
          <ac:chgData name="Josh Hug" userId="e2159f7335c131c2" providerId="LiveId" clId="{138F76F6-BDFE-43E7-A070-24B46DF0227F}" dt="2025-10-21T16:03:25.789" v="12876" actId="207"/>
          <ac:spMkLst>
            <pc:docMk/>
            <pc:sldMk cId="3584817367" sldId="927"/>
            <ac:spMk id="79" creationId="{8BEFDC30-CF19-210F-FEBD-3BCAC8BB8F47}"/>
          </ac:spMkLst>
        </pc:spChg>
        <pc:spChg chg="mod">
          <ac:chgData name="Josh Hug" userId="e2159f7335c131c2" providerId="LiveId" clId="{138F76F6-BDFE-43E7-A070-24B46DF0227F}" dt="2025-10-21T16:03:25.789" v="12876" actId="207"/>
          <ac:spMkLst>
            <pc:docMk/>
            <pc:sldMk cId="3584817367" sldId="927"/>
            <ac:spMk id="81" creationId="{A69583D4-507C-FC8D-D1E0-FAC115AD8D4C}"/>
          </ac:spMkLst>
        </pc:spChg>
        <pc:spChg chg="mod">
          <ac:chgData name="Josh Hug" userId="e2159f7335c131c2" providerId="LiveId" clId="{138F76F6-BDFE-43E7-A070-24B46DF0227F}" dt="2025-10-21T16:03:25.789" v="12876" actId="207"/>
          <ac:spMkLst>
            <pc:docMk/>
            <pc:sldMk cId="3584817367" sldId="927"/>
            <ac:spMk id="82" creationId="{5CD3C32E-BD2C-A443-37A8-EE8E7D5E8B79}"/>
          </ac:spMkLst>
        </pc:spChg>
        <pc:spChg chg="mod">
          <ac:chgData name="Josh Hug" userId="e2159f7335c131c2" providerId="LiveId" clId="{138F76F6-BDFE-43E7-A070-24B46DF0227F}" dt="2025-10-21T16:04:46.976" v="13081" actId="20577"/>
          <ac:spMkLst>
            <pc:docMk/>
            <pc:sldMk cId="3584817367" sldId="927"/>
            <ac:spMk id="106" creationId="{F6CBB2DF-E6C6-89FB-25D9-D4BA040D489C}"/>
          </ac:spMkLst>
        </pc:spChg>
        <pc:spChg chg="mod">
          <ac:chgData name="Josh Hug" userId="e2159f7335c131c2" providerId="LiveId" clId="{138F76F6-BDFE-43E7-A070-24B46DF0227F}" dt="2025-10-21T16:04:45.505" v="13079" actId="20577"/>
          <ac:spMkLst>
            <pc:docMk/>
            <pc:sldMk cId="3584817367" sldId="927"/>
            <ac:spMk id="107" creationId="{D01776D8-B7B8-2608-2658-5867C9864C70}"/>
          </ac:spMkLst>
        </pc:spChg>
        <pc:spChg chg="mod">
          <ac:chgData name="Josh Hug" userId="e2159f7335c131c2" providerId="LiveId" clId="{138F76F6-BDFE-43E7-A070-24B46DF0227F}" dt="2025-10-21T16:04:44.162" v="13077" actId="20577"/>
          <ac:spMkLst>
            <pc:docMk/>
            <pc:sldMk cId="3584817367" sldId="927"/>
            <ac:spMk id="109" creationId="{E5756B11-7CF1-8FEF-2934-ADDCC6A69729}"/>
          </ac:spMkLst>
        </pc:spChg>
        <pc:spChg chg="mod">
          <ac:chgData name="Josh Hug" userId="e2159f7335c131c2" providerId="LiveId" clId="{138F76F6-BDFE-43E7-A070-24B46DF0227F}" dt="2025-10-21T16:04:42.712" v="13075" actId="20577"/>
          <ac:spMkLst>
            <pc:docMk/>
            <pc:sldMk cId="3584817367" sldId="927"/>
            <ac:spMk id="110" creationId="{2583CC3F-4CE5-DCAD-4421-2735B9160398}"/>
          </ac:spMkLst>
        </pc:spChg>
        <pc:spChg chg="mod">
          <ac:chgData name="Josh Hug" userId="e2159f7335c131c2" providerId="LiveId" clId="{138F76F6-BDFE-43E7-A070-24B46DF0227F}" dt="2025-10-21T16:03:25.789" v="12876" actId="207"/>
          <ac:spMkLst>
            <pc:docMk/>
            <pc:sldMk cId="3584817367" sldId="927"/>
            <ac:spMk id="115" creationId="{241A6C12-F437-0540-AC2D-FAA2B11DE819}"/>
          </ac:spMkLst>
        </pc:spChg>
        <pc:spChg chg="mod">
          <ac:chgData name="Josh Hug" userId="e2159f7335c131c2" providerId="LiveId" clId="{138F76F6-BDFE-43E7-A070-24B46DF0227F}" dt="2025-10-21T16:03:25.789" v="12876" actId="207"/>
          <ac:spMkLst>
            <pc:docMk/>
            <pc:sldMk cId="3584817367" sldId="927"/>
            <ac:spMk id="116" creationId="{E601EDB2-C6DC-117A-982D-3C805A2D1459}"/>
          </ac:spMkLst>
        </pc:spChg>
        <pc:spChg chg="mod">
          <ac:chgData name="Josh Hug" userId="e2159f7335c131c2" providerId="LiveId" clId="{138F76F6-BDFE-43E7-A070-24B46DF0227F}" dt="2025-10-21T16:03:25.789" v="12876" actId="207"/>
          <ac:spMkLst>
            <pc:docMk/>
            <pc:sldMk cId="3584817367" sldId="927"/>
            <ac:spMk id="117" creationId="{4A60B969-32FF-6BCF-08B4-AD3DF3C64CD4}"/>
          </ac:spMkLst>
        </pc:spChg>
        <pc:spChg chg="mod">
          <ac:chgData name="Josh Hug" userId="e2159f7335c131c2" providerId="LiveId" clId="{138F76F6-BDFE-43E7-A070-24B46DF0227F}" dt="2025-10-21T16:03:25.789" v="12876" actId="207"/>
          <ac:spMkLst>
            <pc:docMk/>
            <pc:sldMk cId="3584817367" sldId="927"/>
            <ac:spMk id="119" creationId="{A59D17F7-4E96-BD47-3FA7-098C9389C0B6}"/>
          </ac:spMkLst>
        </pc:spChg>
        <pc:spChg chg="mod">
          <ac:chgData name="Josh Hug" userId="e2159f7335c131c2" providerId="LiveId" clId="{138F76F6-BDFE-43E7-A070-24B46DF0227F}" dt="2025-10-21T16:04:40.312" v="13073" actId="20577"/>
          <ac:spMkLst>
            <pc:docMk/>
            <pc:sldMk cId="3584817367" sldId="927"/>
            <ac:spMk id="124" creationId="{6EDE6B11-4E57-4E28-2FA3-A24BCE7EB8DC}"/>
          </ac:spMkLst>
        </pc:spChg>
        <pc:spChg chg="mod">
          <ac:chgData name="Josh Hug" userId="e2159f7335c131c2" providerId="LiveId" clId="{138F76F6-BDFE-43E7-A070-24B46DF0227F}" dt="2025-10-21T16:04:38.568" v="13071" actId="20577"/>
          <ac:spMkLst>
            <pc:docMk/>
            <pc:sldMk cId="3584817367" sldId="927"/>
            <ac:spMk id="126" creationId="{34C3F4D9-A76A-588B-618C-43B485C8A6BC}"/>
          </ac:spMkLst>
        </pc:spChg>
        <pc:spChg chg="mod">
          <ac:chgData name="Josh Hug" userId="e2159f7335c131c2" providerId="LiveId" clId="{138F76F6-BDFE-43E7-A070-24B46DF0227F}" dt="2025-10-21T16:04:36.096" v="13069" actId="20577"/>
          <ac:spMkLst>
            <pc:docMk/>
            <pc:sldMk cId="3584817367" sldId="927"/>
            <ac:spMk id="127" creationId="{BFF2010A-B459-B0E7-821E-1CAF7311B4BB}"/>
          </ac:spMkLst>
        </pc:spChg>
        <pc:spChg chg="mod">
          <ac:chgData name="Josh Hug" userId="e2159f7335c131c2" providerId="LiveId" clId="{138F76F6-BDFE-43E7-A070-24B46DF0227F}" dt="2025-10-21T16:03:25.789" v="12876" actId="207"/>
          <ac:spMkLst>
            <pc:docMk/>
            <pc:sldMk cId="3584817367" sldId="927"/>
            <ac:spMk id="152" creationId="{61009C0C-C3C5-D0AF-6DCC-0E483623C108}"/>
          </ac:spMkLst>
        </pc:spChg>
        <pc:spChg chg="mod">
          <ac:chgData name="Josh Hug" userId="e2159f7335c131c2" providerId="LiveId" clId="{138F76F6-BDFE-43E7-A070-24B46DF0227F}" dt="2025-10-21T16:04:33.256" v="13065" actId="20577"/>
          <ac:spMkLst>
            <pc:docMk/>
            <pc:sldMk cId="3584817367" sldId="927"/>
            <ac:spMk id="157" creationId="{713E9205-82C7-60C2-03AF-96CE21A2B10E}"/>
          </ac:spMkLst>
        </pc:spChg>
        <pc:spChg chg="mod">
          <ac:chgData name="Josh Hug" userId="e2159f7335c131c2" providerId="LiveId" clId="{138F76F6-BDFE-43E7-A070-24B46DF0227F}" dt="2025-10-21T16:04:31.545" v="13063" actId="20577"/>
          <ac:spMkLst>
            <pc:docMk/>
            <pc:sldMk cId="3584817367" sldId="927"/>
            <ac:spMk id="158" creationId="{E765B277-419A-1AE7-31AA-38DE722DA0D6}"/>
          </ac:spMkLst>
        </pc:spChg>
        <pc:spChg chg="mod">
          <ac:chgData name="Josh Hug" userId="e2159f7335c131c2" providerId="LiveId" clId="{138F76F6-BDFE-43E7-A070-24B46DF0227F}" dt="2025-10-21T16:04:29.512" v="13061" actId="20577"/>
          <ac:spMkLst>
            <pc:docMk/>
            <pc:sldMk cId="3584817367" sldId="927"/>
            <ac:spMk id="159" creationId="{3B0649BD-8E57-3C5F-3A9F-155F94DCF225}"/>
          </ac:spMkLst>
        </pc:spChg>
        <pc:spChg chg="mod">
          <ac:chgData name="Josh Hug" userId="e2159f7335c131c2" providerId="LiveId" clId="{138F76F6-BDFE-43E7-A070-24B46DF0227F}" dt="2025-10-21T16:03:25.789" v="12876" actId="207"/>
          <ac:spMkLst>
            <pc:docMk/>
            <pc:sldMk cId="3584817367" sldId="927"/>
            <ac:spMk id="161" creationId="{94574F10-8788-36B9-230E-F418758DEEB7}"/>
          </ac:spMkLst>
        </pc:spChg>
        <pc:spChg chg="mod">
          <ac:chgData name="Josh Hug" userId="e2159f7335c131c2" providerId="LiveId" clId="{138F76F6-BDFE-43E7-A070-24B46DF0227F}" dt="2025-10-21T16:03:25.789" v="12876" actId="207"/>
          <ac:spMkLst>
            <pc:docMk/>
            <pc:sldMk cId="3584817367" sldId="927"/>
            <ac:spMk id="162" creationId="{DDFF8379-EB51-37E1-3F18-DE776FDF16C7}"/>
          </ac:spMkLst>
        </pc:spChg>
        <pc:spChg chg="mod">
          <ac:chgData name="Josh Hug" userId="e2159f7335c131c2" providerId="LiveId" clId="{138F76F6-BDFE-43E7-A070-24B46DF0227F}" dt="2025-10-21T16:04:26.938" v="13057" actId="20577"/>
          <ac:spMkLst>
            <pc:docMk/>
            <pc:sldMk cId="3584817367" sldId="927"/>
            <ac:spMk id="169" creationId="{44AEE09F-57AA-44C8-64F6-93A6A2497BA4}"/>
          </ac:spMkLst>
        </pc:spChg>
        <pc:spChg chg="mod">
          <ac:chgData name="Josh Hug" userId="e2159f7335c131c2" providerId="LiveId" clId="{138F76F6-BDFE-43E7-A070-24B46DF0227F}" dt="2025-10-21T16:04:25.409" v="13055" actId="20577"/>
          <ac:spMkLst>
            <pc:docMk/>
            <pc:sldMk cId="3584817367" sldId="927"/>
            <ac:spMk id="170" creationId="{ED3CF8B2-D0B6-2E9D-BDC4-665178913B34}"/>
          </ac:spMkLst>
        </pc:spChg>
        <pc:spChg chg="mod">
          <ac:chgData name="Josh Hug" userId="e2159f7335c131c2" providerId="LiveId" clId="{138F76F6-BDFE-43E7-A070-24B46DF0227F}" dt="2025-10-21T16:04:23.705" v="13053" actId="20577"/>
          <ac:spMkLst>
            <pc:docMk/>
            <pc:sldMk cId="3584817367" sldId="927"/>
            <ac:spMk id="171" creationId="{98394931-6232-270E-ABC9-E3A7911FAB3B}"/>
          </ac:spMkLst>
        </pc:spChg>
        <pc:spChg chg="mod">
          <ac:chgData name="Josh Hug" userId="e2159f7335c131c2" providerId="LiveId" clId="{138F76F6-BDFE-43E7-A070-24B46DF0227F}" dt="2025-10-21T16:04:34.920" v="13067" actId="20577"/>
          <ac:spMkLst>
            <pc:docMk/>
            <pc:sldMk cId="3584817367" sldId="927"/>
            <ac:spMk id="176" creationId="{95330F41-A278-FD24-B3C2-DEC2A1DEE7A9}"/>
          </ac:spMkLst>
        </pc:spChg>
        <pc:spChg chg="mod">
          <ac:chgData name="Josh Hug" userId="e2159f7335c131c2" providerId="LiveId" clId="{138F76F6-BDFE-43E7-A070-24B46DF0227F}" dt="2025-10-21T16:04:28.312" v="13059" actId="20577"/>
          <ac:spMkLst>
            <pc:docMk/>
            <pc:sldMk cId="3584817367" sldId="927"/>
            <ac:spMk id="177" creationId="{B1FAD288-865E-2B68-EDE2-2A00F24ED663}"/>
          </ac:spMkLst>
        </pc:spChg>
        <pc:spChg chg="mod">
          <ac:chgData name="Josh Hug" userId="e2159f7335c131c2" providerId="LiveId" clId="{138F76F6-BDFE-43E7-A070-24B46DF0227F}" dt="2025-10-21T16:04:22.024" v="13051" actId="20577"/>
          <ac:spMkLst>
            <pc:docMk/>
            <pc:sldMk cId="3584817367" sldId="927"/>
            <ac:spMk id="178" creationId="{E0A77E7C-7691-0DD8-6227-D49491FE3381}"/>
          </ac:spMkLst>
        </pc:spChg>
        <pc:spChg chg="mod">
          <ac:chgData name="Josh Hug" userId="e2159f7335c131c2" providerId="LiveId" clId="{138F76F6-BDFE-43E7-A070-24B46DF0227F}" dt="2025-10-21T16:04:20.360" v="13049" actId="20577"/>
          <ac:spMkLst>
            <pc:docMk/>
            <pc:sldMk cId="3584817367" sldId="927"/>
            <ac:spMk id="179" creationId="{F2D9F9C0-A616-D43B-827D-1F8AD9561C47}"/>
          </ac:spMkLst>
        </pc:spChg>
        <pc:spChg chg="mod">
          <ac:chgData name="Josh Hug" userId="e2159f7335c131c2" providerId="LiveId" clId="{138F76F6-BDFE-43E7-A070-24B46DF0227F}" dt="2025-10-21T16:04:18.344" v="13045" actId="20577"/>
          <ac:spMkLst>
            <pc:docMk/>
            <pc:sldMk cId="3584817367" sldId="927"/>
            <ac:spMk id="180" creationId="{5C94B50D-DFD0-C1E4-30CC-B8CBE0A840A1}"/>
          </ac:spMkLst>
        </pc:spChg>
        <pc:spChg chg="mod">
          <ac:chgData name="Josh Hug" userId="e2159f7335c131c2" providerId="LiveId" clId="{138F76F6-BDFE-43E7-A070-24B46DF0227F}" dt="2025-10-21T16:04:16.544" v="13043" actId="20577"/>
          <ac:spMkLst>
            <pc:docMk/>
            <pc:sldMk cId="3584817367" sldId="927"/>
            <ac:spMk id="181" creationId="{2B14EE73-E4DB-C2FE-2E50-020B144FF3FB}"/>
          </ac:spMkLst>
        </pc:spChg>
        <pc:spChg chg="mod">
          <ac:chgData name="Josh Hug" userId="e2159f7335c131c2" providerId="LiveId" clId="{138F76F6-BDFE-43E7-A070-24B46DF0227F}" dt="2025-10-21T16:04:14.720" v="13041" actId="6549"/>
          <ac:spMkLst>
            <pc:docMk/>
            <pc:sldMk cId="3584817367" sldId="927"/>
            <ac:spMk id="182" creationId="{2CB1CE63-E2D1-17A3-8B4E-12C8DBDF4473}"/>
          </ac:spMkLst>
        </pc:spChg>
        <pc:spChg chg="mod">
          <ac:chgData name="Josh Hug" userId="e2159f7335c131c2" providerId="LiveId" clId="{138F76F6-BDFE-43E7-A070-24B46DF0227F}" dt="2025-10-21T16:04:11.968" v="13039" actId="20577"/>
          <ac:spMkLst>
            <pc:docMk/>
            <pc:sldMk cId="3584817367" sldId="927"/>
            <ac:spMk id="183" creationId="{BB4733EB-8115-6706-B9C1-D11E04CE1953}"/>
          </ac:spMkLst>
        </pc:spChg>
        <pc:spChg chg="mod">
          <ac:chgData name="Josh Hug" userId="e2159f7335c131c2" providerId="LiveId" clId="{138F76F6-BDFE-43E7-A070-24B46DF0227F}" dt="2025-10-21T16:03:40.249" v="12878" actId="5793"/>
          <ac:spMkLst>
            <pc:docMk/>
            <pc:sldMk cId="3584817367" sldId="927"/>
            <ac:spMk id="184" creationId="{B05499CF-4B70-EEC8-0BE0-7422D8C0DB2F}"/>
          </ac:spMkLst>
        </pc:spChg>
      </pc:sldChg>
      <pc:sldChg chg="modSp add mod">
        <pc:chgData name="Josh Hug" userId="e2159f7335c131c2" providerId="LiveId" clId="{138F76F6-BDFE-43E7-A070-24B46DF0227F}" dt="2025-10-21T16:20:40.737" v="14033" actId="14100"/>
        <pc:sldMkLst>
          <pc:docMk/>
          <pc:sldMk cId="991503805" sldId="929"/>
        </pc:sldMkLst>
        <pc:spChg chg="mod">
          <ac:chgData name="Josh Hug" userId="e2159f7335c131c2" providerId="LiveId" clId="{138F76F6-BDFE-43E7-A070-24B46DF0227F}" dt="2025-10-21T16:20:40.737" v="14033" actId="14100"/>
          <ac:spMkLst>
            <pc:docMk/>
            <pc:sldMk cId="991503805" sldId="929"/>
            <ac:spMk id="3" creationId="{CB13E154-4445-D54D-4372-E0A34AB58811}"/>
          </ac:spMkLst>
        </pc:spChg>
        <pc:spChg chg="mod">
          <ac:chgData name="Josh Hug" userId="e2159f7335c131c2" providerId="LiveId" clId="{138F76F6-BDFE-43E7-A070-24B46DF0227F}" dt="2025-10-21T16:20:17.621" v="13934" actId="1076"/>
          <ac:spMkLst>
            <pc:docMk/>
            <pc:sldMk cId="991503805" sldId="929"/>
            <ac:spMk id="5" creationId="{A3635B2F-CEFA-6EE6-BEDF-DF3675EEF906}"/>
          </ac:spMkLst>
        </pc:spChg>
        <pc:spChg chg="mod">
          <ac:chgData name="Josh Hug" userId="e2159f7335c131c2" providerId="LiveId" clId="{138F76F6-BDFE-43E7-A070-24B46DF0227F}" dt="2025-10-21T16:20:17.621" v="13934" actId="1076"/>
          <ac:spMkLst>
            <pc:docMk/>
            <pc:sldMk cId="991503805" sldId="929"/>
            <ac:spMk id="7" creationId="{39B2725D-96BD-E915-C1A8-48B2AAF492B2}"/>
          </ac:spMkLst>
        </pc:spChg>
        <pc:spChg chg="mod">
          <ac:chgData name="Josh Hug" userId="e2159f7335c131c2" providerId="LiveId" clId="{138F76F6-BDFE-43E7-A070-24B46DF0227F}" dt="2025-10-21T16:20:17.621" v="13934" actId="1076"/>
          <ac:spMkLst>
            <pc:docMk/>
            <pc:sldMk cId="991503805" sldId="929"/>
            <ac:spMk id="8" creationId="{8AED045E-12E9-16D8-91E8-6DF51D6A30A1}"/>
          </ac:spMkLst>
        </pc:spChg>
        <pc:spChg chg="mod">
          <ac:chgData name="Josh Hug" userId="e2159f7335c131c2" providerId="LiveId" clId="{138F76F6-BDFE-43E7-A070-24B46DF0227F}" dt="2025-10-21T16:20:17.621" v="13934" actId="1076"/>
          <ac:spMkLst>
            <pc:docMk/>
            <pc:sldMk cId="991503805" sldId="929"/>
            <ac:spMk id="9" creationId="{820BA8C5-7532-8F1B-4EBD-CBF4213A4F14}"/>
          </ac:spMkLst>
        </pc:spChg>
      </pc:sldChg>
      <pc:sldChg chg="addSp delSp modSp add mod">
        <pc:chgData name="Josh Hug" userId="e2159f7335c131c2" providerId="LiveId" clId="{138F76F6-BDFE-43E7-A070-24B46DF0227F}" dt="2025-10-21T16:22:45.909" v="14321"/>
        <pc:sldMkLst>
          <pc:docMk/>
          <pc:sldMk cId="3292935142" sldId="930"/>
        </pc:sldMkLst>
        <pc:spChg chg="mod">
          <ac:chgData name="Josh Hug" userId="e2159f7335c131c2" providerId="LiveId" clId="{138F76F6-BDFE-43E7-A070-24B46DF0227F}" dt="2025-10-21T16:22:45.909" v="14321"/>
          <ac:spMkLst>
            <pc:docMk/>
            <pc:sldMk cId="3292935142" sldId="930"/>
            <ac:spMk id="2" creationId="{E497ABD9-53AF-9D04-B514-08108838757C}"/>
          </ac:spMkLst>
        </pc:spChg>
        <pc:spChg chg="mod">
          <ac:chgData name="Josh Hug" userId="e2159f7335c131c2" providerId="LiveId" clId="{138F76F6-BDFE-43E7-A070-24B46DF0227F}" dt="2025-10-21T16:21:39.210" v="14245" actId="20577"/>
          <ac:spMkLst>
            <pc:docMk/>
            <pc:sldMk cId="3292935142" sldId="930"/>
            <ac:spMk id="3" creationId="{E9B02B94-1F52-275E-9D7B-436645DFB38E}"/>
          </ac:spMkLst>
        </pc:spChg>
        <pc:spChg chg="mod">
          <ac:chgData name="Josh Hug" userId="e2159f7335c131c2" providerId="LiveId" clId="{138F76F6-BDFE-43E7-A070-24B46DF0227F}" dt="2025-10-21T16:22:25.261" v="14288" actId="20577"/>
          <ac:spMkLst>
            <pc:docMk/>
            <pc:sldMk cId="3292935142" sldId="930"/>
            <ac:spMk id="13" creationId="{2C0337EE-A893-29C1-919F-03A0CA896CDE}"/>
          </ac:spMkLst>
        </pc:spChg>
        <pc:spChg chg="add mod">
          <ac:chgData name="Josh Hug" userId="e2159f7335c131c2" providerId="LiveId" clId="{138F76F6-BDFE-43E7-A070-24B46DF0227F}" dt="2025-10-21T16:22:16.368" v="14284" actId="1076"/>
          <ac:spMkLst>
            <pc:docMk/>
            <pc:sldMk cId="3292935142" sldId="930"/>
            <ac:spMk id="16" creationId="{36265322-ACE0-9F1B-E511-44C57EE206BB}"/>
          </ac:spMkLst>
        </pc:spChg>
      </pc:sldChg>
      <pc:sldChg chg="delSp modSp add mod">
        <pc:chgData name="Josh Hug" userId="e2159f7335c131c2" providerId="LiveId" clId="{138F76F6-BDFE-43E7-A070-24B46DF0227F}" dt="2025-10-21T16:32:04.761" v="14743" actId="20577"/>
        <pc:sldMkLst>
          <pc:docMk/>
          <pc:sldMk cId="980664163" sldId="931"/>
        </pc:sldMkLst>
        <pc:spChg chg="mod">
          <ac:chgData name="Josh Hug" userId="e2159f7335c131c2" providerId="LiveId" clId="{138F76F6-BDFE-43E7-A070-24B46DF0227F}" dt="2025-10-21T16:32:04.761" v="14743" actId="20577"/>
          <ac:spMkLst>
            <pc:docMk/>
            <pc:sldMk cId="980664163" sldId="931"/>
            <ac:spMk id="2" creationId="{2106B842-075A-0F8C-97F0-49F996EEF428}"/>
          </ac:spMkLst>
        </pc:spChg>
        <pc:spChg chg="mod">
          <ac:chgData name="Josh Hug" userId="e2159f7335c131c2" providerId="LiveId" clId="{138F76F6-BDFE-43E7-A070-24B46DF0227F}" dt="2025-10-21T16:31:49.200" v="14718" actId="14100"/>
          <ac:spMkLst>
            <pc:docMk/>
            <pc:sldMk cId="980664163" sldId="931"/>
            <ac:spMk id="3" creationId="{80212FB4-B9F1-07BD-A1D5-A30209852E41}"/>
          </ac:spMkLst>
        </pc:spChg>
      </pc:sldChg>
      <pc:sldChg chg="add">
        <pc:chgData name="Josh Hug" userId="e2159f7335c131c2" providerId="LiveId" clId="{138F76F6-BDFE-43E7-A070-24B46DF0227F}" dt="2025-10-21T17:06:42.069" v="17272"/>
        <pc:sldMkLst>
          <pc:docMk/>
          <pc:sldMk cId="427196865" sldId="934"/>
        </pc:sldMkLst>
      </pc:sldChg>
      <pc:sldChg chg="addSp delSp modSp add mod">
        <pc:chgData name="Josh Hug" userId="e2159f7335c131c2" providerId="LiveId" clId="{138F76F6-BDFE-43E7-A070-24B46DF0227F}" dt="2025-10-21T21:00:50.889" v="18598" actId="20577"/>
        <pc:sldMkLst>
          <pc:docMk/>
          <pc:sldMk cId="3409898689" sldId="936"/>
        </pc:sldMkLst>
        <pc:spChg chg="mod">
          <ac:chgData name="Josh Hug" userId="e2159f7335c131c2" providerId="LiveId" clId="{138F76F6-BDFE-43E7-A070-24B46DF0227F}" dt="2025-10-21T17:14:59.313" v="17512" actId="207"/>
          <ac:spMkLst>
            <pc:docMk/>
            <pc:sldMk cId="3409898689" sldId="936"/>
            <ac:spMk id="13" creationId="{464E4972-F366-3D5B-A3CC-1F1B65252EA2}"/>
          </ac:spMkLst>
        </pc:spChg>
        <pc:spChg chg="add mod">
          <ac:chgData name="Josh Hug" userId="e2159f7335c131c2" providerId="LiveId" clId="{138F76F6-BDFE-43E7-A070-24B46DF0227F}" dt="2025-10-21T17:12:27.840" v="17353" actId="1076"/>
          <ac:spMkLst>
            <pc:docMk/>
            <pc:sldMk cId="3409898689" sldId="936"/>
            <ac:spMk id="19" creationId="{8C192A59-89B4-DBEF-A6D3-38BB52CA12E2}"/>
          </ac:spMkLst>
        </pc:spChg>
        <pc:spChg chg="add mod">
          <ac:chgData name="Josh Hug" userId="e2159f7335c131c2" providerId="LiveId" clId="{138F76F6-BDFE-43E7-A070-24B46DF0227F}" dt="2025-10-21T21:00:50.889" v="18598" actId="20577"/>
          <ac:spMkLst>
            <pc:docMk/>
            <pc:sldMk cId="3409898689" sldId="936"/>
            <ac:spMk id="22" creationId="{6C667664-0F80-B6C6-8BAA-CC3E5610729C}"/>
          </ac:spMkLst>
        </pc:spChg>
        <pc:cxnChg chg="mod">
          <ac:chgData name="Josh Hug" userId="e2159f7335c131c2" providerId="LiveId" clId="{138F76F6-BDFE-43E7-A070-24B46DF0227F}" dt="2025-10-21T17:12:58.887" v="17420" actId="692"/>
          <ac:cxnSpMkLst>
            <pc:docMk/>
            <pc:sldMk cId="3409898689" sldId="936"/>
            <ac:cxnSpMk id="6" creationId="{29358097-A7A3-26C3-21AC-F8C288D2B2C1}"/>
          </ac:cxnSpMkLst>
        </pc:cxnChg>
        <pc:cxnChg chg="add mod">
          <ac:chgData name="Josh Hug" userId="e2159f7335c131c2" providerId="LiveId" clId="{138F76F6-BDFE-43E7-A070-24B46DF0227F}" dt="2025-10-21T17:15:23.359" v="17516" actId="208"/>
          <ac:cxnSpMkLst>
            <pc:docMk/>
            <pc:sldMk cId="3409898689" sldId="936"/>
            <ac:cxnSpMk id="11" creationId="{02194BC5-1DE5-EC41-0D0C-2C53E3319F2D}"/>
          </ac:cxnSpMkLst>
        </pc:cxnChg>
        <pc:cxnChg chg="add mod">
          <ac:chgData name="Josh Hug" userId="e2159f7335c131c2" providerId="LiveId" clId="{138F76F6-BDFE-43E7-A070-24B46DF0227F}" dt="2025-10-21T17:15:23.359" v="17516" actId="208"/>
          <ac:cxnSpMkLst>
            <pc:docMk/>
            <pc:sldMk cId="3409898689" sldId="936"/>
            <ac:cxnSpMk id="15" creationId="{F26D18FC-FE31-625D-3B6E-BFE1650ADB3B}"/>
          </ac:cxnSpMkLst>
        </pc:cxnChg>
        <pc:cxnChg chg="mod">
          <ac:chgData name="Josh Hug" userId="e2159f7335c131c2" providerId="LiveId" clId="{138F76F6-BDFE-43E7-A070-24B46DF0227F}" dt="2025-10-21T17:15:19.812" v="17515" actId="208"/>
          <ac:cxnSpMkLst>
            <pc:docMk/>
            <pc:sldMk cId="3409898689" sldId="936"/>
            <ac:cxnSpMk id="17" creationId="{D9A83065-C539-9C41-790C-F81C2E3C73C2}"/>
          </ac:cxnSpMkLst>
        </pc:cxnChg>
      </pc:sldChg>
      <pc:sldChg chg="addSp delSp modSp add mod">
        <pc:chgData name="Josh Hug" userId="e2159f7335c131c2" providerId="LiveId" clId="{138F76F6-BDFE-43E7-A070-24B46DF0227F}" dt="2025-10-21T21:00:56.094" v="18599"/>
        <pc:sldMkLst>
          <pc:docMk/>
          <pc:sldMk cId="3155806219" sldId="937"/>
        </pc:sldMkLst>
        <pc:spChg chg="mod">
          <ac:chgData name="Josh Hug" userId="e2159f7335c131c2" providerId="LiveId" clId="{138F76F6-BDFE-43E7-A070-24B46DF0227F}" dt="2025-10-21T17:15:49.179" v="17570"/>
          <ac:spMkLst>
            <pc:docMk/>
            <pc:sldMk cId="3155806219" sldId="937"/>
            <ac:spMk id="16" creationId="{E692B5A0-98E3-960D-67EE-21D7835E428C}"/>
          </ac:spMkLst>
        </pc:spChg>
        <pc:spChg chg="mod">
          <ac:chgData name="Josh Hug" userId="e2159f7335c131c2" providerId="LiveId" clId="{138F76F6-BDFE-43E7-A070-24B46DF0227F}" dt="2025-10-21T17:15:49.179" v="17570"/>
          <ac:spMkLst>
            <pc:docMk/>
            <pc:sldMk cId="3155806219" sldId="937"/>
            <ac:spMk id="20" creationId="{8B7CEF88-75BE-FE2C-5346-2076E6712388}"/>
          </ac:spMkLst>
        </pc:spChg>
        <pc:spChg chg="mod">
          <ac:chgData name="Josh Hug" userId="e2159f7335c131c2" providerId="LiveId" clId="{138F76F6-BDFE-43E7-A070-24B46DF0227F}" dt="2025-10-21T21:00:56.094" v="18599"/>
          <ac:spMkLst>
            <pc:docMk/>
            <pc:sldMk cId="3155806219" sldId="937"/>
            <ac:spMk id="22" creationId="{BD995ECB-2B84-FC28-FDEB-CCD9257EF4FB}"/>
          </ac:spMkLst>
        </pc:spChg>
        <pc:spChg chg="mod">
          <ac:chgData name="Josh Hug" userId="e2159f7335c131c2" providerId="LiveId" clId="{138F76F6-BDFE-43E7-A070-24B46DF0227F}" dt="2025-10-21T17:15:49.179" v="17570"/>
          <ac:spMkLst>
            <pc:docMk/>
            <pc:sldMk cId="3155806219" sldId="937"/>
            <ac:spMk id="23" creationId="{746D4BC9-4748-1682-FB75-322A5CC7516A}"/>
          </ac:spMkLst>
        </pc:spChg>
        <pc:grpChg chg="add mod">
          <ac:chgData name="Josh Hug" userId="e2159f7335c131c2" providerId="LiveId" clId="{138F76F6-BDFE-43E7-A070-24B46DF0227F}" dt="2025-10-21T17:15:49.179" v="17570"/>
          <ac:grpSpMkLst>
            <pc:docMk/>
            <pc:sldMk cId="3155806219" sldId="937"/>
            <ac:grpSpMk id="12" creationId="{10E17051-A62C-C169-93B5-EA6A7DB1FC29}"/>
          </ac:grpSpMkLst>
        </pc:grpChg>
        <pc:cxnChg chg="mod">
          <ac:chgData name="Josh Hug" userId="e2159f7335c131c2" providerId="LiveId" clId="{138F76F6-BDFE-43E7-A070-24B46DF0227F}" dt="2025-10-21T17:16:43.775" v="17575" actId="692"/>
          <ac:cxnSpMkLst>
            <pc:docMk/>
            <pc:sldMk cId="3155806219" sldId="937"/>
            <ac:cxnSpMk id="18" creationId="{B6EEA40D-A3DC-EF28-4D19-41E4184461F9}"/>
          </ac:cxnSpMkLst>
        </pc:cxnChg>
      </pc:sldChg>
      <pc:sldChg chg="addSp delSp modSp add mod modAnim">
        <pc:chgData name="Josh Hug" userId="e2159f7335c131c2" providerId="LiveId" clId="{138F76F6-BDFE-43E7-A070-24B46DF0227F}" dt="2025-10-21T21:01:05.382" v="18602"/>
        <pc:sldMkLst>
          <pc:docMk/>
          <pc:sldMk cId="4238250185" sldId="938"/>
        </pc:sldMkLst>
        <pc:spChg chg="add mod">
          <ac:chgData name="Josh Hug" userId="e2159f7335c131c2" providerId="LiveId" clId="{138F76F6-BDFE-43E7-A070-24B46DF0227F}" dt="2025-10-21T17:19:34.104" v="17695"/>
          <ac:spMkLst>
            <pc:docMk/>
            <pc:sldMk cId="4238250185" sldId="938"/>
            <ac:spMk id="26" creationId="{E4ECE558-A982-C6EA-8D3C-A34561205102}"/>
          </ac:spMkLst>
        </pc:spChg>
        <pc:spChg chg="add mod">
          <ac:chgData name="Josh Hug" userId="e2159f7335c131c2" providerId="LiveId" clId="{138F76F6-BDFE-43E7-A070-24B46DF0227F}" dt="2025-10-21T21:01:05.382" v="18602"/>
          <ac:spMkLst>
            <pc:docMk/>
            <pc:sldMk cId="4238250185" sldId="938"/>
            <ac:spMk id="28" creationId="{1B5BA787-4C6D-8B86-D95C-11962545D43F}"/>
          </ac:spMkLst>
        </pc:spChg>
        <pc:cxnChg chg="mod">
          <ac:chgData name="Josh Hug" userId="e2159f7335c131c2" providerId="LiveId" clId="{138F76F6-BDFE-43E7-A070-24B46DF0227F}" dt="2025-10-21T17:23:29.925" v="17764" actId="208"/>
          <ac:cxnSpMkLst>
            <pc:docMk/>
            <pc:sldMk cId="4238250185" sldId="938"/>
            <ac:cxnSpMk id="3" creationId="{162D237A-0C9B-0791-BDE9-56184F9F9AE9}"/>
          </ac:cxnSpMkLst>
        </pc:cxnChg>
        <pc:cxnChg chg="mod">
          <ac:chgData name="Josh Hug" userId="e2159f7335c131c2" providerId="LiveId" clId="{138F76F6-BDFE-43E7-A070-24B46DF0227F}" dt="2025-10-21T17:23:26.379" v="17762" actId="208"/>
          <ac:cxnSpMkLst>
            <pc:docMk/>
            <pc:sldMk cId="4238250185" sldId="938"/>
            <ac:cxnSpMk id="6" creationId="{AC6436C6-7608-FE20-6B06-0519F2339F78}"/>
          </ac:cxnSpMkLst>
        </pc:cxnChg>
      </pc:sldChg>
      <pc:sldChg chg="modSp add mod modAnim">
        <pc:chgData name="Josh Hug" userId="e2159f7335c131c2" providerId="LiveId" clId="{138F76F6-BDFE-43E7-A070-24B46DF0227F}" dt="2025-10-21T21:01:01.920" v="18601"/>
        <pc:sldMkLst>
          <pc:docMk/>
          <pc:sldMk cId="3089509893" sldId="939"/>
        </pc:sldMkLst>
        <pc:spChg chg="mod">
          <ac:chgData name="Josh Hug" userId="e2159f7335c131c2" providerId="LiveId" clId="{138F76F6-BDFE-43E7-A070-24B46DF0227F}" dt="2025-10-21T21:01:01.920" v="18601"/>
          <ac:spMkLst>
            <pc:docMk/>
            <pc:sldMk cId="3089509893" sldId="939"/>
            <ac:spMk id="23" creationId="{415D81F5-B2FF-8563-A1EE-FE4FA06BBE4A}"/>
          </ac:spMkLst>
        </pc:spChg>
        <pc:spChg chg="mod">
          <ac:chgData name="Josh Hug" userId="e2159f7335c131c2" providerId="LiveId" clId="{138F76F6-BDFE-43E7-A070-24B46DF0227F}" dt="2025-10-21T17:23:18.725" v="17760" actId="208"/>
          <ac:spMkLst>
            <pc:docMk/>
            <pc:sldMk cId="3089509893" sldId="939"/>
            <ac:spMk id="124" creationId="{0F3056E2-0E88-7C3E-0C69-94505FB1DC5D}"/>
          </ac:spMkLst>
        </pc:spChg>
        <pc:cxnChg chg="mod">
          <ac:chgData name="Josh Hug" userId="e2159f7335c131c2" providerId="LiveId" clId="{138F76F6-BDFE-43E7-A070-24B46DF0227F}" dt="2025-10-21T17:23:23.272" v="17761" actId="208"/>
          <ac:cxnSpMkLst>
            <pc:docMk/>
            <pc:sldMk cId="3089509893" sldId="939"/>
            <ac:cxnSpMk id="3" creationId="{FA17A1DA-2E60-D8FC-844A-5E63E77E5333}"/>
          </ac:cxnSpMkLst>
        </pc:cxnChg>
        <pc:cxnChg chg="mod">
          <ac:chgData name="Josh Hug" userId="e2159f7335c131c2" providerId="LiveId" clId="{138F76F6-BDFE-43E7-A070-24B46DF0227F}" dt="2025-10-21T17:23:14.400" v="17758" actId="208"/>
          <ac:cxnSpMkLst>
            <pc:docMk/>
            <pc:sldMk cId="3089509893" sldId="939"/>
            <ac:cxnSpMk id="6" creationId="{D108F40E-FF40-00CA-A170-961C1907DE2C}"/>
          </ac:cxnSpMkLst>
        </pc:cxnChg>
      </pc:sldChg>
      <pc:sldChg chg="modSp add mod ord">
        <pc:chgData name="Josh Hug" userId="e2159f7335c131c2" providerId="LiveId" clId="{138F76F6-BDFE-43E7-A070-24B46DF0227F}" dt="2025-10-21T18:46:19.453" v="18505"/>
        <pc:sldMkLst>
          <pc:docMk/>
          <pc:sldMk cId="1174570797" sldId="954"/>
        </pc:sldMkLst>
        <pc:spChg chg="mod">
          <ac:chgData name="Josh Hug" userId="e2159f7335c131c2" providerId="LiveId" clId="{138F76F6-BDFE-43E7-A070-24B46DF0227F}" dt="2025-10-21T18:46:16.729" v="18504" actId="20577"/>
          <ac:spMkLst>
            <pc:docMk/>
            <pc:sldMk cId="1174570797" sldId="954"/>
            <ac:spMk id="2" creationId="{7D34F755-952D-A404-EEE5-5B8F54DD5EB3}"/>
          </ac:spMkLst>
        </pc:spChg>
        <pc:spChg chg="mod">
          <ac:chgData name="Josh Hug" userId="e2159f7335c131c2" providerId="LiveId" clId="{138F76F6-BDFE-43E7-A070-24B46DF0227F}" dt="2025-10-21T18:46:19.453" v="18505"/>
          <ac:spMkLst>
            <pc:docMk/>
            <pc:sldMk cId="1174570797" sldId="954"/>
            <ac:spMk id="6" creationId="{B7629FCB-E592-DDBF-B51B-1B7D22B85560}"/>
          </ac:spMkLst>
        </pc:spChg>
      </pc:sldChg>
      <pc:sldChg chg="modSp add mod">
        <pc:chgData name="Josh Hug" userId="e2159f7335c131c2" providerId="LiveId" clId="{138F76F6-BDFE-43E7-A070-24B46DF0227F}" dt="2025-10-21T18:46:34.135" v="18507"/>
        <pc:sldMkLst>
          <pc:docMk/>
          <pc:sldMk cId="2234263755" sldId="955"/>
        </pc:sldMkLst>
        <pc:spChg chg="mod">
          <ac:chgData name="Josh Hug" userId="e2159f7335c131c2" providerId="LiveId" clId="{138F76F6-BDFE-43E7-A070-24B46DF0227F}" dt="2025-10-21T18:46:34.135" v="18507"/>
          <ac:spMkLst>
            <pc:docMk/>
            <pc:sldMk cId="2234263755" sldId="955"/>
            <ac:spMk id="2" creationId="{91D1EC0D-A319-5092-B9F2-F7FD99BA2C21}"/>
          </ac:spMkLst>
        </pc:spChg>
      </pc:sldChg>
      <pc:sldChg chg="modSp add mod">
        <pc:chgData name="Josh Hug" userId="e2159f7335c131c2" providerId="LiveId" clId="{138F76F6-BDFE-43E7-A070-24B46DF0227F}" dt="2025-10-21T18:46:48.776" v="18510"/>
        <pc:sldMkLst>
          <pc:docMk/>
          <pc:sldMk cId="797349143" sldId="956"/>
        </pc:sldMkLst>
        <pc:spChg chg="mod">
          <ac:chgData name="Josh Hug" userId="e2159f7335c131c2" providerId="LiveId" clId="{138F76F6-BDFE-43E7-A070-24B46DF0227F}" dt="2025-10-21T18:46:48.776" v="18510"/>
          <ac:spMkLst>
            <pc:docMk/>
            <pc:sldMk cId="797349143" sldId="956"/>
            <ac:spMk id="2" creationId="{85290FD4-A0AB-8C18-B54B-7CE620D05D6B}"/>
          </ac:spMkLst>
        </pc:spChg>
      </pc:sldChg>
      <pc:sldChg chg="modSp add mod">
        <pc:chgData name="Josh Hug" userId="e2159f7335c131c2" providerId="LiveId" clId="{138F76F6-BDFE-43E7-A070-24B46DF0227F}" dt="2025-10-21T18:47:14.470" v="18514"/>
        <pc:sldMkLst>
          <pc:docMk/>
          <pc:sldMk cId="626039370" sldId="957"/>
        </pc:sldMkLst>
        <pc:spChg chg="mod">
          <ac:chgData name="Josh Hug" userId="e2159f7335c131c2" providerId="LiveId" clId="{138F76F6-BDFE-43E7-A070-24B46DF0227F}" dt="2025-10-21T18:47:14.470" v="18514"/>
          <ac:spMkLst>
            <pc:docMk/>
            <pc:sldMk cId="626039370" sldId="957"/>
            <ac:spMk id="2" creationId="{F26AF763-670D-BE67-3C8A-C797E420E73A}"/>
          </ac:spMkLst>
        </pc:spChg>
      </pc:sldChg>
      <pc:sldChg chg="modSp add mod">
        <pc:chgData name="Josh Hug" userId="e2159f7335c131c2" providerId="LiveId" clId="{138F76F6-BDFE-43E7-A070-24B46DF0227F}" dt="2025-10-21T18:47:20.657" v="18516"/>
        <pc:sldMkLst>
          <pc:docMk/>
          <pc:sldMk cId="1532928611" sldId="958"/>
        </pc:sldMkLst>
        <pc:spChg chg="mod">
          <ac:chgData name="Josh Hug" userId="e2159f7335c131c2" providerId="LiveId" clId="{138F76F6-BDFE-43E7-A070-24B46DF0227F}" dt="2025-10-21T18:47:20.657" v="18516"/>
          <ac:spMkLst>
            <pc:docMk/>
            <pc:sldMk cId="1532928611" sldId="958"/>
            <ac:spMk id="2" creationId="{B84730B2-CBC0-B852-9583-A5FDC563FA89}"/>
          </ac:spMkLst>
        </pc:spChg>
      </pc:sldChg>
      <pc:sldChg chg="modSp add mod">
        <pc:chgData name="Josh Hug" userId="e2159f7335c131c2" providerId="LiveId" clId="{138F76F6-BDFE-43E7-A070-24B46DF0227F}" dt="2025-10-21T18:47:32.559" v="18519"/>
        <pc:sldMkLst>
          <pc:docMk/>
          <pc:sldMk cId="3993997792" sldId="959"/>
        </pc:sldMkLst>
        <pc:spChg chg="mod">
          <ac:chgData name="Josh Hug" userId="e2159f7335c131c2" providerId="LiveId" clId="{138F76F6-BDFE-43E7-A070-24B46DF0227F}" dt="2025-10-21T18:47:32.559" v="18519"/>
          <ac:spMkLst>
            <pc:docMk/>
            <pc:sldMk cId="3993997792" sldId="959"/>
            <ac:spMk id="2" creationId="{47997FA9-59A6-19CD-47CD-87ECB2918BDA}"/>
          </ac:spMkLst>
        </pc:spChg>
      </pc:sldChg>
      <pc:sldChg chg="modSp add mod">
        <pc:chgData name="Josh Hug" userId="e2159f7335c131c2" providerId="LiveId" clId="{138F76F6-BDFE-43E7-A070-24B46DF0227F}" dt="2025-10-21T18:48:50.826" v="18543"/>
        <pc:sldMkLst>
          <pc:docMk/>
          <pc:sldMk cId="3143853653" sldId="963"/>
        </pc:sldMkLst>
        <pc:spChg chg="mod">
          <ac:chgData name="Josh Hug" userId="e2159f7335c131c2" providerId="LiveId" clId="{138F76F6-BDFE-43E7-A070-24B46DF0227F}" dt="2025-10-21T18:48:50.826" v="18543"/>
          <ac:spMkLst>
            <pc:docMk/>
            <pc:sldMk cId="3143853653" sldId="963"/>
            <ac:spMk id="2" creationId="{05F89FAE-2BD1-E19F-91B7-DE2E4C13407C}"/>
          </ac:spMkLst>
        </pc:spChg>
      </pc:sldChg>
      <pc:sldChg chg="modSp add mod">
        <pc:chgData name="Josh Hug" userId="e2159f7335c131c2" providerId="LiveId" clId="{138F76F6-BDFE-43E7-A070-24B46DF0227F}" dt="2025-10-21T18:49:07.023" v="18554"/>
        <pc:sldMkLst>
          <pc:docMk/>
          <pc:sldMk cId="720496324" sldId="964"/>
        </pc:sldMkLst>
        <pc:spChg chg="mod">
          <ac:chgData name="Josh Hug" userId="e2159f7335c131c2" providerId="LiveId" clId="{138F76F6-BDFE-43E7-A070-24B46DF0227F}" dt="2025-10-21T18:49:07.023" v="18554"/>
          <ac:spMkLst>
            <pc:docMk/>
            <pc:sldMk cId="720496324" sldId="964"/>
            <ac:spMk id="2" creationId="{C42E8F88-7913-0115-E309-31040A5BFE32}"/>
          </ac:spMkLst>
        </pc:spChg>
      </pc:sldChg>
      <pc:sldChg chg="modSp add">
        <pc:chgData name="Josh Hug" userId="e2159f7335c131c2" providerId="LiveId" clId="{138F76F6-BDFE-43E7-A070-24B46DF0227F}" dt="2025-10-21T18:49:38.120" v="18570"/>
        <pc:sldMkLst>
          <pc:docMk/>
          <pc:sldMk cId="3362550748" sldId="966"/>
        </pc:sldMkLst>
        <pc:spChg chg="mod">
          <ac:chgData name="Josh Hug" userId="e2159f7335c131c2" providerId="LiveId" clId="{138F76F6-BDFE-43E7-A070-24B46DF0227F}" dt="2025-10-21T18:49:38.120" v="18570"/>
          <ac:spMkLst>
            <pc:docMk/>
            <pc:sldMk cId="3362550748" sldId="966"/>
            <ac:spMk id="2" creationId="{B8273B2D-EF10-2B4C-E222-4D971EF618BB}"/>
          </ac:spMkLst>
        </pc:spChg>
      </pc:sldChg>
      <pc:sldChg chg="modSp add mod">
        <pc:chgData name="Josh Hug" userId="e2159f7335c131c2" providerId="LiveId" clId="{138F76F6-BDFE-43E7-A070-24B46DF0227F}" dt="2025-10-21T18:49:52.026" v="18580" actId="27636"/>
        <pc:sldMkLst>
          <pc:docMk/>
          <pc:sldMk cId="895373791" sldId="967"/>
        </pc:sldMkLst>
        <pc:spChg chg="mod">
          <ac:chgData name="Josh Hug" userId="e2159f7335c131c2" providerId="LiveId" clId="{138F76F6-BDFE-43E7-A070-24B46DF0227F}" dt="2025-10-21T18:49:52.026" v="18580" actId="27636"/>
          <ac:spMkLst>
            <pc:docMk/>
            <pc:sldMk cId="895373791" sldId="967"/>
            <ac:spMk id="2" creationId="{D280D0F5-24A3-3686-81B6-D1721A002880}"/>
          </ac:spMkLst>
        </pc:spChg>
      </pc:sldChg>
      <pc:sldChg chg="modSp add mod">
        <pc:chgData name="Josh Hug" userId="e2159f7335c131c2" providerId="LiveId" clId="{138F76F6-BDFE-43E7-A070-24B46DF0227F}" dt="2025-10-21T18:50:06.604" v="18584" actId="20577"/>
        <pc:sldMkLst>
          <pc:docMk/>
          <pc:sldMk cId="2137920761" sldId="968"/>
        </pc:sldMkLst>
        <pc:spChg chg="mod">
          <ac:chgData name="Josh Hug" userId="e2159f7335c131c2" providerId="LiveId" clId="{138F76F6-BDFE-43E7-A070-24B46DF0227F}" dt="2025-10-21T18:50:06.604" v="18584" actId="20577"/>
          <ac:spMkLst>
            <pc:docMk/>
            <pc:sldMk cId="2137920761" sldId="968"/>
            <ac:spMk id="2" creationId="{A7FB0EB1-5FDF-A486-AA69-9C77BA72ECB5}"/>
          </ac:spMkLst>
        </pc:spChg>
      </pc:sldChg>
      <pc:sldChg chg="delSp modSp add mod setBg">
        <pc:chgData name="Josh Hug" userId="e2159f7335c131c2" providerId="LiveId" clId="{138F76F6-BDFE-43E7-A070-24B46DF0227F}" dt="2025-10-21T21:04:11.733" v="18681" actId="20577"/>
        <pc:sldMkLst>
          <pc:docMk/>
          <pc:sldMk cId="709118105" sldId="970"/>
        </pc:sldMkLst>
        <pc:spChg chg="mod">
          <ac:chgData name="Josh Hug" userId="e2159f7335c131c2" providerId="LiveId" clId="{138F76F6-BDFE-43E7-A070-24B46DF0227F}" dt="2025-10-21T21:04:11.733" v="18681" actId="20577"/>
          <ac:spMkLst>
            <pc:docMk/>
            <pc:sldMk cId="709118105" sldId="970"/>
            <ac:spMk id="3" creationId="{337ABC64-D192-C59B-C4DF-1746D15A5765}"/>
          </ac:spMkLst>
        </pc:spChg>
      </pc:sldChg>
      <pc:sldMasterChg chg="delSldLayout">
        <pc:chgData name="Josh Hug" userId="e2159f7335c131c2" providerId="LiveId" clId="{138F76F6-BDFE-43E7-A070-24B46DF0227F}" dt="2025-10-21T16:41:16.559" v="14966" actId="2696"/>
        <pc:sldMasterMkLst>
          <pc:docMk/>
          <pc:sldMasterMk cId="583393115" sldId="2147483648"/>
        </pc:sldMasterMkLst>
      </pc:sldMasterChg>
      <pc:sldMasterChg chg="delSldLayout">
        <pc:chgData name="Josh Hug" userId="e2159f7335c131c2" providerId="LiveId" clId="{138F76F6-BDFE-43E7-A070-24B46DF0227F}" dt="2025-10-21T18:50:07.485" v="18585" actId="47"/>
        <pc:sldMasterMkLst>
          <pc:docMk/>
          <pc:sldMasterMk cId="4131117519" sldId="2147483652"/>
        </pc:sldMasterMkLst>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1503D0-B2A1-404A-4E4F-55A3EA65CD3F}"/>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a:extLst>
              <a:ext uri="{FF2B5EF4-FFF2-40B4-BE49-F238E27FC236}">
                <a16:creationId xmlns:a16="http://schemas.microsoft.com/office/drawing/2014/main" id="{EEDBCFC8-C0DE-311A-C5A6-26DC8B488356}"/>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6069414A-D032-1A4D-90CB-BC259D65F813}" type="datetimeFigureOut">
              <a:rPr lang="en-US" smtClean="0"/>
              <a:t>11/4/25</a:t>
            </a:fld>
            <a:endParaRPr lang="en-US"/>
          </a:p>
        </p:txBody>
      </p:sp>
      <p:sp>
        <p:nvSpPr>
          <p:cNvPr id="4" name="Footer Placeholder 3">
            <a:extLst>
              <a:ext uri="{FF2B5EF4-FFF2-40B4-BE49-F238E27FC236}">
                <a16:creationId xmlns:a16="http://schemas.microsoft.com/office/drawing/2014/main" id="{E185B715-74B6-5B23-9A47-FF3BA0B53256}"/>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1B20CE52-9100-415C-39A2-C29FBF018B62}"/>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CE4A23A8-7B1F-7746-ACE0-490D0656D580}" type="slidenum">
              <a:rPr lang="en-US" smtClean="0"/>
              <a:t>‹#›</a:t>
            </a:fld>
            <a:endParaRPr lang="en-US"/>
          </a:p>
        </p:txBody>
      </p:sp>
    </p:spTree>
    <p:extLst>
      <p:ext uri="{BB962C8B-B14F-4D97-AF65-F5344CB8AC3E}">
        <p14:creationId xmlns:p14="http://schemas.microsoft.com/office/powerpoint/2010/main" val="12434874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A569E78D-A8C0-480E-889F-8EC1F2071405}" type="datetimeFigureOut">
              <a:rPr lang="en-US" smtClean="0"/>
              <a:t>11/4/25</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44A6D8E4-4389-4BDB-844A-A58F014B2926}" type="slidenum">
              <a:rPr lang="en-US" smtClean="0"/>
              <a:t>‹#›</a:t>
            </a:fld>
            <a:endParaRPr lang="en-US"/>
          </a:p>
        </p:txBody>
      </p:sp>
    </p:spTree>
    <p:extLst>
      <p:ext uri="{BB962C8B-B14F-4D97-AF65-F5344CB8AC3E}">
        <p14:creationId xmlns:p14="http://schemas.microsoft.com/office/powerpoint/2010/main" val="2607675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9B70C-9C32-9174-0EB9-C4F7F64A64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2ACAA5-03E2-4DBB-0A1C-1DA24EF41D5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F094AD4-F85A-2BF2-7AC8-1E2634AD2D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88610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70677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8310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9783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65964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9198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B65A5-EEA2-214A-35B4-1C383DED7F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563E05-F78D-4BB6-75E4-95AAB4A207D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A3C2437-491C-56C3-077A-F1B0E8A3DA5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0424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4401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B1E43-01CC-1570-7742-768CFC6E84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5BE2CF-DF8A-E400-6C03-F76ADCDD60D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75B594E-3BE4-5C6E-1614-2B2AA9D114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59921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AA62A-30D6-F537-1111-E27078ADF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19B78E-B31D-6D6B-0E7B-4BA12133D0C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FAEECE8-C906-43C5-A110-8C8610F489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47086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A7AF3-0DB0-96BC-CADF-0F637CC0D5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6AD482-D955-13B0-20E8-C0FA0F09D8D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E992AF4-CC95-02E4-EABF-D54AC1DC5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56679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FAF20-26F5-C710-AB82-B10EF9B3CA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33F377-37D1-51AE-AAC4-D5A29696655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9CEEB5F-AB56-9BB5-5101-C6372FD3B34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14045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484AF-D78A-4BB5-484D-7EE1B4116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D7DC23-2428-6EEA-C862-C864874C255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7F2989D-F280-E255-5E9B-CA7981DB105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381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me a .dot file showing all possible outcomes of flipping four biased coins with probability of heads 1/3 and tails 2/3. The graph should go from left to right with a node for the start, then 2 nodes connected to the start corresponding to heads and tails. Edges should be labeled with their probability. Nodes should be rectangles labeled either H or T. Highlight the edges in orange that go HHHH and highlight the edges in orange that go HTHT. All other edges should be black. All nodes should be black text on white background except the start node which should be a solid black circle.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me a .dot file showing all possible outcomes of flipping four biased coins with probability of heads 1/3 and tails 2/3. The graph should go from left to right with a node for the start, then 2 nodes connected to the start corresponding to heads and tails. Edges should be labeled with their probability. Nodes should be rectangles labeled either H or T. Highlight the edges in orange that go HHHH and highlight the edges in orange that go HTHT. All other edges should be black. All nodes should be black text on white background except the start node which should be a solid black circle.</a:t>
            </a:r>
          </a:p>
          <a:p>
            <a:endParaRPr lang="en-US" dirty="0"/>
          </a:p>
        </p:txBody>
      </p:sp>
      <p:sp>
        <p:nvSpPr>
          <p:cNvPr id="4" name="Slide Number Placeholder 3"/>
          <p:cNvSpPr>
            <a:spLocks noGrp="1"/>
          </p:cNvSpPr>
          <p:nvPr>
            <p:ph type="sldNum" sz="quarter" idx="5"/>
          </p:nvPr>
        </p:nvSpPr>
        <p:spPr/>
        <p:txBody>
          <a:bodyPr/>
          <a:lstStyle/>
          <a:p>
            <a:fld id="{44A6D8E4-4389-4BDB-844A-A58F014B2926}" type="slidenum">
              <a:rPr lang="en-US" smtClean="0"/>
              <a:t>44</a:t>
            </a:fld>
            <a:endParaRPr lang="en-US"/>
          </a:p>
        </p:txBody>
      </p:sp>
    </p:spTree>
    <p:extLst>
      <p:ext uri="{BB962C8B-B14F-4D97-AF65-F5344CB8AC3E}">
        <p14:creationId xmlns:p14="http://schemas.microsoft.com/office/powerpoint/2010/main" val="2126461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6C112-1164-FC2F-A8EE-0051FDD070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EE0203-2A6B-5A3B-3234-C39A3E93D1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DA046F-51F9-4272-2FF0-A46459393A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B1BF75-0ACA-9B4B-3595-8007993D0F96}"/>
              </a:ext>
            </a:extLst>
          </p:cNvPr>
          <p:cNvSpPr>
            <a:spLocks noGrp="1"/>
          </p:cNvSpPr>
          <p:nvPr>
            <p:ph type="sldNum" sz="quarter" idx="5"/>
          </p:nvPr>
        </p:nvSpPr>
        <p:spPr/>
        <p:txBody>
          <a:bodyPr/>
          <a:lstStyle/>
          <a:p>
            <a:fld id="{44A6D8E4-4389-4BDB-844A-A58F014B2926}" type="slidenum">
              <a:rPr lang="en-US" smtClean="0"/>
              <a:t>45</a:t>
            </a:fld>
            <a:endParaRPr lang="en-US"/>
          </a:p>
        </p:txBody>
      </p:sp>
    </p:spTree>
    <p:extLst>
      <p:ext uri="{BB962C8B-B14F-4D97-AF65-F5344CB8AC3E}">
        <p14:creationId xmlns:p14="http://schemas.microsoft.com/office/powerpoint/2010/main" val="529413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D8BE2-9795-1AE7-B2B8-28D536DE5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7DF3FC-1B5D-17B0-D96E-56B859970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3C15A9-DFF5-5E43-9E7D-E0D7EAFE11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0A2F8B-9C1A-5536-F31F-10BC0ACA23B5}"/>
              </a:ext>
            </a:extLst>
          </p:cNvPr>
          <p:cNvSpPr>
            <a:spLocks noGrp="1"/>
          </p:cNvSpPr>
          <p:nvPr>
            <p:ph type="sldNum" sz="quarter" idx="5"/>
          </p:nvPr>
        </p:nvSpPr>
        <p:spPr/>
        <p:txBody>
          <a:bodyPr/>
          <a:lstStyle/>
          <a:p>
            <a:fld id="{44A6D8E4-4389-4BDB-844A-A58F014B2926}" type="slidenum">
              <a:rPr lang="en-US" smtClean="0"/>
              <a:t>46</a:t>
            </a:fld>
            <a:endParaRPr lang="en-US"/>
          </a:p>
        </p:txBody>
      </p:sp>
    </p:spTree>
    <p:extLst>
      <p:ext uri="{BB962C8B-B14F-4D97-AF65-F5344CB8AC3E}">
        <p14:creationId xmlns:p14="http://schemas.microsoft.com/office/powerpoint/2010/main" val="1930236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6D8E4-4389-4BDB-844A-A58F014B2926}" type="slidenum">
              <a:rPr lang="en-US" smtClean="0"/>
              <a:t>56</a:t>
            </a:fld>
            <a:endParaRPr lang="en-US"/>
          </a:p>
        </p:txBody>
      </p:sp>
    </p:spTree>
    <p:extLst>
      <p:ext uri="{BB962C8B-B14F-4D97-AF65-F5344CB8AC3E}">
        <p14:creationId xmlns:p14="http://schemas.microsoft.com/office/powerpoint/2010/main" val="31480245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Google Shape;26;p5">
            <a:extLst>
              <a:ext uri="{FF2B5EF4-FFF2-40B4-BE49-F238E27FC236}">
                <a16:creationId xmlns:a16="http://schemas.microsoft.com/office/drawing/2014/main" id="{54018777-5825-1DD9-F0F1-CB39782E2522}"/>
              </a:ext>
            </a:extLst>
          </p:cNvPr>
          <p:cNvSpPr/>
          <p:nvPr userDrawn="1"/>
        </p:nvSpPr>
        <p:spPr>
          <a:xfrm>
            <a:off x="7883" y="10251"/>
            <a:ext cx="6019800" cy="6858125"/>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51"/>
          </a:p>
        </p:txBody>
      </p:sp>
      <p:sp>
        <p:nvSpPr>
          <p:cNvPr id="2" name="Title 1">
            <a:extLst>
              <a:ext uri="{FF2B5EF4-FFF2-40B4-BE49-F238E27FC236}">
                <a16:creationId xmlns:a16="http://schemas.microsoft.com/office/drawing/2014/main" id="{62B9C4DB-FE1C-AFF9-6D3D-BE4C2F5EB265}"/>
              </a:ext>
            </a:extLst>
          </p:cNvPr>
          <p:cNvSpPr>
            <a:spLocks noGrp="1"/>
          </p:cNvSpPr>
          <p:nvPr>
            <p:ph type="ctrTitle"/>
          </p:nvPr>
        </p:nvSpPr>
        <p:spPr>
          <a:xfrm>
            <a:off x="236483" y="2878327"/>
            <a:ext cx="4716517" cy="2387601"/>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989228E1-E086-EB78-46DA-64561B1337C6}"/>
              </a:ext>
            </a:extLst>
          </p:cNvPr>
          <p:cNvSpPr>
            <a:spLocks noGrp="1"/>
          </p:cNvSpPr>
          <p:nvPr>
            <p:ph type="subTitle" idx="1"/>
          </p:nvPr>
        </p:nvSpPr>
        <p:spPr>
          <a:xfrm>
            <a:off x="233857" y="5430837"/>
            <a:ext cx="4719145" cy="609601"/>
          </a:xfrm>
          <a:prstGeom prst="rect">
            <a:avLst/>
          </a:prstGeom>
        </p:spPr>
        <p:txBody>
          <a:bodyPr>
            <a:normAutofit/>
          </a:bodyPr>
          <a:lstStyle>
            <a:lvl1pPr marL="0" indent="0" algn="l">
              <a:buNone/>
              <a:defRPr sz="2100">
                <a:latin typeface="Inter Light" panose="02000403000000020004" pitchFamily="2" charset="0"/>
                <a:ea typeface="Inter Light" panose="02000403000000020004" pitchFamily="2" charset="0"/>
                <a:cs typeface="Inter Light" panose="0200040300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8" name="Google Shape;29;p5">
            <a:extLst>
              <a:ext uri="{FF2B5EF4-FFF2-40B4-BE49-F238E27FC236}">
                <a16:creationId xmlns:a16="http://schemas.microsoft.com/office/drawing/2014/main" id="{A126BCB9-91F0-D815-1454-67C972B79D9D}"/>
              </a:ext>
            </a:extLst>
          </p:cNvPr>
          <p:cNvPicPr preferRelativeResize="0"/>
          <p:nvPr userDrawn="1"/>
        </p:nvPicPr>
        <p:blipFill>
          <a:blip r:embed="rId2">
            <a:alphaModFix/>
          </a:blip>
          <a:stretch>
            <a:fillRect/>
          </a:stretch>
        </p:blipFill>
        <p:spPr>
          <a:xfrm>
            <a:off x="5255" y="6687727"/>
            <a:ext cx="457200" cy="160022"/>
          </a:xfrm>
          <a:prstGeom prst="rect">
            <a:avLst/>
          </a:prstGeom>
          <a:noFill/>
          <a:ln>
            <a:noFill/>
          </a:ln>
        </p:spPr>
      </p:pic>
      <p:cxnSp>
        <p:nvCxnSpPr>
          <p:cNvPr id="9" name="Google Shape;21;p4">
            <a:extLst>
              <a:ext uri="{FF2B5EF4-FFF2-40B4-BE49-F238E27FC236}">
                <a16:creationId xmlns:a16="http://schemas.microsoft.com/office/drawing/2014/main" id="{0517905A-48BB-F8DB-1DE9-61D6A041865B}"/>
              </a:ext>
            </a:extLst>
          </p:cNvPr>
          <p:cNvCxnSpPr>
            <a:cxnSpLocks/>
          </p:cNvCxnSpPr>
          <p:nvPr userDrawn="1"/>
        </p:nvCxnSpPr>
        <p:spPr>
          <a:xfrm>
            <a:off x="223344" y="5311596"/>
            <a:ext cx="4882056" cy="0"/>
          </a:xfrm>
          <a:prstGeom prst="straightConnector1">
            <a:avLst/>
          </a:prstGeom>
          <a:noFill/>
          <a:ln w="19050" cap="flat" cmpd="sng">
            <a:solidFill>
              <a:srgbClr val="BF9000"/>
            </a:solidFill>
            <a:prstDash val="solid"/>
            <a:round/>
            <a:headEnd type="none" w="med" len="med"/>
            <a:tailEnd type="none" w="med" len="med"/>
          </a:ln>
        </p:spPr>
      </p:cxnSp>
      <p:sp>
        <p:nvSpPr>
          <p:cNvPr id="5" name="Content Placeholder 4">
            <a:extLst>
              <a:ext uri="{FF2B5EF4-FFF2-40B4-BE49-F238E27FC236}">
                <a16:creationId xmlns:a16="http://schemas.microsoft.com/office/drawing/2014/main" id="{C7BE7FE5-5841-F18C-6EA7-DAFDA72B17C6}"/>
              </a:ext>
            </a:extLst>
          </p:cNvPr>
          <p:cNvSpPr>
            <a:spLocks noGrp="1"/>
          </p:cNvSpPr>
          <p:nvPr>
            <p:ph sz="quarter" idx="10"/>
          </p:nvPr>
        </p:nvSpPr>
        <p:spPr>
          <a:xfrm>
            <a:off x="6096000" y="65087"/>
            <a:ext cx="6096000" cy="6716713"/>
          </a:xfrm>
          <a:prstGeom prst="rect">
            <a:avLst/>
          </a:prstGeom>
        </p:spPr>
        <p:txBody>
          <a:bodyPr anchor="ctr">
            <a:normAutofit/>
          </a:bodyPr>
          <a:lstStyle>
            <a:lvl1pPr algn="l">
              <a:defRPr sz="2400" b="0" i="0">
                <a:latin typeface="Inter Light" panose="02000403000000020004" pitchFamily="2" charset="0"/>
                <a:ea typeface="Inter Light" panose="02000403000000020004" pitchFamily="2" charset="0"/>
                <a:cs typeface="Inter Light" panose="02000403000000020004" pitchFamily="2" charset="0"/>
              </a:defRPr>
            </a:lvl1pPr>
            <a:lvl2pPr algn="l">
              <a:buSzPct val="125000"/>
              <a:defRPr sz="2400" b="0" i="0">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a:buFont typeface="Courier New" panose="02070309020205020404" pitchFamily="49" charset="0"/>
              <a:buChar char="o"/>
              <a:defRPr sz="2400" b="0" i="0">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a:buFont typeface="Wingdings" pitchFamily="2" charset="2"/>
              <a:buChar char="§"/>
              <a:defRPr sz="2400" b="0" i="0">
                <a:latin typeface="Inter Light" panose="02000403000000020004" pitchFamily="2" charset="0"/>
                <a:ea typeface="Inter Light" panose="02000403000000020004" pitchFamily="2" charset="0"/>
                <a:cs typeface="Inter Light" panose="02000403000000020004" pitchFamily="2" charset="0"/>
              </a:defRPr>
            </a:lvl4pPr>
            <a:lvl5pPr algn="l">
              <a:defRPr sz="2400" b="0" i="0">
                <a:latin typeface="Inter Light" panose="02000403000000020004" pitchFamily="2" charset="0"/>
                <a:ea typeface="Inter Light" panose="02000403000000020004" pitchFamily="2" charset="0"/>
                <a:cs typeface="Inter Light" panose="020004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7212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0" y="0"/>
            <a:ext cx="11360800" cy="524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 name="Google Shape;58;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cxnSp>
        <p:nvCxnSpPr>
          <p:cNvPr id="59" name="Google Shape;59;p9"/>
          <p:cNvCxnSpPr/>
          <p:nvPr/>
        </p:nvCxnSpPr>
        <p:spPr>
          <a:xfrm>
            <a:off x="127241" y="536280"/>
            <a:ext cx="11159600" cy="3200"/>
          </a:xfrm>
          <a:prstGeom prst="straightConnector1">
            <a:avLst/>
          </a:prstGeom>
          <a:noFill/>
          <a:ln w="19050" cap="flat" cmpd="sng">
            <a:solidFill>
              <a:srgbClr val="BF9000"/>
            </a:solidFill>
            <a:prstDash val="solid"/>
            <a:round/>
            <a:headEnd type="none" w="med" len="med"/>
            <a:tailEnd type="none" w="med" len="med"/>
          </a:ln>
        </p:spPr>
      </p:cxnSp>
    </p:spTree>
    <p:extLst>
      <p:ext uri="{BB962C8B-B14F-4D97-AF65-F5344CB8AC3E}">
        <p14:creationId xmlns:p14="http://schemas.microsoft.com/office/powerpoint/2010/main" val="215192630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62" name="Google Shape;62;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5769493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_TITLE_AND_DESCRIPTION_3">
  <p:cSld name="SECTION_TITLE_AND_DESCRIPTION_3">
    <p:spTree>
      <p:nvGrpSpPr>
        <p:cNvPr id="1" name="Shape 63"/>
        <p:cNvGrpSpPr/>
        <p:nvPr/>
      </p:nvGrpSpPr>
      <p:grpSpPr>
        <a:xfrm>
          <a:off x="0" y="0"/>
          <a:ext cx="0" cy="0"/>
          <a:chOff x="0" y="0"/>
          <a:chExt cx="0" cy="0"/>
        </a:xfrm>
      </p:grpSpPr>
      <p:sp>
        <p:nvSpPr>
          <p:cNvPr id="64" name="Google Shape;64;p11"/>
          <p:cNvSpPr/>
          <p:nvPr/>
        </p:nvSpPr>
        <p:spPr>
          <a:xfrm>
            <a:off x="6096000" y="-167"/>
            <a:ext cx="6096000" cy="6858000"/>
          </a:xfrm>
          <a:prstGeom prst="rect">
            <a:avLst/>
          </a:prstGeom>
          <a:solidFill>
            <a:srgbClr val="CFE2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1"/>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66" name="Google Shape;66;p11"/>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rtl="0">
              <a:lnSpc>
                <a:spcPct val="100000"/>
              </a:lnSpc>
              <a:spcBef>
                <a:spcPts val="800"/>
              </a:spcBef>
              <a:spcAft>
                <a:spcPts val="0"/>
              </a:spcAft>
              <a:buSzPts val="1600"/>
              <a:buNone/>
              <a:defRPr/>
            </a:lvl1pPr>
            <a:lvl2pPr lvl="1" algn="ctr" rtl="0">
              <a:lnSpc>
                <a:spcPct val="100000"/>
              </a:lnSpc>
              <a:spcBef>
                <a:spcPts val="800"/>
              </a:spcBef>
              <a:spcAft>
                <a:spcPts val="0"/>
              </a:spcAft>
              <a:buSzPts val="2100"/>
              <a:buNone/>
              <a:defRPr sz="2800"/>
            </a:lvl2pPr>
            <a:lvl3pPr lvl="2" algn="ctr" rtl="0">
              <a:lnSpc>
                <a:spcPct val="100000"/>
              </a:lnSpc>
              <a:spcBef>
                <a:spcPts val="800"/>
              </a:spcBef>
              <a:spcAft>
                <a:spcPts val="0"/>
              </a:spcAft>
              <a:buSzPts val="2100"/>
              <a:buNone/>
              <a:defRPr sz="2800"/>
            </a:lvl3pPr>
            <a:lvl4pPr lvl="3" algn="ctr" rtl="0">
              <a:lnSpc>
                <a:spcPct val="100000"/>
              </a:lnSpc>
              <a:spcBef>
                <a:spcPts val="800"/>
              </a:spcBef>
              <a:spcAft>
                <a:spcPts val="0"/>
              </a:spcAft>
              <a:buSzPts val="2100"/>
              <a:buNone/>
              <a:defRPr sz="2800"/>
            </a:lvl4pPr>
            <a:lvl5pPr lvl="4" algn="ctr" rtl="0">
              <a:lnSpc>
                <a:spcPct val="100000"/>
              </a:lnSpc>
              <a:spcBef>
                <a:spcPts val="800"/>
              </a:spcBef>
              <a:spcAft>
                <a:spcPts val="0"/>
              </a:spcAft>
              <a:buSzPts val="2100"/>
              <a:buNone/>
              <a:defRPr sz="2800"/>
            </a:lvl5pPr>
            <a:lvl6pPr lvl="5" algn="ctr" rtl="0">
              <a:lnSpc>
                <a:spcPct val="100000"/>
              </a:lnSpc>
              <a:spcBef>
                <a:spcPts val="800"/>
              </a:spcBef>
              <a:spcAft>
                <a:spcPts val="0"/>
              </a:spcAft>
              <a:buSzPts val="2100"/>
              <a:buNone/>
              <a:defRPr sz="2800"/>
            </a:lvl6pPr>
            <a:lvl7pPr lvl="6" algn="ctr" rtl="0">
              <a:lnSpc>
                <a:spcPct val="100000"/>
              </a:lnSpc>
              <a:spcBef>
                <a:spcPts val="800"/>
              </a:spcBef>
              <a:spcAft>
                <a:spcPts val="0"/>
              </a:spcAft>
              <a:buSzPts val="2100"/>
              <a:buNone/>
              <a:defRPr sz="2800"/>
            </a:lvl7pPr>
            <a:lvl8pPr lvl="7" algn="ctr" rtl="0">
              <a:lnSpc>
                <a:spcPct val="100000"/>
              </a:lnSpc>
              <a:spcBef>
                <a:spcPts val="800"/>
              </a:spcBef>
              <a:spcAft>
                <a:spcPts val="0"/>
              </a:spcAft>
              <a:buSzPts val="2100"/>
              <a:buNone/>
              <a:defRPr sz="2800"/>
            </a:lvl8pPr>
            <a:lvl9pPr lvl="8" algn="ctr" rtl="0">
              <a:lnSpc>
                <a:spcPct val="100000"/>
              </a:lnSpc>
              <a:spcBef>
                <a:spcPts val="800"/>
              </a:spcBef>
              <a:spcAft>
                <a:spcPts val="0"/>
              </a:spcAft>
              <a:buSzPts val="2100"/>
              <a:buNone/>
              <a:defRPr sz="2800"/>
            </a:lvl9pPr>
          </a:lstStyle>
          <a:p>
            <a:endParaRPr/>
          </a:p>
        </p:txBody>
      </p:sp>
      <p:sp>
        <p:nvSpPr>
          <p:cNvPr id="67" name="Google Shape;6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68" name="Google Shape;68;p11"/>
          <p:cNvSpPr txBox="1">
            <a:spLocks noGrp="1"/>
          </p:cNvSpPr>
          <p:nvPr>
            <p:ph type="body" idx="2"/>
          </p:nvPr>
        </p:nvSpPr>
        <p:spPr>
          <a:xfrm>
            <a:off x="6416508" y="536275"/>
            <a:ext cx="5333200" cy="45552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Font typeface="Roboto Light"/>
              <a:buChar char="•"/>
              <a:defRPr>
                <a:latin typeface="Roboto Light"/>
                <a:ea typeface="Roboto Light"/>
                <a:cs typeface="Roboto Light"/>
                <a:sym typeface="Roboto Light"/>
              </a:defRPr>
            </a:lvl1pPr>
            <a:lvl2pPr marL="1219170" lvl="1" indent="-440256" rtl="0">
              <a:spcBef>
                <a:spcPts val="800"/>
              </a:spcBef>
              <a:spcAft>
                <a:spcPts val="0"/>
              </a:spcAft>
              <a:buSzPts val="1600"/>
              <a:buFont typeface="Roboto Light"/>
              <a:buChar char="•"/>
              <a:defRPr>
                <a:latin typeface="Roboto Light"/>
                <a:ea typeface="Roboto Light"/>
                <a:cs typeface="Roboto Light"/>
                <a:sym typeface="Roboto Light"/>
              </a:defRPr>
            </a:lvl2pPr>
            <a:lvl3pPr marL="1828754" lvl="2" indent="-440256" rtl="0">
              <a:spcBef>
                <a:spcPts val="800"/>
              </a:spcBef>
              <a:spcAft>
                <a:spcPts val="0"/>
              </a:spcAft>
              <a:buSzPts val="1600"/>
              <a:buFont typeface="Roboto Light"/>
              <a:buChar char="•"/>
              <a:defRPr>
                <a:latin typeface="Roboto Light"/>
                <a:ea typeface="Roboto Light"/>
                <a:cs typeface="Roboto Light"/>
                <a:sym typeface="Roboto Light"/>
              </a:defRPr>
            </a:lvl3pPr>
            <a:lvl4pPr marL="2438339" lvl="3" indent="-440256" rtl="0">
              <a:spcBef>
                <a:spcPts val="800"/>
              </a:spcBef>
              <a:spcAft>
                <a:spcPts val="0"/>
              </a:spcAft>
              <a:buSzPts val="1600"/>
              <a:buFont typeface="Roboto Light"/>
              <a:buChar char="•"/>
              <a:defRPr>
                <a:latin typeface="Roboto Light"/>
                <a:ea typeface="Roboto Light"/>
                <a:cs typeface="Roboto Light"/>
                <a:sym typeface="Roboto Light"/>
              </a:defRPr>
            </a:lvl4pPr>
            <a:lvl5pPr marL="3047924" lvl="4" indent="-440256" rtl="0">
              <a:spcBef>
                <a:spcPts val="800"/>
              </a:spcBef>
              <a:spcAft>
                <a:spcPts val="0"/>
              </a:spcAft>
              <a:buSzPts val="1600"/>
              <a:buFont typeface="Roboto Light"/>
              <a:buChar char="•"/>
              <a:defRPr>
                <a:latin typeface="Roboto Light"/>
                <a:ea typeface="Roboto Light"/>
                <a:cs typeface="Roboto Light"/>
                <a:sym typeface="Roboto Light"/>
              </a:defRPr>
            </a:lvl5pPr>
            <a:lvl6pPr marL="3657509" lvl="5" indent="-440256" rtl="0">
              <a:spcBef>
                <a:spcPts val="800"/>
              </a:spcBef>
              <a:spcAft>
                <a:spcPts val="0"/>
              </a:spcAft>
              <a:buSzPts val="1600"/>
              <a:buFont typeface="Roboto Light"/>
              <a:buChar char="•"/>
              <a:defRPr>
                <a:latin typeface="Roboto Light"/>
                <a:ea typeface="Roboto Light"/>
                <a:cs typeface="Roboto Light"/>
                <a:sym typeface="Roboto Light"/>
              </a:defRPr>
            </a:lvl6pPr>
            <a:lvl7pPr marL="4267093" lvl="6" indent="-440256" rtl="0">
              <a:spcBef>
                <a:spcPts val="800"/>
              </a:spcBef>
              <a:spcAft>
                <a:spcPts val="0"/>
              </a:spcAft>
              <a:buSzPts val="1600"/>
              <a:buFont typeface="Roboto Light"/>
              <a:buChar char="•"/>
              <a:defRPr>
                <a:latin typeface="Roboto Light"/>
                <a:ea typeface="Roboto Light"/>
                <a:cs typeface="Roboto Light"/>
                <a:sym typeface="Roboto Light"/>
              </a:defRPr>
            </a:lvl7pPr>
            <a:lvl8pPr marL="4876678" lvl="7" indent="-440256" rtl="0">
              <a:spcBef>
                <a:spcPts val="800"/>
              </a:spcBef>
              <a:spcAft>
                <a:spcPts val="0"/>
              </a:spcAft>
              <a:buSzPts val="1600"/>
              <a:buFont typeface="Roboto Light"/>
              <a:buChar char="•"/>
              <a:defRPr>
                <a:latin typeface="Roboto Light"/>
                <a:ea typeface="Roboto Light"/>
                <a:cs typeface="Roboto Light"/>
                <a:sym typeface="Roboto Light"/>
              </a:defRPr>
            </a:lvl8pPr>
            <a:lvl9pPr marL="5486263" lvl="8" indent="-440256" rtl="0">
              <a:spcBef>
                <a:spcPts val="800"/>
              </a:spcBef>
              <a:spcAft>
                <a:spcPts val="0"/>
              </a:spcAft>
              <a:buSzPts val="1600"/>
              <a:buFont typeface="Roboto Light"/>
              <a:buChar char="•"/>
              <a:defRPr>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254938310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9"/>
        <p:cNvGrpSpPr/>
        <p:nvPr/>
      </p:nvGrpSpPr>
      <p:grpSpPr>
        <a:xfrm>
          <a:off x="0" y="0"/>
          <a:ext cx="0" cy="0"/>
          <a:chOff x="0" y="0"/>
          <a:chExt cx="0" cy="0"/>
        </a:xfrm>
      </p:grpSpPr>
      <p:sp>
        <p:nvSpPr>
          <p:cNvPr id="70" name="Google Shape;70;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71" name="Google Shape;71;p12"/>
          <p:cNvSpPr txBox="1">
            <a:spLocks noGrp="1"/>
          </p:cNvSpPr>
          <p:nvPr>
            <p:ph type="title"/>
          </p:nvPr>
        </p:nvSpPr>
        <p:spPr>
          <a:xfrm>
            <a:off x="127233" y="5843133"/>
            <a:ext cx="11233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cxnSp>
        <p:nvCxnSpPr>
          <p:cNvPr id="72" name="Google Shape;72;p12"/>
          <p:cNvCxnSpPr/>
          <p:nvPr/>
        </p:nvCxnSpPr>
        <p:spPr>
          <a:xfrm>
            <a:off x="224333" y="5717867"/>
            <a:ext cx="11676000" cy="0"/>
          </a:xfrm>
          <a:prstGeom prst="straightConnector1">
            <a:avLst/>
          </a:prstGeom>
          <a:noFill/>
          <a:ln w="19050" cap="flat" cmpd="sng">
            <a:solidFill>
              <a:srgbClr val="BF9000"/>
            </a:solidFill>
            <a:prstDash val="solid"/>
            <a:round/>
            <a:headEnd type="none" w="med" len="med"/>
            <a:tailEnd type="none" w="med" len="med"/>
          </a:ln>
        </p:spPr>
      </p:cxnSp>
    </p:spTree>
    <p:extLst>
      <p:ext uri="{BB962C8B-B14F-4D97-AF65-F5344CB8AC3E}">
        <p14:creationId xmlns:p14="http://schemas.microsoft.com/office/powerpoint/2010/main" val="68447525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1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3539382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chemeClr val="dk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7681626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476251" y="264503"/>
            <a:ext cx="11239600" cy="832000"/>
          </a:xfrm>
          <a:prstGeom prst="rect">
            <a:avLst/>
          </a:prstGeom>
          <a:noFill/>
          <a:ln>
            <a:noFill/>
          </a:ln>
        </p:spPr>
        <p:txBody>
          <a:bodyPr spcFirstLastPara="1" wrap="square" lIns="19050" tIns="19050" rIns="19050" bIns="19050" anchor="ctr" anchorCtr="0">
            <a:noAutofit/>
          </a:bodyPr>
          <a:lstStyle>
            <a:lvl1pPr lvl="0" algn="ctr" rtl="0">
              <a:lnSpc>
                <a:spcPct val="90000"/>
              </a:lnSpc>
              <a:spcBef>
                <a:spcPts val="1200"/>
              </a:spcBef>
              <a:spcAft>
                <a:spcPts val="0"/>
              </a:spcAft>
              <a:buClr>
                <a:srgbClr val="013262"/>
              </a:buClr>
              <a:buSzPts val="700"/>
              <a:buNone/>
              <a:defRPr/>
            </a:lvl1pPr>
            <a:lvl2pPr lvl="1" algn="ctr" rtl="0">
              <a:lnSpc>
                <a:spcPct val="90000"/>
              </a:lnSpc>
              <a:spcBef>
                <a:spcPts val="1200"/>
              </a:spcBef>
              <a:spcAft>
                <a:spcPts val="0"/>
              </a:spcAft>
              <a:buClr>
                <a:srgbClr val="013262"/>
              </a:buClr>
              <a:buSzPts val="700"/>
              <a:buNone/>
              <a:defRPr/>
            </a:lvl2pPr>
            <a:lvl3pPr lvl="2" algn="ctr" rtl="0">
              <a:lnSpc>
                <a:spcPct val="90000"/>
              </a:lnSpc>
              <a:spcBef>
                <a:spcPts val="1200"/>
              </a:spcBef>
              <a:spcAft>
                <a:spcPts val="0"/>
              </a:spcAft>
              <a:buClr>
                <a:srgbClr val="013262"/>
              </a:buClr>
              <a:buSzPts val="700"/>
              <a:buNone/>
              <a:defRPr/>
            </a:lvl3pPr>
            <a:lvl4pPr lvl="3" algn="ctr" rtl="0">
              <a:lnSpc>
                <a:spcPct val="90000"/>
              </a:lnSpc>
              <a:spcBef>
                <a:spcPts val="1200"/>
              </a:spcBef>
              <a:spcAft>
                <a:spcPts val="0"/>
              </a:spcAft>
              <a:buClr>
                <a:srgbClr val="013262"/>
              </a:buClr>
              <a:buSzPts val="700"/>
              <a:buNone/>
              <a:defRPr/>
            </a:lvl4pPr>
            <a:lvl5pPr lvl="4" algn="ctr" rtl="0">
              <a:lnSpc>
                <a:spcPct val="90000"/>
              </a:lnSpc>
              <a:spcBef>
                <a:spcPts val="1200"/>
              </a:spcBef>
              <a:spcAft>
                <a:spcPts val="0"/>
              </a:spcAft>
              <a:buClr>
                <a:srgbClr val="013262"/>
              </a:buClr>
              <a:buSzPts val="700"/>
              <a:buNone/>
              <a:defRPr/>
            </a:lvl5pPr>
            <a:lvl6pPr lvl="5" algn="ctr" rtl="0">
              <a:lnSpc>
                <a:spcPct val="90000"/>
              </a:lnSpc>
              <a:spcBef>
                <a:spcPts val="1200"/>
              </a:spcBef>
              <a:spcAft>
                <a:spcPts val="0"/>
              </a:spcAft>
              <a:buClr>
                <a:srgbClr val="013262"/>
              </a:buClr>
              <a:buSzPts val="700"/>
              <a:buNone/>
              <a:defRPr/>
            </a:lvl6pPr>
            <a:lvl7pPr lvl="6" algn="ctr" rtl="0">
              <a:lnSpc>
                <a:spcPct val="90000"/>
              </a:lnSpc>
              <a:spcBef>
                <a:spcPts val="1200"/>
              </a:spcBef>
              <a:spcAft>
                <a:spcPts val="0"/>
              </a:spcAft>
              <a:buClr>
                <a:srgbClr val="013262"/>
              </a:buClr>
              <a:buSzPts val="700"/>
              <a:buNone/>
              <a:defRPr/>
            </a:lvl7pPr>
            <a:lvl8pPr lvl="7" algn="ctr" rtl="0">
              <a:lnSpc>
                <a:spcPct val="90000"/>
              </a:lnSpc>
              <a:spcBef>
                <a:spcPts val="1200"/>
              </a:spcBef>
              <a:spcAft>
                <a:spcPts val="0"/>
              </a:spcAft>
              <a:buClr>
                <a:srgbClr val="013262"/>
              </a:buClr>
              <a:buSzPts val="700"/>
              <a:buNone/>
              <a:defRPr/>
            </a:lvl8pPr>
            <a:lvl9pPr lvl="8" algn="ctr" rtl="0">
              <a:lnSpc>
                <a:spcPct val="90000"/>
              </a:lnSpc>
              <a:spcBef>
                <a:spcPts val="1200"/>
              </a:spcBef>
              <a:spcAft>
                <a:spcPts val="0"/>
              </a:spcAft>
              <a:buClr>
                <a:srgbClr val="013262"/>
              </a:buClr>
              <a:buSzPts val="700"/>
              <a:buNone/>
              <a:defRPr/>
            </a:lvl9pPr>
          </a:lstStyle>
          <a:p>
            <a:endParaRPr/>
          </a:p>
        </p:txBody>
      </p:sp>
      <p:sp>
        <p:nvSpPr>
          <p:cNvPr id="79" name="Google Shape;79;p15"/>
          <p:cNvSpPr txBox="1">
            <a:spLocks noGrp="1"/>
          </p:cNvSpPr>
          <p:nvPr>
            <p:ph type="sldNum" idx="12"/>
          </p:nvPr>
        </p:nvSpPr>
        <p:spPr>
          <a:xfrm>
            <a:off x="5988049" y="6508751"/>
            <a:ext cx="209600" cy="2540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4C4946"/>
              </a:buClr>
              <a:buSzPts val="900"/>
              <a:buFont typeface="Inter" panose="02000503000000020004" pitchFamily="2" charset="0"/>
              <a:buNone/>
              <a:defRPr sz="1200">
                <a:solidFill>
                  <a:srgbClr val="4C4946"/>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1pPr>
            <a:lvl2pPr marL="0" lvl="1" indent="0" algn="ctr" rtl="0">
              <a:lnSpc>
                <a:spcPct val="100000"/>
              </a:lnSpc>
              <a:spcBef>
                <a:spcPts val="0"/>
              </a:spcBef>
              <a:spcAft>
                <a:spcPts val="0"/>
              </a:spcAft>
              <a:buClr>
                <a:srgbClr val="4C4946"/>
              </a:buClr>
              <a:buSzPts val="900"/>
              <a:buFont typeface="Inter" panose="02000503000000020004" pitchFamily="2" charset="0"/>
              <a:buNone/>
              <a:defRPr sz="1200">
                <a:solidFill>
                  <a:srgbClr val="4C4946"/>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2pPr>
            <a:lvl3pPr marL="0" lvl="2" indent="0" algn="ctr" rtl="0">
              <a:lnSpc>
                <a:spcPct val="100000"/>
              </a:lnSpc>
              <a:spcBef>
                <a:spcPts val="0"/>
              </a:spcBef>
              <a:spcAft>
                <a:spcPts val="0"/>
              </a:spcAft>
              <a:buClr>
                <a:srgbClr val="4C4946"/>
              </a:buClr>
              <a:buSzPts val="900"/>
              <a:buFont typeface="Inter" panose="02000503000000020004" pitchFamily="2" charset="0"/>
              <a:buNone/>
              <a:defRPr sz="1200">
                <a:solidFill>
                  <a:srgbClr val="4C4946"/>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3pPr>
            <a:lvl4pPr marL="0" lvl="3" indent="0" algn="ctr" rtl="0">
              <a:lnSpc>
                <a:spcPct val="100000"/>
              </a:lnSpc>
              <a:spcBef>
                <a:spcPts val="0"/>
              </a:spcBef>
              <a:spcAft>
                <a:spcPts val="0"/>
              </a:spcAft>
              <a:buClr>
                <a:srgbClr val="4C4946"/>
              </a:buClr>
              <a:buSzPts val="900"/>
              <a:buFont typeface="Inter" panose="02000503000000020004" pitchFamily="2" charset="0"/>
              <a:buNone/>
              <a:defRPr sz="1200">
                <a:solidFill>
                  <a:srgbClr val="4C4946"/>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4pPr>
            <a:lvl5pPr marL="0" lvl="4" indent="0" algn="ctr" rtl="0">
              <a:lnSpc>
                <a:spcPct val="100000"/>
              </a:lnSpc>
              <a:spcBef>
                <a:spcPts val="0"/>
              </a:spcBef>
              <a:spcAft>
                <a:spcPts val="0"/>
              </a:spcAft>
              <a:buClr>
                <a:srgbClr val="4C4946"/>
              </a:buClr>
              <a:buSzPts val="900"/>
              <a:buFont typeface="Inter" panose="02000503000000020004" pitchFamily="2" charset="0"/>
              <a:buNone/>
              <a:defRPr sz="1200">
                <a:solidFill>
                  <a:srgbClr val="4C4946"/>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5pPr>
            <a:lvl6pPr marL="0" lvl="5" indent="0" algn="ctr" rtl="0">
              <a:lnSpc>
                <a:spcPct val="100000"/>
              </a:lnSpc>
              <a:spcBef>
                <a:spcPts val="0"/>
              </a:spcBef>
              <a:spcAft>
                <a:spcPts val="0"/>
              </a:spcAft>
              <a:buClr>
                <a:srgbClr val="4C4946"/>
              </a:buClr>
              <a:buSzPts val="900"/>
              <a:buFont typeface="Inter" panose="02000503000000020004" pitchFamily="2" charset="0"/>
              <a:buNone/>
              <a:defRPr sz="1200">
                <a:solidFill>
                  <a:srgbClr val="4C4946"/>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6pPr>
            <a:lvl7pPr marL="0" lvl="6" indent="0" algn="ctr" rtl="0">
              <a:lnSpc>
                <a:spcPct val="100000"/>
              </a:lnSpc>
              <a:spcBef>
                <a:spcPts val="0"/>
              </a:spcBef>
              <a:spcAft>
                <a:spcPts val="0"/>
              </a:spcAft>
              <a:buClr>
                <a:srgbClr val="4C4946"/>
              </a:buClr>
              <a:buSzPts val="900"/>
              <a:buFont typeface="Inter" panose="02000503000000020004" pitchFamily="2" charset="0"/>
              <a:buNone/>
              <a:defRPr sz="1200">
                <a:solidFill>
                  <a:srgbClr val="4C4946"/>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7pPr>
            <a:lvl8pPr marL="0" lvl="7" indent="0" algn="ctr" rtl="0">
              <a:lnSpc>
                <a:spcPct val="100000"/>
              </a:lnSpc>
              <a:spcBef>
                <a:spcPts val="0"/>
              </a:spcBef>
              <a:spcAft>
                <a:spcPts val="0"/>
              </a:spcAft>
              <a:buClr>
                <a:srgbClr val="4C4946"/>
              </a:buClr>
              <a:buSzPts val="900"/>
              <a:buFont typeface="Inter" panose="02000503000000020004" pitchFamily="2" charset="0"/>
              <a:buNone/>
              <a:defRPr sz="1200">
                <a:solidFill>
                  <a:srgbClr val="4C4946"/>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8pPr>
            <a:lvl9pPr marL="0" lvl="8" indent="0" algn="ctr" rtl="0">
              <a:lnSpc>
                <a:spcPct val="100000"/>
              </a:lnSpc>
              <a:spcBef>
                <a:spcPts val="0"/>
              </a:spcBef>
              <a:spcAft>
                <a:spcPts val="0"/>
              </a:spcAft>
              <a:buClr>
                <a:srgbClr val="4C4946"/>
              </a:buClr>
              <a:buSzPts val="900"/>
              <a:buFont typeface="Inter" panose="02000503000000020004" pitchFamily="2" charset="0"/>
              <a:buNone/>
              <a:defRPr sz="1200">
                <a:solidFill>
                  <a:srgbClr val="4C4946"/>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9pPr>
          </a:lstStyle>
          <a:p>
            <a:fld id="{00000000-1234-1234-1234-123412341234}" type="slidenum">
              <a:rPr lang="en" smtClean="0"/>
              <a:pPr/>
              <a:t>‹#›</a:t>
            </a:fld>
            <a:endParaRPr lang="en" sz="1333">
              <a:solidFill>
                <a:schemeClr val="dk1"/>
              </a:solidFill>
            </a:endParaRPr>
          </a:p>
        </p:txBody>
      </p:sp>
    </p:spTree>
    <p:extLst>
      <p:ext uri="{BB962C8B-B14F-4D97-AF65-F5344CB8AC3E}">
        <p14:creationId xmlns:p14="http://schemas.microsoft.com/office/powerpoint/2010/main" val="294434557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op 1">
  <p:cSld name="Title - Top 1">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476251" y="264503"/>
            <a:ext cx="11239600" cy="832000"/>
          </a:xfrm>
          <a:prstGeom prst="rect">
            <a:avLst/>
          </a:prstGeom>
          <a:noFill/>
          <a:ln>
            <a:noFill/>
          </a:ln>
        </p:spPr>
        <p:txBody>
          <a:bodyPr spcFirstLastPara="1" wrap="square" lIns="19050" tIns="19050" rIns="19050" bIns="19050" anchor="ctr" anchorCtr="0">
            <a:noAutofit/>
          </a:bodyPr>
          <a:lstStyle>
            <a:lvl1pPr lvl="0" algn="ctr" rtl="0">
              <a:lnSpc>
                <a:spcPct val="90000"/>
              </a:lnSpc>
              <a:spcBef>
                <a:spcPts val="1200"/>
              </a:spcBef>
              <a:spcAft>
                <a:spcPts val="0"/>
              </a:spcAft>
              <a:buClr>
                <a:srgbClr val="013262"/>
              </a:buClr>
              <a:buSzPts val="700"/>
              <a:buNone/>
              <a:defRPr/>
            </a:lvl1pPr>
            <a:lvl2pPr lvl="1" algn="ctr" rtl="0">
              <a:lnSpc>
                <a:spcPct val="90000"/>
              </a:lnSpc>
              <a:spcBef>
                <a:spcPts val="1200"/>
              </a:spcBef>
              <a:spcAft>
                <a:spcPts val="0"/>
              </a:spcAft>
              <a:buClr>
                <a:srgbClr val="013262"/>
              </a:buClr>
              <a:buSzPts val="700"/>
              <a:buNone/>
              <a:defRPr/>
            </a:lvl2pPr>
            <a:lvl3pPr lvl="2" algn="ctr" rtl="0">
              <a:lnSpc>
                <a:spcPct val="90000"/>
              </a:lnSpc>
              <a:spcBef>
                <a:spcPts val="1200"/>
              </a:spcBef>
              <a:spcAft>
                <a:spcPts val="0"/>
              </a:spcAft>
              <a:buClr>
                <a:srgbClr val="013262"/>
              </a:buClr>
              <a:buSzPts val="700"/>
              <a:buNone/>
              <a:defRPr/>
            </a:lvl3pPr>
            <a:lvl4pPr lvl="3" algn="ctr" rtl="0">
              <a:lnSpc>
                <a:spcPct val="90000"/>
              </a:lnSpc>
              <a:spcBef>
                <a:spcPts val="1200"/>
              </a:spcBef>
              <a:spcAft>
                <a:spcPts val="0"/>
              </a:spcAft>
              <a:buClr>
                <a:srgbClr val="013262"/>
              </a:buClr>
              <a:buSzPts val="700"/>
              <a:buNone/>
              <a:defRPr/>
            </a:lvl4pPr>
            <a:lvl5pPr lvl="4" algn="ctr" rtl="0">
              <a:lnSpc>
                <a:spcPct val="90000"/>
              </a:lnSpc>
              <a:spcBef>
                <a:spcPts val="1200"/>
              </a:spcBef>
              <a:spcAft>
                <a:spcPts val="0"/>
              </a:spcAft>
              <a:buClr>
                <a:srgbClr val="013262"/>
              </a:buClr>
              <a:buSzPts val="700"/>
              <a:buNone/>
              <a:defRPr/>
            </a:lvl5pPr>
            <a:lvl6pPr lvl="5" algn="ctr" rtl="0">
              <a:lnSpc>
                <a:spcPct val="90000"/>
              </a:lnSpc>
              <a:spcBef>
                <a:spcPts val="1200"/>
              </a:spcBef>
              <a:spcAft>
                <a:spcPts val="0"/>
              </a:spcAft>
              <a:buClr>
                <a:srgbClr val="013262"/>
              </a:buClr>
              <a:buSzPts val="700"/>
              <a:buNone/>
              <a:defRPr/>
            </a:lvl6pPr>
            <a:lvl7pPr lvl="6" algn="ctr" rtl="0">
              <a:lnSpc>
                <a:spcPct val="90000"/>
              </a:lnSpc>
              <a:spcBef>
                <a:spcPts val="1200"/>
              </a:spcBef>
              <a:spcAft>
                <a:spcPts val="0"/>
              </a:spcAft>
              <a:buClr>
                <a:srgbClr val="013262"/>
              </a:buClr>
              <a:buSzPts val="700"/>
              <a:buNone/>
              <a:defRPr/>
            </a:lvl7pPr>
            <a:lvl8pPr lvl="7" algn="ctr" rtl="0">
              <a:lnSpc>
                <a:spcPct val="90000"/>
              </a:lnSpc>
              <a:spcBef>
                <a:spcPts val="1200"/>
              </a:spcBef>
              <a:spcAft>
                <a:spcPts val="0"/>
              </a:spcAft>
              <a:buClr>
                <a:srgbClr val="013262"/>
              </a:buClr>
              <a:buSzPts val="700"/>
              <a:buNone/>
              <a:defRPr/>
            </a:lvl8pPr>
            <a:lvl9pPr lvl="8" algn="ctr" rtl="0">
              <a:lnSpc>
                <a:spcPct val="90000"/>
              </a:lnSpc>
              <a:spcBef>
                <a:spcPts val="1200"/>
              </a:spcBef>
              <a:spcAft>
                <a:spcPts val="0"/>
              </a:spcAft>
              <a:buClr>
                <a:srgbClr val="013262"/>
              </a:buClr>
              <a:buSzPts val="700"/>
              <a:buNone/>
              <a:defRPr/>
            </a:lvl9pPr>
          </a:lstStyle>
          <a:p>
            <a:endParaRPr/>
          </a:p>
        </p:txBody>
      </p:sp>
      <p:sp>
        <p:nvSpPr>
          <p:cNvPr id="82" name="Google Shape;82;p16"/>
          <p:cNvSpPr txBox="1">
            <a:spLocks noGrp="1"/>
          </p:cNvSpPr>
          <p:nvPr>
            <p:ph type="sldNum" idx="12"/>
          </p:nvPr>
        </p:nvSpPr>
        <p:spPr>
          <a:xfrm>
            <a:off x="5988049" y="6508751"/>
            <a:ext cx="209600" cy="2540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4C4946"/>
              </a:buClr>
              <a:buSzPts val="900"/>
              <a:buFont typeface="Inter" panose="02000503000000020004" pitchFamily="2" charset="0"/>
              <a:buNone/>
              <a:defRPr sz="1200">
                <a:solidFill>
                  <a:srgbClr val="4C4946"/>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1pPr>
            <a:lvl2pPr marL="0" lvl="1" indent="0" algn="ctr" rtl="0">
              <a:lnSpc>
                <a:spcPct val="100000"/>
              </a:lnSpc>
              <a:spcBef>
                <a:spcPts val="0"/>
              </a:spcBef>
              <a:spcAft>
                <a:spcPts val="0"/>
              </a:spcAft>
              <a:buClr>
                <a:srgbClr val="4C4946"/>
              </a:buClr>
              <a:buSzPts val="900"/>
              <a:buFont typeface="Inter" panose="02000503000000020004" pitchFamily="2" charset="0"/>
              <a:buNone/>
              <a:defRPr sz="1200">
                <a:solidFill>
                  <a:srgbClr val="4C4946"/>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2pPr>
            <a:lvl3pPr marL="0" lvl="2" indent="0" algn="ctr" rtl="0">
              <a:lnSpc>
                <a:spcPct val="100000"/>
              </a:lnSpc>
              <a:spcBef>
                <a:spcPts val="0"/>
              </a:spcBef>
              <a:spcAft>
                <a:spcPts val="0"/>
              </a:spcAft>
              <a:buClr>
                <a:srgbClr val="4C4946"/>
              </a:buClr>
              <a:buSzPts val="900"/>
              <a:buFont typeface="Inter" panose="02000503000000020004" pitchFamily="2" charset="0"/>
              <a:buNone/>
              <a:defRPr sz="1200">
                <a:solidFill>
                  <a:srgbClr val="4C4946"/>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3pPr>
            <a:lvl4pPr marL="0" lvl="3" indent="0" algn="ctr" rtl="0">
              <a:lnSpc>
                <a:spcPct val="100000"/>
              </a:lnSpc>
              <a:spcBef>
                <a:spcPts val="0"/>
              </a:spcBef>
              <a:spcAft>
                <a:spcPts val="0"/>
              </a:spcAft>
              <a:buClr>
                <a:srgbClr val="4C4946"/>
              </a:buClr>
              <a:buSzPts val="900"/>
              <a:buFont typeface="Inter" panose="02000503000000020004" pitchFamily="2" charset="0"/>
              <a:buNone/>
              <a:defRPr sz="1200">
                <a:solidFill>
                  <a:srgbClr val="4C4946"/>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4pPr>
            <a:lvl5pPr marL="0" lvl="4" indent="0" algn="ctr" rtl="0">
              <a:lnSpc>
                <a:spcPct val="100000"/>
              </a:lnSpc>
              <a:spcBef>
                <a:spcPts val="0"/>
              </a:spcBef>
              <a:spcAft>
                <a:spcPts val="0"/>
              </a:spcAft>
              <a:buClr>
                <a:srgbClr val="4C4946"/>
              </a:buClr>
              <a:buSzPts val="900"/>
              <a:buFont typeface="Inter" panose="02000503000000020004" pitchFamily="2" charset="0"/>
              <a:buNone/>
              <a:defRPr sz="1200">
                <a:solidFill>
                  <a:srgbClr val="4C4946"/>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5pPr>
            <a:lvl6pPr marL="0" lvl="5" indent="0" algn="ctr" rtl="0">
              <a:lnSpc>
                <a:spcPct val="100000"/>
              </a:lnSpc>
              <a:spcBef>
                <a:spcPts val="0"/>
              </a:spcBef>
              <a:spcAft>
                <a:spcPts val="0"/>
              </a:spcAft>
              <a:buClr>
                <a:srgbClr val="4C4946"/>
              </a:buClr>
              <a:buSzPts val="900"/>
              <a:buFont typeface="Inter" panose="02000503000000020004" pitchFamily="2" charset="0"/>
              <a:buNone/>
              <a:defRPr sz="1200">
                <a:solidFill>
                  <a:srgbClr val="4C4946"/>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6pPr>
            <a:lvl7pPr marL="0" lvl="6" indent="0" algn="ctr" rtl="0">
              <a:lnSpc>
                <a:spcPct val="100000"/>
              </a:lnSpc>
              <a:spcBef>
                <a:spcPts val="0"/>
              </a:spcBef>
              <a:spcAft>
                <a:spcPts val="0"/>
              </a:spcAft>
              <a:buClr>
                <a:srgbClr val="4C4946"/>
              </a:buClr>
              <a:buSzPts val="900"/>
              <a:buFont typeface="Inter" panose="02000503000000020004" pitchFamily="2" charset="0"/>
              <a:buNone/>
              <a:defRPr sz="1200">
                <a:solidFill>
                  <a:srgbClr val="4C4946"/>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7pPr>
            <a:lvl8pPr marL="0" lvl="7" indent="0" algn="ctr" rtl="0">
              <a:lnSpc>
                <a:spcPct val="100000"/>
              </a:lnSpc>
              <a:spcBef>
                <a:spcPts val="0"/>
              </a:spcBef>
              <a:spcAft>
                <a:spcPts val="0"/>
              </a:spcAft>
              <a:buClr>
                <a:srgbClr val="4C4946"/>
              </a:buClr>
              <a:buSzPts val="900"/>
              <a:buFont typeface="Inter" panose="02000503000000020004" pitchFamily="2" charset="0"/>
              <a:buNone/>
              <a:defRPr sz="1200">
                <a:solidFill>
                  <a:srgbClr val="4C4946"/>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8pPr>
            <a:lvl9pPr marL="0" lvl="8" indent="0" algn="ctr" rtl="0">
              <a:lnSpc>
                <a:spcPct val="100000"/>
              </a:lnSpc>
              <a:spcBef>
                <a:spcPts val="0"/>
              </a:spcBef>
              <a:spcAft>
                <a:spcPts val="0"/>
              </a:spcAft>
              <a:buClr>
                <a:srgbClr val="4C4946"/>
              </a:buClr>
              <a:buSzPts val="900"/>
              <a:buFont typeface="Inter" panose="02000503000000020004" pitchFamily="2" charset="0"/>
              <a:buNone/>
              <a:defRPr sz="1200">
                <a:solidFill>
                  <a:srgbClr val="4C4946"/>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9pPr>
          </a:lstStyle>
          <a:p>
            <a:fld id="{00000000-1234-1234-1234-123412341234}" type="slidenum">
              <a:rPr lang="en" smtClean="0"/>
              <a:pPr/>
              <a:t>‹#›</a:t>
            </a:fld>
            <a:endParaRPr lang="en" sz="1333">
              <a:solidFill>
                <a:schemeClr val="dk1"/>
              </a:solidFill>
            </a:endParaRPr>
          </a:p>
        </p:txBody>
      </p:sp>
    </p:spTree>
    <p:extLst>
      <p:ext uri="{BB962C8B-B14F-4D97-AF65-F5344CB8AC3E}">
        <p14:creationId xmlns:p14="http://schemas.microsoft.com/office/powerpoint/2010/main" val="39949299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83"/>
        <p:cNvGrpSpPr/>
        <p:nvPr/>
      </p:nvGrpSpPr>
      <p:grpSpPr>
        <a:xfrm>
          <a:off x="0" y="0"/>
          <a:ext cx="0" cy="0"/>
          <a:chOff x="0" y="0"/>
          <a:chExt cx="0" cy="0"/>
        </a:xfrm>
      </p:grpSpPr>
      <p:sp>
        <p:nvSpPr>
          <p:cNvPr id="84" name="Google Shape;84;p17"/>
          <p:cNvSpPr/>
          <p:nvPr/>
        </p:nvSpPr>
        <p:spPr>
          <a:xfrm>
            <a:off x="6096000" y="-167"/>
            <a:ext cx="6096000" cy="6858000"/>
          </a:xfrm>
          <a:prstGeom prst="rect">
            <a:avLst/>
          </a:prstGeom>
          <a:solidFill>
            <a:srgbClr val="CFE2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5" name="Google Shape;85;p17"/>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86" name="Google Shape;86;p17"/>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rtl="0">
              <a:lnSpc>
                <a:spcPct val="100000"/>
              </a:lnSpc>
              <a:spcBef>
                <a:spcPts val="800"/>
              </a:spcBef>
              <a:spcAft>
                <a:spcPts val="0"/>
              </a:spcAft>
              <a:buSzPts val="1600"/>
              <a:buNone/>
              <a:defRPr/>
            </a:lvl1pPr>
            <a:lvl2pPr lvl="1" algn="ctr" rtl="0">
              <a:lnSpc>
                <a:spcPct val="100000"/>
              </a:lnSpc>
              <a:spcBef>
                <a:spcPts val="800"/>
              </a:spcBef>
              <a:spcAft>
                <a:spcPts val="0"/>
              </a:spcAft>
              <a:buSzPts val="2100"/>
              <a:buNone/>
              <a:defRPr sz="2800"/>
            </a:lvl2pPr>
            <a:lvl3pPr lvl="2" algn="ctr" rtl="0">
              <a:lnSpc>
                <a:spcPct val="100000"/>
              </a:lnSpc>
              <a:spcBef>
                <a:spcPts val="800"/>
              </a:spcBef>
              <a:spcAft>
                <a:spcPts val="0"/>
              </a:spcAft>
              <a:buSzPts val="2100"/>
              <a:buNone/>
              <a:defRPr sz="2800"/>
            </a:lvl3pPr>
            <a:lvl4pPr lvl="3" algn="ctr" rtl="0">
              <a:lnSpc>
                <a:spcPct val="100000"/>
              </a:lnSpc>
              <a:spcBef>
                <a:spcPts val="800"/>
              </a:spcBef>
              <a:spcAft>
                <a:spcPts val="0"/>
              </a:spcAft>
              <a:buSzPts val="2100"/>
              <a:buNone/>
              <a:defRPr sz="2800"/>
            </a:lvl4pPr>
            <a:lvl5pPr lvl="4" algn="ctr" rtl="0">
              <a:lnSpc>
                <a:spcPct val="100000"/>
              </a:lnSpc>
              <a:spcBef>
                <a:spcPts val="800"/>
              </a:spcBef>
              <a:spcAft>
                <a:spcPts val="0"/>
              </a:spcAft>
              <a:buSzPts val="2100"/>
              <a:buNone/>
              <a:defRPr sz="2800"/>
            </a:lvl5pPr>
            <a:lvl6pPr lvl="5" algn="ctr" rtl="0">
              <a:lnSpc>
                <a:spcPct val="100000"/>
              </a:lnSpc>
              <a:spcBef>
                <a:spcPts val="800"/>
              </a:spcBef>
              <a:spcAft>
                <a:spcPts val="0"/>
              </a:spcAft>
              <a:buSzPts val="2100"/>
              <a:buNone/>
              <a:defRPr sz="2800"/>
            </a:lvl6pPr>
            <a:lvl7pPr lvl="6" algn="ctr" rtl="0">
              <a:lnSpc>
                <a:spcPct val="100000"/>
              </a:lnSpc>
              <a:spcBef>
                <a:spcPts val="800"/>
              </a:spcBef>
              <a:spcAft>
                <a:spcPts val="0"/>
              </a:spcAft>
              <a:buSzPts val="2100"/>
              <a:buNone/>
              <a:defRPr sz="2800"/>
            </a:lvl7pPr>
            <a:lvl8pPr lvl="7" algn="ctr" rtl="0">
              <a:lnSpc>
                <a:spcPct val="100000"/>
              </a:lnSpc>
              <a:spcBef>
                <a:spcPts val="800"/>
              </a:spcBef>
              <a:spcAft>
                <a:spcPts val="0"/>
              </a:spcAft>
              <a:buSzPts val="2100"/>
              <a:buNone/>
              <a:defRPr sz="2800"/>
            </a:lvl8pPr>
            <a:lvl9pPr lvl="8" algn="ctr" rtl="0">
              <a:lnSpc>
                <a:spcPct val="100000"/>
              </a:lnSpc>
              <a:spcBef>
                <a:spcPts val="800"/>
              </a:spcBef>
              <a:spcAft>
                <a:spcPts val="0"/>
              </a:spcAft>
              <a:buSzPts val="2100"/>
              <a:buNone/>
              <a:defRPr sz="2800"/>
            </a:lvl9pPr>
          </a:lstStyle>
          <a:p>
            <a:endParaRPr/>
          </a:p>
        </p:txBody>
      </p:sp>
      <p:sp>
        <p:nvSpPr>
          <p:cNvPr id="87" name="Google Shape;87;p17"/>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40256" rtl="0">
              <a:spcBef>
                <a:spcPts val="800"/>
              </a:spcBef>
              <a:spcAft>
                <a:spcPts val="0"/>
              </a:spcAft>
              <a:buSzPts val="1600"/>
              <a:buChar char="•"/>
              <a:defRPr/>
            </a:lvl1pPr>
            <a:lvl2pPr marL="1219170" lvl="1" indent="-440256" rtl="0">
              <a:spcBef>
                <a:spcPts val="800"/>
              </a:spcBef>
              <a:spcAft>
                <a:spcPts val="0"/>
              </a:spcAft>
              <a:buSzPts val="1600"/>
              <a:buChar char="•"/>
              <a:defRPr/>
            </a:lvl2pPr>
            <a:lvl3pPr marL="1828754" lvl="2" indent="-440256" rtl="0">
              <a:spcBef>
                <a:spcPts val="800"/>
              </a:spcBef>
              <a:spcAft>
                <a:spcPts val="0"/>
              </a:spcAft>
              <a:buSzPts val="1600"/>
              <a:buChar char="•"/>
              <a:defRPr/>
            </a:lvl3pPr>
            <a:lvl4pPr marL="2438339" lvl="3" indent="-440256" rtl="0">
              <a:spcBef>
                <a:spcPts val="800"/>
              </a:spcBef>
              <a:spcAft>
                <a:spcPts val="0"/>
              </a:spcAft>
              <a:buSzPts val="1600"/>
              <a:buChar char="•"/>
              <a:defRPr/>
            </a:lvl4pPr>
            <a:lvl5pPr marL="3047924" lvl="4" indent="-440256" rtl="0">
              <a:spcBef>
                <a:spcPts val="800"/>
              </a:spcBef>
              <a:spcAft>
                <a:spcPts val="0"/>
              </a:spcAft>
              <a:buSzPts val="1600"/>
              <a:buChar char="•"/>
              <a:defRPr/>
            </a:lvl5pPr>
            <a:lvl6pPr marL="3657509" lvl="5" indent="-440256" rtl="0">
              <a:spcBef>
                <a:spcPts val="800"/>
              </a:spcBef>
              <a:spcAft>
                <a:spcPts val="0"/>
              </a:spcAft>
              <a:buSzPts val="1600"/>
              <a:buChar char="•"/>
              <a:defRPr/>
            </a:lvl6pPr>
            <a:lvl7pPr marL="4267093" lvl="6" indent="-440256" rtl="0">
              <a:spcBef>
                <a:spcPts val="800"/>
              </a:spcBef>
              <a:spcAft>
                <a:spcPts val="0"/>
              </a:spcAft>
              <a:buSzPts val="1600"/>
              <a:buChar char="•"/>
              <a:defRPr/>
            </a:lvl7pPr>
            <a:lvl8pPr marL="4876678" lvl="7" indent="-440256" rtl="0">
              <a:spcBef>
                <a:spcPts val="800"/>
              </a:spcBef>
              <a:spcAft>
                <a:spcPts val="0"/>
              </a:spcAft>
              <a:buSzPts val="1600"/>
              <a:buChar char="•"/>
              <a:defRPr/>
            </a:lvl8pPr>
            <a:lvl9pPr marL="5486263" lvl="8" indent="-440256" rtl="0">
              <a:spcBef>
                <a:spcPts val="800"/>
              </a:spcBef>
              <a:spcAft>
                <a:spcPts val="0"/>
              </a:spcAft>
              <a:buSzPts val="1600"/>
              <a:buChar char="•"/>
              <a:defRPr/>
            </a:lvl9pPr>
          </a:lstStyle>
          <a:p>
            <a:endParaRPr/>
          </a:p>
        </p:txBody>
      </p:sp>
      <p:sp>
        <p:nvSpPr>
          <p:cNvPr id="88" name="Google Shape;88;p1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7189969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de on left">
  <p:cSld name="Code on left">
    <p:spTree>
      <p:nvGrpSpPr>
        <p:cNvPr id="1" name="Shape 89"/>
        <p:cNvGrpSpPr/>
        <p:nvPr/>
      </p:nvGrpSpPr>
      <p:grpSpPr>
        <a:xfrm>
          <a:off x="0" y="0"/>
          <a:ext cx="0" cy="0"/>
          <a:chOff x="0" y="0"/>
          <a:chExt cx="0" cy="0"/>
        </a:xfrm>
      </p:grpSpPr>
      <p:sp>
        <p:nvSpPr>
          <p:cNvPr id="90" name="Google Shape;90;p18"/>
          <p:cNvSpPr/>
          <p:nvPr/>
        </p:nvSpPr>
        <p:spPr>
          <a:xfrm>
            <a:off x="0" y="8"/>
            <a:ext cx="6096000" cy="6858000"/>
          </a:xfrm>
          <a:prstGeom prst="rect">
            <a:avLst/>
          </a:prstGeom>
          <a:solidFill>
            <a:srgbClr val="FDF6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1" name="Google Shape;91;p1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92" name="Google Shape;92;p18"/>
          <p:cNvSpPr txBox="1">
            <a:spLocks noGrp="1"/>
          </p:cNvSpPr>
          <p:nvPr>
            <p:ph type="body" idx="1"/>
          </p:nvPr>
        </p:nvSpPr>
        <p:spPr>
          <a:xfrm>
            <a:off x="6510533" y="1536200"/>
            <a:ext cx="5266800" cy="45600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a:lvl1pPr>
            <a:lvl2pPr marL="1219170" lvl="1" indent="-440256" rtl="0">
              <a:spcBef>
                <a:spcPts val="800"/>
              </a:spcBef>
              <a:spcAft>
                <a:spcPts val="0"/>
              </a:spcAft>
              <a:buSzPts val="1600"/>
              <a:buChar char="•"/>
              <a:defRPr/>
            </a:lvl2pPr>
            <a:lvl3pPr marL="1828754" lvl="2" indent="-440256" rtl="0">
              <a:spcBef>
                <a:spcPts val="800"/>
              </a:spcBef>
              <a:spcAft>
                <a:spcPts val="0"/>
              </a:spcAft>
              <a:buSzPts val="1600"/>
              <a:buChar char="•"/>
              <a:defRPr/>
            </a:lvl3pPr>
            <a:lvl4pPr marL="2438339" lvl="3" indent="-440256" rtl="0">
              <a:spcBef>
                <a:spcPts val="800"/>
              </a:spcBef>
              <a:spcAft>
                <a:spcPts val="0"/>
              </a:spcAft>
              <a:buSzPts val="1600"/>
              <a:buChar char="•"/>
              <a:defRPr/>
            </a:lvl4pPr>
            <a:lvl5pPr marL="3047924" lvl="4" indent="-440256" rtl="0">
              <a:spcBef>
                <a:spcPts val="800"/>
              </a:spcBef>
              <a:spcAft>
                <a:spcPts val="0"/>
              </a:spcAft>
              <a:buSzPts val="1600"/>
              <a:buChar char="•"/>
              <a:defRPr/>
            </a:lvl5pPr>
            <a:lvl6pPr marL="3657509" lvl="5" indent="-440256" rtl="0">
              <a:spcBef>
                <a:spcPts val="800"/>
              </a:spcBef>
              <a:spcAft>
                <a:spcPts val="0"/>
              </a:spcAft>
              <a:buSzPts val="1600"/>
              <a:buChar char="•"/>
              <a:defRPr/>
            </a:lvl6pPr>
            <a:lvl7pPr marL="4267093" lvl="6" indent="-440256" rtl="0">
              <a:spcBef>
                <a:spcPts val="800"/>
              </a:spcBef>
              <a:spcAft>
                <a:spcPts val="0"/>
              </a:spcAft>
              <a:buSzPts val="1600"/>
              <a:buChar char="•"/>
              <a:defRPr/>
            </a:lvl7pPr>
            <a:lvl8pPr marL="4876678" lvl="7" indent="-440256" rtl="0">
              <a:spcBef>
                <a:spcPts val="800"/>
              </a:spcBef>
              <a:spcAft>
                <a:spcPts val="0"/>
              </a:spcAft>
              <a:buSzPts val="1600"/>
              <a:buChar char="•"/>
              <a:defRPr/>
            </a:lvl8pPr>
            <a:lvl9pPr marL="5486263" lvl="8" indent="-440256" rtl="0">
              <a:spcBef>
                <a:spcPts val="800"/>
              </a:spcBef>
              <a:spcAft>
                <a:spcPts val="0"/>
              </a:spcAft>
              <a:buSzPts val="1600"/>
              <a:buChar char="•"/>
              <a:defRPr/>
            </a:lvl9pPr>
          </a:lstStyle>
          <a:p>
            <a:endParaRPr/>
          </a:p>
        </p:txBody>
      </p:sp>
      <p:sp>
        <p:nvSpPr>
          <p:cNvPr id="93" name="Google Shape;93;p18"/>
          <p:cNvSpPr txBox="1">
            <a:spLocks noGrp="1"/>
          </p:cNvSpPr>
          <p:nvPr>
            <p:ph type="body" idx="2"/>
          </p:nvPr>
        </p:nvSpPr>
        <p:spPr>
          <a:xfrm>
            <a:off x="414533" y="597400"/>
            <a:ext cx="5266800" cy="54988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a:lvl1pPr>
            <a:lvl2pPr marL="1219170" lvl="1" indent="-440256" rtl="0">
              <a:spcBef>
                <a:spcPts val="800"/>
              </a:spcBef>
              <a:spcAft>
                <a:spcPts val="0"/>
              </a:spcAft>
              <a:buSzPts val="1600"/>
              <a:buChar char="•"/>
              <a:defRPr/>
            </a:lvl2pPr>
            <a:lvl3pPr marL="1828754" lvl="2" indent="-440256" rtl="0">
              <a:spcBef>
                <a:spcPts val="800"/>
              </a:spcBef>
              <a:spcAft>
                <a:spcPts val="0"/>
              </a:spcAft>
              <a:buSzPts val="1600"/>
              <a:buChar char="•"/>
              <a:defRPr/>
            </a:lvl3pPr>
            <a:lvl4pPr marL="2438339" lvl="3" indent="-440256" rtl="0">
              <a:spcBef>
                <a:spcPts val="800"/>
              </a:spcBef>
              <a:spcAft>
                <a:spcPts val="0"/>
              </a:spcAft>
              <a:buSzPts val="1600"/>
              <a:buChar char="•"/>
              <a:defRPr/>
            </a:lvl4pPr>
            <a:lvl5pPr marL="3047924" lvl="4" indent="-440256" rtl="0">
              <a:spcBef>
                <a:spcPts val="800"/>
              </a:spcBef>
              <a:spcAft>
                <a:spcPts val="0"/>
              </a:spcAft>
              <a:buSzPts val="1600"/>
              <a:buChar char="•"/>
              <a:defRPr/>
            </a:lvl5pPr>
            <a:lvl6pPr marL="3657509" lvl="5" indent="-440256" rtl="0">
              <a:spcBef>
                <a:spcPts val="800"/>
              </a:spcBef>
              <a:spcAft>
                <a:spcPts val="0"/>
              </a:spcAft>
              <a:buSzPts val="1600"/>
              <a:buChar char="•"/>
              <a:defRPr/>
            </a:lvl6pPr>
            <a:lvl7pPr marL="4267093" lvl="6" indent="-440256" rtl="0">
              <a:spcBef>
                <a:spcPts val="800"/>
              </a:spcBef>
              <a:spcAft>
                <a:spcPts val="0"/>
              </a:spcAft>
              <a:buSzPts val="1600"/>
              <a:buChar char="•"/>
              <a:defRPr/>
            </a:lvl7pPr>
            <a:lvl8pPr marL="4876678" lvl="7" indent="-440256" rtl="0">
              <a:spcBef>
                <a:spcPts val="800"/>
              </a:spcBef>
              <a:spcAft>
                <a:spcPts val="0"/>
              </a:spcAft>
              <a:buSzPts val="1600"/>
              <a:buChar char="•"/>
              <a:defRPr/>
            </a:lvl8pPr>
            <a:lvl9pPr marL="5486263" lvl="8" indent="-440256" rtl="0">
              <a:spcBef>
                <a:spcPts val="800"/>
              </a:spcBef>
              <a:spcAft>
                <a:spcPts val="0"/>
              </a:spcAft>
              <a:buSzPts val="1600"/>
              <a:buChar char="•"/>
              <a:defRPr/>
            </a:lvl9pPr>
          </a:lstStyle>
          <a:p>
            <a:endParaRPr/>
          </a:p>
        </p:txBody>
      </p:sp>
      <p:sp>
        <p:nvSpPr>
          <p:cNvPr id="94" name="Google Shape;94;p18"/>
          <p:cNvSpPr txBox="1">
            <a:spLocks noGrp="1"/>
          </p:cNvSpPr>
          <p:nvPr>
            <p:ph type="title"/>
          </p:nvPr>
        </p:nvSpPr>
        <p:spPr>
          <a:xfrm>
            <a:off x="6510533" y="593367"/>
            <a:ext cx="5266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95" name="Google Shape;95;p18"/>
          <p:cNvPicPr preferRelativeResize="0"/>
          <p:nvPr/>
        </p:nvPicPr>
        <p:blipFill>
          <a:blip r:embed="rId2">
            <a:alphaModFix/>
          </a:blip>
          <a:stretch>
            <a:fillRect/>
          </a:stretch>
        </p:blipFill>
        <p:spPr>
          <a:xfrm>
            <a:off x="0" y="6644637"/>
            <a:ext cx="609600" cy="213363"/>
          </a:xfrm>
          <a:prstGeom prst="rect">
            <a:avLst/>
          </a:prstGeom>
          <a:noFill/>
          <a:ln>
            <a:noFill/>
          </a:ln>
        </p:spPr>
      </p:pic>
    </p:spTree>
    <p:extLst>
      <p:ext uri="{BB962C8B-B14F-4D97-AF65-F5344CB8AC3E}">
        <p14:creationId xmlns:p14="http://schemas.microsoft.com/office/powerpoint/2010/main" val="4720138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30F85-F851-4F4D-E2E6-07F71CABE4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602A28-2CC0-D2A6-A218-DE8C7CFEF9F9}"/>
              </a:ext>
            </a:extLst>
          </p:cNvPr>
          <p:cNvSpPr>
            <a:spLocks noGrp="1"/>
          </p:cNvSpPr>
          <p:nvPr>
            <p:ph idx="1"/>
          </p:nvPr>
        </p:nvSpPr>
        <p:spPr>
          <a:xfrm>
            <a:off x="93657" y="533400"/>
            <a:ext cx="11488745" cy="5638732"/>
          </a:xfrm>
          <a:prstGeom prst="rect">
            <a:avLst/>
          </a:prstGeom>
        </p:spPr>
        <p:txBody>
          <a:bodyPr>
            <a:noAutofit/>
          </a:bodyPr>
          <a:lstStyle>
            <a:lvl1pPr marL="342900" indent="-342900">
              <a:buFont typeface="Calibri" panose="020F0502020204030204" pitchFamily="34" charset="0"/>
              <a:buChar char="●"/>
              <a:defRPr sz="2400" b="0" i="0">
                <a:latin typeface="Inter Light" panose="02000403000000020004" pitchFamily="2" charset="0"/>
                <a:ea typeface="Inter Light" panose="02000403000000020004" pitchFamily="2" charset="0"/>
                <a:cs typeface="Inter Light" panose="02000403000000020004" pitchFamily="2" charset="0"/>
              </a:defRPr>
            </a:lvl1pPr>
            <a:lvl2pPr marL="685783" indent="-228594">
              <a:buSzPct val="100000"/>
              <a:buFont typeface="Courier New" panose="02070309020205020404" pitchFamily="49" charset="0"/>
              <a:buChar char="o"/>
              <a:defRPr sz="2400" b="0" i="0">
                <a:latin typeface="Inter Light" panose="02000403000000020004" pitchFamily="2" charset="0"/>
                <a:ea typeface="Inter Light" panose="02000403000000020004" pitchFamily="2" charset="0"/>
                <a:cs typeface="Inter Light" panose="02000403000000020004" pitchFamily="2" charset="0"/>
              </a:defRPr>
            </a:lvl2pPr>
            <a:lvl3pPr marL="1142971" indent="-228594">
              <a:buFont typeface="Wingdings" pitchFamily="2" charset="2"/>
              <a:buChar char="§"/>
              <a:defRPr sz="2400" b="0" i="0">
                <a:latin typeface="Inter Light" panose="02000403000000020004" pitchFamily="2" charset="0"/>
                <a:ea typeface="Inter Light" panose="02000403000000020004" pitchFamily="2" charset="0"/>
                <a:cs typeface="Inter Light" panose="02000403000000020004" pitchFamily="2" charset="0"/>
              </a:defRPr>
            </a:lvl3pPr>
            <a:lvl4pPr marL="1600160" indent="-228594">
              <a:buFont typeface="Arial" panose="020B0604020202020204" pitchFamily="34" charset="0"/>
              <a:buChar char="•"/>
              <a:defRPr sz="2400" b="0" i="0">
                <a:latin typeface="Inter Light" panose="02000403000000020004" pitchFamily="2" charset="0"/>
                <a:ea typeface="Inter Light" panose="02000403000000020004" pitchFamily="2" charset="0"/>
                <a:cs typeface="Inter Light" panose="02000403000000020004" pitchFamily="2" charset="0"/>
              </a:defRPr>
            </a:lvl4pPr>
            <a:lvl5pPr>
              <a:defRPr sz="2400" b="0" i="0">
                <a:latin typeface="Inter Light" panose="02000403000000020004" pitchFamily="2" charset="0"/>
                <a:ea typeface="Inter Light" panose="02000403000000020004" pitchFamily="2" charset="0"/>
                <a:cs typeface="Inter Light" panose="020004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403DC90-05B5-A90A-60DC-914CE36E04A1}"/>
              </a:ext>
            </a:extLst>
          </p:cNvPr>
          <p:cNvSpPr>
            <a:spLocks noGrp="1"/>
          </p:cNvSpPr>
          <p:nvPr>
            <p:ph type="sldNum" sz="quarter" idx="12"/>
          </p:nvPr>
        </p:nvSpPr>
        <p:spPr/>
        <p:txBody>
          <a:bodyPr/>
          <a:lstStyle/>
          <a:p>
            <a:fld id="{8306E4CF-373C-401B-BBC8-66AC3A72A4AB}" type="slidenum">
              <a:rPr lang="en-US" smtClean="0"/>
              <a:t>‹#›</a:t>
            </a:fld>
            <a:endParaRPr lang="en-US"/>
          </a:p>
        </p:txBody>
      </p:sp>
      <p:cxnSp>
        <p:nvCxnSpPr>
          <p:cNvPr id="7" name="Google Shape;21;p4">
            <a:extLst>
              <a:ext uri="{FF2B5EF4-FFF2-40B4-BE49-F238E27FC236}">
                <a16:creationId xmlns:a16="http://schemas.microsoft.com/office/drawing/2014/main" id="{B141A41B-8850-A20F-A868-FF9415A83C2E}"/>
              </a:ext>
            </a:extLst>
          </p:cNvPr>
          <p:cNvCxnSpPr>
            <a:cxnSpLocks/>
          </p:cNvCxnSpPr>
          <p:nvPr userDrawn="1"/>
        </p:nvCxnSpPr>
        <p:spPr>
          <a:xfrm flipV="1">
            <a:off x="88284" y="457202"/>
            <a:ext cx="10439400" cy="1"/>
          </a:xfrm>
          <a:prstGeom prst="straightConnector1">
            <a:avLst/>
          </a:prstGeom>
          <a:noFill/>
          <a:ln w="19050" cap="flat" cmpd="sng">
            <a:solidFill>
              <a:srgbClr val="BF9000"/>
            </a:solidFill>
            <a:prstDash val="solid"/>
            <a:round/>
            <a:headEnd type="none" w="med" len="med"/>
            <a:tailEnd type="none" w="med" len="med"/>
          </a:ln>
        </p:spPr>
      </p:cxnSp>
    </p:spTree>
    <p:extLst>
      <p:ext uri="{BB962C8B-B14F-4D97-AF65-F5344CB8AC3E}">
        <p14:creationId xmlns:p14="http://schemas.microsoft.com/office/powerpoint/2010/main" val="10080682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de left, Heading">
  <p:cSld name="Code left, Heading">
    <p:spTree>
      <p:nvGrpSpPr>
        <p:cNvPr id="1" name="Shape 96"/>
        <p:cNvGrpSpPr/>
        <p:nvPr/>
      </p:nvGrpSpPr>
      <p:grpSpPr>
        <a:xfrm>
          <a:off x="0" y="0"/>
          <a:ext cx="0" cy="0"/>
          <a:chOff x="0" y="0"/>
          <a:chExt cx="0" cy="0"/>
        </a:xfrm>
      </p:grpSpPr>
      <p:sp>
        <p:nvSpPr>
          <p:cNvPr id="97" name="Google Shape;97;p19"/>
          <p:cNvSpPr/>
          <p:nvPr/>
        </p:nvSpPr>
        <p:spPr>
          <a:xfrm>
            <a:off x="0" y="8"/>
            <a:ext cx="6096000" cy="6858000"/>
          </a:xfrm>
          <a:prstGeom prst="rect">
            <a:avLst/>
          </a:prstGeom>
          <a:solidFill>
            <a:srgbClr val="FDF6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99" name="Google Shape;99;p19"/>
          <p:cNvSpPr txBox="1">
            <a:spLocks noGrp="1"/>
          </p:cNvSpPr>
          <p:nvPr>
            <p:ph type="body" idx="1"/>
          </p:nvPr>
        </p:nvSpPr>
        <p:spPr>
          <a:xfrm>
            <a:off x="6510533" y="1536200"/>
            <a:ext cx="5266800" cy="45600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a:lvl1pPr>
            <a:lvl2pPr marL="1219170" lvl="1" indent="-440256" rtl="0">
              <a:spcBef>
                <a:spcPts val="800"/>
              </a:spcBef>
              <a:spcAft>
                <a:spcPts val="0"/>
              </a:spcAft>
              <a:buSzPts val="1600"/>
              <a:buChar char="•"/>
              <a:defRPr/>
            </a:lvl2pPr>
            <a:lvl3pPr marL="1828754" lvl="2" indent="-440256" rtl="0">
              <a:spcBef>
                <a:spcPts val="800"/>
              </a:spcBef>
              <a:spcAft>
                <a:spcPts val="0"/>
              </a:spcAft>
              <a:buSzPts val="1600"/>
              <a:buChar char="•"/>
              <a:defRPr/>
            </a:lvl3pPr>
            <a:lvl4pPr marL="2438339" lvl="3" indent="-440256" rtl="0">
              <a:spcBef>
                <a:spcPts val="800"/>
              </a:spcBef>
              <a:spcAft>
                <a:spcPts val="0"/>
              </a:spcAft>
              <a:buSzPts val="1600"/>
              <a:buChar char="•"/>
              <a:defRPr/>
            </a:lvl4pPr>
            <a:lvl5pPr marL="3047924" lvl="4" indent="-440256" rtl="0">
              <a:spcBef>
                <a:spcPts val="800"/>
              </a:spcBef>
              <a:spcAft>
                <a:spcPts val="0"/>
              </a:spcAft>
              <a:buSzPts val="1600"/>
              <a:buChar char="•"/>
              <a:defRPr/>
            </a:lvl5pPr>
            <a:lvl6pPr marL="3657509" lvl="5" indent="-440256" rtl="0">
              <a:spcBef>
                <a:spcPts val="800"/>
              </a:spcBef>
              <a:spcAft>
                <a:spcPts val="0"/>
              </a:spcAft>
              <a:buSzPts val="1600"/>
              <a:buChar char="•"/>
              <a:defRPr/>
            </a:lvl6pPr>
            <a:lvl7pPr marL="4267093" lvl="6" indent="-440256" rtl="0">
              <a:spcBef>
                <a:spcPts val="800"/>
              </a:spcBef>
              <a:spcAft>
                <a:spcPts val="0"/>
              </a:spcAft>
              <a:buSzPts val="1600"/>
              <a:buChar char="•"/>
              <a:defRPr/>
            </a:lvl7pPr>
            <a:lvl8pPr marL="4876678" lvl="7" indent="-440256" rtl="0">
              <a:spcBef>
                <a:spcPts val="800"/>
              </a:spcBef>
              <a:spcAft>
                <a:spcPts val="0"/>
              </a:spcAft>
              <a:buSzPts val="1600"/>
              <a:buChar char="•"/>
              <a:defRPr/>
            </a:lvl8pPr>
            <a:lvl9pPr marL="5486263" lvl="8" indent="-440256" rtl="0">
              <a:spcBef>
                <a:spcPts val="800"/>
              </a:spcBef>
              <a:spcAft>
                <a:spcPts val="0"/>
              </a:spcAft>
              <a:buSzPts val="1600"/>
              <a:buChar char="•"/>
              <a:defRPr/>
            </a:lvl9pPr>
          </a:lstStyle>
          <a:p>
            <a:endParaRPr/>
          </a:p>
        </p:txBody>
      </p:sp>
      <p:sp>
        <p:nvSpPr>
          <p:cNvPr id="100" name="Google Shape;100;p19"/>
          <p:cNvSpPr txBox="1">
            <a:spLocks noGrp="1"/>
          </p:cNvSpPr>
          <p:nvPr>
            <p:ph type="body" idx="2"/>
          </p:nvPr>
        </p:nvSpPr>
        <p:spPr>
          <a:xfrm>
            <a:off x="414533" y="597400"/>
            <a:ext cx="5266800" cy="54988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a:lvl1pPr>
            <a:lvl2pPr marL="1219170" lvl="1" indent="-440256" rtl="0">
              <a:spcBef>
                <a:spcPts val="800"/>
              </a:spcBef>
              <a:spcAft>
                <a:spcPts val="0"/>
              </a:spcAft>
              <a:buSzPts val="1600"/>
              <a:buChar char="•"/>
              <a:defRPr/>
            </a:lvl2pPr>
            <a:lvl3pPr marL="1828754" lvl="2" indent="-440256" rtl="0">
              <a:spcBef>
                <a:spcPts val="800"/>
              </a:spcBef>
              <a:spcAft>
                <a:spcPts val="0"/>
              </a:spcAft>
              <a:buSzPts val="1600"/>
              <a:buChar char="•"/>
              <a:defRPr/>
            </a:lvl3pPr>
            <a:lvl4pPr marL="2438339" lvl="3" indent="-440256" rtl="0">
              <a:spcBef>
                <a:spcPts val="800"/>
              </a:spcBef>
              <a:spcAft>
                <a:spcPts val="0"/>
              </a:spcAft>
              <a:buSzPts val="1600"/>
              <a:buChar char="•"/>
              <a:defRPr/>
            </a:lvl4pPr>
            <a:lvl5pPr marL="3047924" lvl="4" indent="-440256" rtl="0">
              <a:spcBef>
                <a:spcPts val="800"/>
              </a:spcBef>
              <a:spcAft>
                <a:spcPts val="0"/>
              </a:spcAft>
              <a:buSzPts val="1600"/>
              <a:buChar char="•"/>
              <a:defRPr/>
            </a:lvl5pPr>
            <a:lvl6pPr marL="3657509" lvl="5" indent="-440256" rtl="0">
              <a:spcBef>
                <a:spcPts val="800"/>
              </a:spcBef>
              <a:spcAft>
                <a:spcPts val="0"/>
              </a:spcAft>
              <a:buSzPts val="1600"/>
              <a:buChar char="•"/>
              <a:defRPr/>
            </a:lvl6pPr>
            <a:lvl7pPr marL="4267093" lvl="6" indent="-440256" rtl="0">
              <a:spcBef>
                <a:spcPts val="800"/>
              </a:spcBef>
              <a:spcAft>
                <a:spcPts val="0"/>
              </a:spcAft>
              <a:buSzPts val="1600"/>
              <a:buChar char="•"/>
              <a:defRPr/>
            </a:lvl7pPr>
            <a:lvl8pPr marL="4876678" lvl="7" indent="-440256" rtl="0">
              <a:spcBef>
                <a:spcPts val="800"/>
              </a:spcBef>
              <a:spcAft>
                <a:spcPts val="0"/>
              </a:spcAft>
              <a:buSzPts val="1600"/>
              <a:buChar char="•"/>
              <a:defRPr/>
            </a:lvl8pPr>
            <a:lvl9pPr marL="5486263" lvl="8" indent="-440256" rtl="0">
              <a:spcBef>
                <a:spcPts val="800"/>
              </a:spcBef>
              <a:spcAft>
                <a:spcPts val="0"/>
              </a:spcAft>
              <a:buSzPts val="1600"/>
              <a:buChar char="•"/>
              <a:defRPr/>
            </a:lvl9pPr>
          </a:lstStyle>
          <a:p>
            <a:endParaRPr/>
          </a:p>
        </p:txBody>
      </p:sp>
      <p:sp>
        <p:nvSpPr>
          <p:cNvPr id="101" name="Google Shape;101;p19"/>
          <p:cNvSpPr txBox="1">
            <a:spLocks noGrp="1"/>
          </p:cNvSpPr>
          <p:nvPr>
            <p:ph type="subTitle" idx="3"/>
          </p:nvPr>
        </p:nvSpPr>
        <p:spPr>
          <a:xfrm>
            <a:off x="300600" y="5257867"/>
            <a:ext cx="5393600" cy="620000"/>
          </a:xfrm>
          <a:prstGeom prst="rect">
            <a:avLst/>
          </a:prstGeom>
        </p:spPr>
        <p:txBody>
          <a:bodyPr spcFirstLastPara="1" wrap="square" lIns="91425" tIns="91425" rIns="91425" bIns="91425" anchor="t" anchorCtr="0">
            <a:noAutofit/>
          </a:bodyPr>
          <a:lstStyle>
            <a:lvl1pPr lvl="0" rtl="0">
              <a:lnSpc>
                <a:spcPct val="100000"/>
              </a:lnSpc>
              <a:spcBef>
                <a:spcPts val="800"/>
              </a:spcBef>
              <a:spcAft>
                <a:spcPts val="0"/>
              </a:spcAft>
              <a:buSzPts val="1600"/>
              <a:buNone/>
              <a:defRPr/>
            </a:lvl1pPr>
            <a:lvl2pPr lvl="1" algn="ctr" rtl="0">
              <a:lnSpc>
                <a:spcPct val="100000"/>
              </a:lnSpc>
              <a:spcBef>
                <a:spcPts val="800"/>
              </a:spcBef>
              <a:spcAft>
                <a:spcPts val="0"/>
              </a:spcAft>
              <a:buSzPts val="2100"/>
              <a:buNone/>
              <a:defRPr sz="2800"/>
            </a:lvl2pPr>
            <a:lvl3pPr lvl="2" algn="ctr" rtl="0">
              <a:lnSpc>
                <a:spcPct val="100000"/>
              </a:lnSpc>
              <a:spcBef>
                <a:spcPts val="800"/>
              </a:spcBef>
              <a:spcAft>
                <a:spcPts val="0"/>
              </a:spcAft>
              <a:buSzPts val="2100"/>
              <a:buNone/>
              <a:defRPr sz="2800"/>
            </a:lvl3pPr>
            <a:lvl4pPr lvl="3" algn="ctr" rtl="0">
              <a:lnSpc>
                <a:spcPct val="100000"/>
              </a:lnSpc>
              <a:spcBef>
                <a:spcPts val="800"/>
              </a:spcBef>
              <a:spcAft>
                <a:spcPts val="0"/>
              </a:spcAft>
              <a:buSzPts val="2100"/>
              <a:buNone/>
              <a:defRPr sz="2800"/>
            </a:lvl4pPr>
            <a:lvl5pPr lvl="4" algn="ctr" rtl="0">
              <a:lnSpc>
                <a:spcPct val="100000"/>
              </a:lnSpc>
              <a:spcBef>
                <a:spcPts val="800"/>
              </a:spcBef>
              <a:spcAft>
                <a:spcPts val="0"/>
              </a:spcAft>
              <a:buSzPts val="2100"/>
              <a:buNone/>
              <a:defRPr sz="2800"/>
            </a:lvl5pPr>
            <a:lvl6pPr lvl="5" algn="ctr" rtl="0">
              <a:lnSpc>
                <a:spcPct val="100000"/>
              </a:lnSpc>
              <a:spcBef>
                <a:spcPts val="800"/>
              </a:spcBef>
              <a:spcAft>
                <a:spcPts val="0"/>
              </a:spcAft>
              <a:buSzPts val="2100"/>
              <a:buNone/>
              <a:defRPr sz="2800"/>
            </a:lvl6pPr>
            <a:lvl7pPr lvl="6" algn="ctr" rtl="0">
              <a:lnSpc>
                <a:spcPct val="100000"/>
              </a:lnSpc>
              <a:spcBef>
                <a:spcPts val="800"/>
              </a:spcBef>
              <a:spcAft>
                <a:spcPts val="0"/>
              </a:spcAft>
              <a:buSzPts val="2100"/>
              <a:buNone/>
              <a:defRPr sz="2800"/>
            </a:lvl7pPr>
            <a:lvl8pPr lvl="7" algn="ctr" rtl="0">
              <a:lnSpc>
                <a:spcPct val="100000"/>
              </a:lnSpc>
              <a:spcBef>
                <a:spcPts val="800"/>
              </a:spcBef>
              <a:spcAft>
                <a:spcPts val="0"/>
              </a:spcAft>
              <a:buSzPts val="2100"/>
              <a:buNone/>
              <a:defRPr sz="2800"/>
            </a:lvl8pPr>
            <a:lvl9pPr lvl="8" algn="ctr" rtl="0">
              <a:lnSpc>
                <a:spcPct val="100000"/>
              </a:lnSpc>
              <a:spcBef>
                <a:spcPts val="800"/>
              </a:spcBef>
              <a:spcAft>
                <a:spcPts val="0"/>
              </a:spcAft>
              <a:buSzPts val="2100"/>
              <a:buNone/>
              <a:defRPr sz="2800"/>
            </a:lvl9pPr>
          </a:lstStyle>
          <a:p>
            <a:endParaRPr/>
          </a:p>
        </p:txBody>
      </p:sp>
      <p:sp>
        <p:nvSpPr>
          <p:cNvPr id="102" name="Google Shape;102;p19"/>
          <p:cNvSpPr txBox="1">
            <a:spLocks noGrp="1"/>
          </p:cNvSpPr>
          <p:nvPr>
            <p:ph type="title"/>
          </p:nvPr>
        </p:nvSpPr>
        <p:spPr>
          <a:xfrm>
            <a:off x="277933" y="4557900"/>
            <a:ext cx="52668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3333"/>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endParaRPr/>
          </a:p>
        </p:txBody>
      </p:sp>
      <p:pic>
        <p:nvPicPr>
          <p:cNvPr id="103" name="Google Shape;103;p19"/>
          <p:cNvPicPr preferRelativeResize="0"/>
          <p:nvPr/>
        </p:nvPicPr>
        <p:blipFill>
          <a:blip r:embed="rId2">
            <a:alphaModFix/>
          </a:blip>
          <a:stretch>
            <a:fillRect/>
          </a:stretch>
        </p:blipFill>
        <p:spPr>
          <a:xfrm>
            <a:off x="0" y="6644637"/>
            <a:ext cx="609600" cy="213363"/>
          </a:xfrm>
          <a:prstGeom prst="rect">
            <a:avLst/>
          </a:prstGeom>
          <a:noFill/>
          <a:ln>
            <a:noFill/>
          </a:ln>
        </p:spPr>
      </p:pic>
    </p:spTree>
    <p:extLst>
      <p:ext uri="{BB962C8B-B14F-4D97-AF65-F5344CB8AC3E}">
        <p14:creationId xmlns:p14="http://schemas.microsoft.com/office/powerpoint/2010/main" val="709269305"/>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06" name="Google Shape;106;p2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4639044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de on right">
  <p:cSld name="Code on right">
    <p:spTree>
      <p:nvGrpSpPr>
        <p:cNvPr id="1" name="Shape 107"/>
        <p:cNvGrpSpPr/>
        <p:nvPr/>
      </p:nvGrpSpPr>
      <p:grpSpPr>
        <a:xfrm>
          <a:off x="0" y="0"/>
          <a:ext cx="0" cy="0"/>
          <a:chOff x="0" y="0"/>
          <a:chExt cx="0" cy="0"/>
        </a:xfrm>
      </p:grpSpPr>
      <p:sp>
        <p:nvSpPr>
          <p:cNvPr id="108" name="Google Shape;108;p21"/>
          <p:cNvSpPr/>
          <p:nvPr/>
        </p:nvSpPr>
        <p:spPr>
          <a:xfrm>
            <a:off x="6096000" y="-167"/>
            <a:ext cx="6096000" cy="6858000"/>
          </a:xfrm>
          <a:prstGeom prst="rect">
            <a:avLst/>
          </a:prstGeom>
          <a:solidFill>
            <a:srgbClr val="FDF6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2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10" name="Google Shape;110;p21"/>
          <p:cNvSpPr txBox="1">
            <a:spLocks noGrp="1"/>
          </p:cNvSpPr>
          <p:nvPr>
            <p:ph type="body" idx="1"/>
          </p:nvPr>
        </p:nvSpPr>
        <p:spPr>
          <a:xfrm>
            <a:off x="415600" y="1536200"/>
            <a:ext cx="5266800" cy="45600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a:lvl1pPr>
            <a:lvl2pPr marL="1219170" lvl="1" indent="-440256" rtl="0">
              <a:spcBef>
                <a:spcPts val="800"/>
              </a:spcBef>
              <a:spcAft>
                <a:spcPts val="0"/>
              </a:spcAft>
              <a:buSzPts val="1600"/>
              <a:buChar char="•"/>
              <a:defRPr/>
            </a:lvl2pPr>
            <a:lvl3pPr marL="1828754" lvl="2" indent="-440256" rtl="0">
              <a:spcBef>
                <a:spcPts val="800"/>
              </a:spcBef>
              <a:spcAft>
                <a:spcPts val="0"/>
              </a:spcAft>
              <a:buSzPts val="1600"/>
              <a:buChar char="•"/>
              <a:defRPr/>
            </a:lvl3pPr>
            <a:lvl4pPr marL="2438339" lvl="3" indent="-440256" rtl="0">
              <a:spcBef>
                <a:spcPts val="800"/>
              </a:spcBef>
              <a:spcAft>
                <a:spcPts val="0"/>
              </a:spcAft>
              <a:buSzPts val="1600"/>
              <a:buChar char="•"/>
              <a:defRPr/>
            </a:lvl4pPr>
            <a:lvl5pPr marL="3047924" lvl="4" indent="-440256" rtl="0">
              <a:spcBef>
                <a:spcPts val="800"/>
              </a:spcBef>
              <a:spcAft>
                <a:spcPts val="0"/>
              </a:spcAft>
              <a:buSzPts val="1600"/>
              <a:buChar char="•"/>
              <a:defRPr/>
            </a:lvl5pPr>
            <a:lvl6pPr marL="3657509" lvl="5" indent="-440256" rtl="0">
              <a:spcBef>
                <a:spcPts val="800"/>
              </a:spcBef>
              <a:spcAft>
                <a:spcPts val="0"/>
              </a:spcAft>
              <a:buSzPts val="1600"/>
              <a:buChar char="•"/>
              <a:defRPr/>
            </a:lvl6pPr>
            <a:lvl7pPr marL="4267093" lvl="6" indent="-440256" rtl="0">
              <a:spcBef>
                <a:spcPts val="800"/>
              </a:spcBef>
              <a:spcAft>
                <a:spcPts val="0"/>
              </a:spcAft>
              <a:buSzPts val="1600"/>
              <a:buChar char="•"/>
              <a:defRPr/>
            </a:lvl7pPr>
            <a:lvl8pPr marL="4876678" lvl="7" indent="-440256" rtl="0">
              <a:spcBef>
                <a:spcPts val="800"/>
              </a:spcBef>
              <a:spcAft>
                <a:spcPts val="0"/>
              </a:spcAft>
              <a:buSzPts val="1600"/>
              <a:buChar char="•"/>
              <a:defRPr/>
            </a:lvl8pPr>
            <a:lvl9pPr marL="5486263" lvl="8" indent="-440256" rtl="0">
              <a:spcBef>
                <a:spcPts val="800"/>
              </a:spcBef>
              <a:spcAft>
                <a:spcPts val="0"/>
              </a:spcAft>
              <a:buSzPts val="1600"/>
              <a:buChar char="•"/>
              <a:defRPr/>
            </a:lvl9pPr>
          </a:lstStyle>
          <a:p>
            <a:endParaRPr/>
          </a:p>
        </p:txBody>
      </p:sp>
      <p:sp>
        <p:nvSpPr>
          <p:cNvPr id="111" name="Google Shape;111;p21"/>
          <p:cNvSpPr txBox="1">
            <a:spLocks noGrp="1"/>
          </p:cNvSpPr>
          <p:nvPr>
            <p:ph type="body" idx="2"/>
          </p:nvPr>
        </p:nvSpPr>
        <p:spPr>
          <a:xfrm>
            <a:off x="6510533" y="597400"/>
            <a:ext cx="5266800" cy="54988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a:lvl1pPr>
            <a:lvl2pPr marL="1219170" lvl="1" indent="-440256" rtl="0">
              <a:spcBef>
                <a:spcPts val="800"/>
              </a:spcBef>
              <a:spcAft>
                <a:spcPts val="0"/>
              </a:spcAft>
              <a:buSzPts val="1600"/>
              <a:buChar char="•"/>
              <a:defRPr/>
            </a:lvl2pPr>
            <a:lvl3pPr marL="1828754" lvl="2" indent="-440256" rtl="0">
              <a:spcBef>
                <a:spcPts val="800"/>
              </a:spcBef>
              <a:spcAft>
                <a:spcPts val="0"/>
              </a:spcAft>
              <a:buSzPts val="1600"/>
              <a:buChar char="•"/>
              <a:defRPr/>
            </a:lvl3pPr>
            <a:lvl4pPr marL="2438339" lvl="3" indent="-440256" rtl="0">
              <a:spcBef>
                <a:spcPts val="800"/>
              </a:spcBef>
              <a:spcAft>
                <a:spcPts val="0"/>
              </a:spcAft>
              <a:buSzPts val="1600"/>
              <a:buChar char="•"/>
              <a:defRPr/>
            </a:lvl4pPr>
            <a:lvl5pPr marL="3047924" lvl="4" indent="-440256" rtl="0">
              <a:spcBef>
                <a:spcPts val="800"/>
              </a:spcBef>
              <a:spcAft>
                <a:spcPts val="0"/>
              </a:spcAft>
              <a:buSzPts val="1600"/>
              <a:buChar char="•"/>
              <a:defRPr/>
            </a:lvl5pPr>
            <a:lvl6pPr marL="3657509" lvl="5" indent="-440256" rtl="0">
              <a:spcBef>
                <a:spcPts val="800"/>
              </a:spcBef>
              <a:spcAft>
                <a:spcPts val="0"/>
              </a:spcAft>
              <a:buSzPts val="1600"/>
              <a:buChar char="•"/>
              <a:defRPr/>
            </a:lvl6pPr>
            <a:lvl7pPr marL="4267093" lvl="6" indent="-440256" rtl="0">
              <a:spcBef>
                <a:spcPts val="800"/>
              </a:spcBef>
              <a:spcAft>
                <a:spcPts val="0"/>
              </a:spcAft>
              <a:buSzPts val="1600"/>
              <a:buChar char="•"/>
              <a:defRPr/>
            </a:lvl7pPr>
            <a:lvl8pPr marL="4876678" lvl="7" indent="-440256" rtl="0">
              <a:spcBef>
                <a:spcPts val="800"/>
              </a:spcBef>
              <a:spcAft>
                <a:spcPts val="0"/>
              </a:spcAft>
              <a:buSzPts val="1600"/>
              <a:buChar char="•"/>
              <a:defRPr/>
            </a:lvl8pPr>
            <a:lvl9pPr marL="5486263" lvl="8" indent="-440256" rtl="0">
              <a:spcBef>
                <a:spcPts val="800"/>
              </a:spcBef>
              <a:spcAft>
                <a:spcPts val="0"/>
              </a:spcAft>
              <a:buSzPts val="1600"/>
              <a:buChar char="•"/>
              <a:defRPr/>
            </a:lvl9pPr>
          </a:lstStyle>
          <a:p>
            <a:endParaRPr/>
          </a:p>
        </p:txBody>
      </p:sp>
      <p:sp>
        <p:nvSpPr>
          <p:cNvPr id="112" name="Google Shape;112;p21"/>
          <p:cNvSpPr txBox="1">
            <a:spLocks noGrp="1"/>
          </p:cNvSpPr>
          <p:nvPr>
            <p:ph type="title"/>
          </p:nvPr>
        </p:nvSpPr>
        <p:spPr>
          <a:xfrm>
            <a:off x="415600" y="593367"/>
            <a:ext cx="5266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196202284"/>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7A55AE6-C42D-40C7-8F2D-38EEEEAC4461}"/>
              </a:ext>
            </a:extLst>
          </p:cNvPr>
          <p:cNvSpPr>
            <a:spLocks noGrp="1"/>
          </p:cNvSpPr>
          <p:nvPr>
            <p:ph type="subTitle" idx="1"/>
          </p:nvPr>
        </p:nvSpPr>
        <p:spPr>
          <a:xfrm>
            <a:off x="238053" y="3630120"/>
            <a:ext cx="9144000" cy="1655763"/>
          </a:xfrm>
          <a:prstGeom prst="rect">
            <a:avLst/>
          </a:prstGeom>
        </p:spPr>
        <p:txBody>
          <a:bodyPr/>
          <a:lstStyle>
            <a:lvl1pPr marL="0" indent="0" algn="l">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C789BE-B2BD-415C-B3F7-64FD963F2BF4}"/>
              </a:ext>
            </a:extLst>
          </p:cNvPr>
          <p:cNvSpPr>
            <a:spLocks noGrp="1"/>
          </p:cNvSpPr>
          <p:nvPr>
            <p:ph type="dt" sz="half" idx="10"/>
          </p:nvPr>
        </p:nvSpPr>
        <p:spPr>
          <a:xfrm>
            <a:off x="838200" y="6356351"/>
            <a:ext cx="2743200" cy="365125"/>
          </a:xfrm>
          <a:prstGeom prst="rect">
            <a:avLst/>
          </a:prstGeom>
        </p:spPr>
        <p:txBody>
          <a:bodyPr/>
          <a:lstStyle/>
          <a:p>
            <a:fld id="{CED1E219-6298-4054-A1BE-08BBAF0E4F59}" type="datetimeFigureOut">
              <a:rPr lang="en-US" smtClean="0"/>
              <a:t>11/4/25</a:t>
            </a:fld>
            <a:endParaRPr lang="en-US"/>
          </a:p>
        </p:txBody>
      </p:sp>
      <p:sp>
        <p:nvSpPr>
          <p:cNvPr id="5" name="Footer Placeholder 4">
            <a:extLst>
              <a:ext uri="{FF2B5EF4-FFF2-40B4-BE49-F238E27FC236}">
                <a16:creationId xmlns:a16="http://schemas.microsoft.com/office/drawing/2014/main" id="{BF80393E-176C-42B4-B891-D5560B16EF5C}"/>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5BCF9AC-BAFE-4D32-A75D-28588F474D3E}"/>
              </a:ext>
            </a:extLst>
          </p:cNvPr>
          <p:cNvSpPr>
            <a:spLocks noGrp="1"/>
          </p:cNvSpPr>
          <p:nvPr>
            <p:ph type="sldNum" sz="quarter" idx="12"/>
          </p:nvPr>
        </p:nvSpPr>
        <p:spPr/>
        <p:txBody>
          <a:bodyPr/>
          <a:lstStyle/>
          <a:p>
            <a:fld id="{0D6472EE-15BB-4765-A6A9-B9449B5158F5}" type="slidenum">
              <a:rPr lang="en-US" smtClean="0"/>
              <a:t>‹#›</a:t>
            </a:fld>
            <a:endParaRPr lang="en-US"/>
          </a:p>
        </p:txBody>
      </p:sp>
      <p:sp>
        <p:nvSpPr>
          <p:cNvPr id="7" name="Title 1">
            <a:extLst>
              <a:ext uri="{FF2B5EF4-FFF2-40B4-BE49-F238E27FC236}">
                <a16:creationId xmlns:a16="http://schemas.microsoft.com/office/drawing/2014/main" id="{64B6EEC8-16DD-4205-A706-40AC6BB024E5}"/>
              </a:ext>
            </a:extLst>
          </p:cNvPr>
          <p:cNvSpPr>
            <a:spLocks noGrp="1"/>
          </p:cNvSpPr>
          <p:nvPr>
            <p:ph type="title"/>
          </p:nvPr>
        </p:nvSpPr>
        <p:spPr>
          <a:xfrm>
            <a:off x="238054" y="2751126"/>
            <a:ext cx="11715893" cy="751767"/>
          </a:xfrm>
          <a:prstGeom prst="rect">
            <a:avLst/>
          </a:prstGeom>
        </p:spPr>
        <p:txBody>
          <a:bodyPr/>
          <a:lstStyle>
            <a:lvl1pPr>
              <a:defRPr>
                <a:solidFill>
                  <a:srgbClr val="BE070C"/>
                </a:solidFill>
                <a:latin typeface="Calibri Light" panose="020F0302020204030204" pitchFamily="34" charset="0"/>
                <a:cs typeface="Calibri Light" panose="020F0302020204030204" pitchFamily="34" charset="0"/>
              </a:defRPr>
            </a:lvl1pPr>
          </a:lstStyle>
          <a:p>
            <a:r>
              <a:rPr lang="en-US"/>
              <a:t>Click to edit Master title style</a:t>
            </a:r>
          </a:p>
        </p:txBody>
      </p:sp>
      <p:cxnSp>
        <p:nvCxnSpPr>
          <p:cNvPr id="8" name="Straight Connector 7">
            <a:extLst>
              <a:ext uri="{FF2B5EF4-FFF2-40B4-BE49-F238E27FC236}">
                <a16:creationId xmlns:a16="http://schemas.microsoft.com/office/drawing/2014/main" id="{DB93A926-28E7-4A3D-99FE-9220DCB6944A}"/>
              </a:ext>
            </a:extLst>
          </p:cNvPr>
          <p:cNvCxnSpPr/>
          <p:nvPr userDrawn="1"/>
        </p:nvCxnSpPr>
        <p:spPr>
          <a:xfrm>
            <a:off x="238054" y="3482283"/>
            <a:ext cx="11715893"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7426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30F85-F851-4F4D-E2E6-07F71CABE4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602A28-2CC0-D2A6-A218-DE8C7CFEF9F9}"/>
              </a:ext>
            </a:extLst>
          </p:cNvPr>
          <p:cNvSpPr>
            <a:spLocks noGrp="1"/>
          </p:cNvSpPr>
          <p:nvPr>
            <p:ph idx="1"/>
          </p:nvPr>
        </p:nvSpPr>
        <p:spPr>
          <a:xfrm>
            <a:off x="93658" y="533401"/>
            <a:ext cx="11488745" cy="5638732"/>
          </a:xfrm>
          <a:prstGeom prst="rect">
            <a:avLst/>
          </a:prstGeom>
        </p:spPr>
        <p:txBody>
          <a:bodyPr>
            <a:noAutofit/>
          </a:bodyPr>
          <a:lstStyle>
            <a:lvl1pPr marL="342891" indent="-342891">
              <a:buFont typeface="Calibri" panose="020F0502020204030204" pitchFamily="34" charset="0"/>
              <a:buChar char="●"/>
              <a:defRPr sz="2400" b="0" i="0">
                <a:latin typeface="Inter Light" panose="02000403000000020004" pitchFamily="2" charset="0"/>
                <a:ea typeface="Inter Light" panose="02000403000000020004" pitchFamily="2" charset="0"/>
                <a:cs typeface="Inter Light" panose="02000403000000020004" pitchFamily="2" charset="0"/>
              </a:defRPr>
            </a:lvl1pPr>
            <a:lvl2pPr marL="685766" indent="-228589">
              <a:buSzPct val="100000"/>
              <a:buFont typeface="Courier New" panose="02070309020205020404" pitchFamily="49" charset="0"/>
              <a:buChar char="o"/>
              <a:defRPr sz="2400" b="0" i="0">
                <a:latin typeface="Inter Light" panose="02000403000000020004" pitchFamily="2" charset="0"/>
                <a:ea typeface="Inter Light" panose="02000403000000020004" pitchFamily="2" charset="0"/>
                <a:cs typeface="Inter Light" panose="02000403000000020004" pitchFamily="2" charset="0"/>
              </a:defRPr>
            </a:lvl2pPr>
            <a:lvl3pPr marL="1142942" indent="-228589">
              <a:buFont typeface="Wingdings" pitchFamily="2" charset="2"/>
              <a:buChar char="§"/>
              <a:defRPr sz="2400" b="0" i="0">
                <a:latin typeface="Inter Light" panose="02000403000000020004" pitchFamily="2" charset="0"/>
                <a:ea typeface="Inter Light" panose="02000403000000020004" pitchFamily="2" charset="0"/>
                <a:cs typeface="Inter Light" panose="02000403000000020004" pitchFamily="2" charset="0"/>
              </a:defRPr>
            </a:lvl3pPr>
            <a:lvl4pPr marL="1600120" indent="-228589">
              <a:buFont typeface="Arial" panose="020B0604020202020204" pitchFamily="34" charset="0"/>
              <a:buChar char="•"/>
              <a:defRPr sz="2400" b="0" i="0">
                <a:latin typeface="Inter Light" panose="02000403000000020004" pitchFamily="2" charset="0"/>
                <a:ea typeface="Inter Light" panose="02000403000000020004" pitchFamily="2" charset="0"/>
                <a:cs typeface="Inter Light" panose="02000403000000020004" pitchFamily="2" charset="0"/>
              </a:defRPr>
            </a:lvl4pPr>
            <a:lvl5pPr>
              <a:defRPr sz="2400" b="0" i="0">
                <a:latin typeface="Inter Light" panose="02000403000000020004" pitchFamily="2" charset="0"/>
                <a:ea typeface="Inter Light" panose="02000403000000020004" pitchFamily="2" charset="0"/>
                <a:cs typeface="Inter Light" panose="020004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403DC90-05B5-A90A-60DC-914CE36E04A1}"/>
              </a:ext>
            </a:extLst>
          </p:cNvPr>
          <p:cNvSpPr>
            <a:spLocks noGrp="1"/>
          </p:cNvSpPr>
          <p:nvPr>
            <p:ph type="sldNum" sz="quarter" idx="12"/>
          </p:nvPr>
        </p:nvSpPr>
        <p:spPr/>
        <p:txBody>
          <a:bodyPr/>
          <a:lstStyle/>
          <a:p>
            <a:fld id="{8306E4CF-373C-401B-BBC8-66AC3A72A4AB}" type="slidenum">
              <a:rPr lang="en-US" smtClean="0"/>
              <a:t>‹#›</a:t>
            </a:fld>
            <a:endParaRPr lang="en-US"/>
          </a:p>
        </p:txBody>
      </p:sp>
      <p:cxnSp>
        <p:nvCxnSpPr>
          <p:cNvPr id="7" name="Google Shape;21;p4">
            <a:extLst>
              <a:ext uri="{FF2B5EF4-FFF2-40B4-BE49-F238E27FC236}">
                <a16:creationId xmlns:a16="http://schemas.microsoft.com/office/drawing/2014/main" id="{B141A41B-8850-A20F-A868-FF9415A83C2E}"/>
              </a:ext>
            </a:extLst>
          </p:cNvPr>
          <p:cNvCxnSpPr>
            <a:cxnSpLocks/>
          </p:cNvCxnSpPr>
          <p:nvPr userDrawn="1"/>
        </p:nvCxnSpPr>
        <p:spPr>
          <a:xfrm flipV="1">
            <a:off x="88284" y="457203"/>
            <a:ext cx="10439400" cy="1"/>
          </a:xfrm>
          <a:prstGeom prst="straightConnector1">
            <a:avLst/>
          </a:prstGeom>
          <a:noFill/>
          <a:ln w="19050" cap="flat" cmpd="sng">
            <a:solidFill>
              <a:srgbClr val="BF9000"/>
            </a:solidFill>
            <a:prstDash val="solid"/>
            <a:round/>
            <a:headEnd type="none" w="med" len="med"/>
            <a:tailEnd type="none" w="med" len="med"/>
          </a:ln>
        </p:spPr>
      </p:cxnSp>
    </p:spTree>
    <p:extLst>
      <p:ext uri="{BB962C8B-B14F-4D97-AF65-F5344CB8AC3E}">
        <p14:creationId xmlns:p14="http://schemas.microsoft.com/office/powerpoint/2010/main" val="2299581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cxnSp>
        <p:nvCxnSpPr>
          <p:cNvPr id="21" name="Google Shape;21;p4"/>
          <p:cNvCxnSpPr/>
          <p:nvPr/>
        </p:nvCxnSpPr>
        <p:spPr>
          <a:xfrm>
            <a:off x="127241" y="536280"/>
            <a:ext cx="11170800" cy="3200"/>
          </a:xfrm>
          <a:prstGeom prst="straightConnector1">
            <a:avLst/>
          </a:prstGeom>
          <a:noFill/>
          <a:ln w="19050" cap="flat" cmpd="sng">
            <a:solidFill>
              <a:srgbClr val="BF9000"/>
            </a:solidFill>
            <a:prstDash val="solid"/>
            <a:round/>
            <a:headEnd type="none" w="med" len="med"/>
            <a:tailEnd type="none" w="med" len="med"/>
          </a:ln>
        </p:spPr>
      </p:cxnSp>
      <p:sp>
        <p:nvSpPr>
          <p:cNvPr id="22" name="Google Shape;22;p4"/>
          <p:cNvSpPr txBox="1">
            <a:spLocks noGrp="1"/>
          </p:cNvSpPr>
          <p:nvPr>
            <p:ph type="title"/>
          </p:nvPr>
        </p:nvSpPr>
        <p:spPr>
          <a:xfrm>
            <a:off x="0" y="0"/>
            <a:ext cx="11360800" cy="524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24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142725" y="536267"/>
            <a:ext cx="11360800" cy="45552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Font typeface="Roboto Light"/>
              <a:buChar char="●"/>
              <a:defRPr sz="2400">
                <a:latin typeface="Inter Light" panose="02000403000000020004" pitchFamily="2" charset="0"/>
                <a:ea typeface="Inter Light" panose="02000403000000020004" pitchFamily="2" charset="0"/>
                <a:cs typeface="Inter Light" panose="02000403000000020004" pitchFamily="2" charset="0"/>
                <a:sym typeface="Roboto Light"/>
              </a:defRPr>
            </a:lvl1pPr>
            <a:lvl2pPr marL="1219170" lvl="1" indent="-440256" rtl="0">
              <a:spcBef>
                <a:spcPts val="800"/>
              </a:spcBef>
              <a:spcAft>
                <a:spcPts val="0"/>
              </a:spcAft>
              <a:buSzPts val="1600"/>
              <a:buFont typeface="Roboto Light"/>
              <a:buChar char="○"/>
              <a:defRPr>
                <a:latin typeface="Roboto Light"/>
                <a:ea typeface="Roboto Light"/>
                <a:cs typeface="Roboto Light"/>
                <a:sym typeface="Roboto Light"/>
              </a:defRPr>
            </a:lvl2pPr>
            <a:lvl3pPr marL="1828754" lvl="2" indent="-440256" rtl="0">
              <a:spcBef>
                <a:spcPts val="800"/>
              </a:spcBef>
              <a:spcAft>
                <a:spcPts val="0"/>
              </a:spcAft>
              <a:buSzPts val="1600"/>
              <a:buFont typeface="Roboto Light"/>
              <a:buChar char="■"/>
              <a:defRPr>
                <a:latin typeface="Roboto Light"/>
                <a:ea typeface="Roboto Light"/>
                <a:cs typeface="Roboto Light"/>
                <a:sym typeface="Roboto Light"/>
              </a:defRPr>
            </a:lvl3pPr>
            <a:lvl4pPr marL="2438339" lvl="3" indent="-440256" rtl="0">
              <a:spcBef>
                <a:spcPts val="800"/>
              </a:spcBef>
              <a:spcAft>
                <a:spcPts val="0"/>
              </a:spcAft>
              <a:buSzPts val="1600"/>
              <a:buFont typeface="Roboto Light"/>
              <a:buChar char="●"/>
              <a:defRPr>
                <a:latin typeface="Roboto Light"/>
                <a:ea typeface="Roboto Light"/>
                <a:cs typeface="Roboto Light"/>
                <a:sym typeface="Roboto Light"/>
              </a:defRPr>
            </a:lvl4pPr>
            <a:lvl5pPr marL="3047924" lvl="4" indent="-440256" rtl="0">
              <a:spcBef>
                <a:spcPts val="800"/>
              </a:spcBef>
              <a:spcAft>
                <a:spcPts val="0"/>
              </a:spcAft>
              <a:buSzPts val="1600"/>
              <a:buFont typeface="Roboto Light"/>
              <a:buChar char="○"/>
              <a:defRPr>
                <a:latin typeface="Roboto Light"/>
                <a:ea typeface="Roboto Light"/>
                <a:cs typeface="Roboto Light"/>
                <a:sym typeface="Roboto Light"/>
              </a:defRPr>
            </a:lvl5pPr>
            <a:lvl6pPr marL="3657509" lvl="5" indent="-440256" rtl="0">
              <a:spcBef>
                <a:spcPts val="800"/>
              </a:spcBef>
              <a:spcAft>
                <a:spcPts val="0"/>
              </a:spcAft>
              <a:buSzPts val="1600"/>
              <a:buFont typeface="Roboto Light"/>
              <a:buChar char="■"/>
              <a:defRPr>
                <a:latin typeface="Roboto Light"/>
                <a:ea typeface="Roboto Light"/>
                <a:cs typeface="Roboto Light"/>
                <a:sym typeface="Roboto Light"/>
              </a:defRPr>
            </a:lvl6pPr>
            <a:lvl7pPr marL="4267093" lvl="6" indent="-440256" rtl="0">
              <a:spcBef>
                <a:spcPts val="800"/>
              </a:spcBef>
              <a:spcAft>
                <a:spcPts val="0"/>
              </a:spcAft>
              <a:buSzPts val="1600"/>
              <a:buFont typeface="Roboto Light"/>
              <a:buChar char="●"/>
              <a:defRPr>
                <a:latin typeface="Roboto Light"/>
                <a:ea typeface="Roboto Light"/>
                <a:cs typeface="Roboto Light"/>
                <a:sym typeface="Roboto Light"/>
              </a:defRPr>
            </a:lvl7pPr>
            <a:lvl8pPr marL="4876678" lvl="7" indent="-440256" rtl="0">
              <a:spcBef>
                <a:spcPts val="800"/>
              </a:spcBef>
              <a:spcAft>
                <a:spcPts val="0"/>
              </a:spcAft>
              <a:buSzPts val="1600"/>
              <a:buFont typeface="Roboto Light"/>
              <a:buChar char="○"/>
              <a:defRPr>
                <a:latin typeface="Roboto Light"/>
                <a:ea typeface="Roboto Light"/>
                <a:cs typeface="Roboto Light"/>
                <a:sym typeface="Roboto Light"/>
              </a:defRPr>
            </a:lvl8pPr>
            <a:lvl9pPr marL="5486263" lvl="8" indent="-440256" rtl="0">
              <a:spcBef>
                <a:spcPts val="800"/>
              </a:spcBef>
              <a:spcAft>
                <a:spcPts val="0"/>
              </a:spcAft>
              <a:buSzPts val="1600"/>
              <a:buFont typeface="Roboto Light"/>
              <a:buChar char="■"/>
              <a:defRPr>
                <a:latin typeface="Roboto Light"/>
                <a:ea typeface="Roboto Light"/>
                <a:cs typeface="Roboto Light"/>
                <a:sym typeface="Roboto Light"/>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75954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5867"/>
            </a:lvl1pPr>
            <a:lvl2pPr lvl="1" rtl="0">
              <a:spcBef>
                <a:spcPts val="0"/>
              </a:spcBef>
              <a:spcAft>
                <a:spcPts val="0"/>
              </a:spcAft>
              <a:buSzPts val="4400"/>
              <a:buNone/>
              <a:defRPr sz="5867"/>
            </a:lvl2pPr>
            <a:lvl3pPr lvl="2" rtl="0">
              <a:spcBef>
                <a:spcPts val="0"/>
              </a:spcBef>
              <a:spcAft>
                <a:spcPts val="0"/>
              </a:spcAft>
              <a:buSzPts val="4400"/>
              <a:buNone/>
              <a:defRPr sz="5867"/>
            </a:lvl3pPr>
            <a:lvl4pPr lvl="3" rtl="0">
              <a:spcBef>
                <a:spcPts val="0"/>
              </a:spcBef>
              <a:spcAft>
                <a:spcPts val="0"/>
              </a:spcAft>
              <a:buSzPts val="4400"/>
              <a:buNone/>
              <a:defRPr sz="5867"/>
            </a:lvl4pPr>
            <a:lvl5pPr lvl="4" rtl="0">
              <a:spcBef>
                <a:spcPts val="0"/>
              </a:spcBef>
              <a:spcAft>
                <a:spcPts val="0"/>
              </a:spcAft>
              <a:buSzPts val="4400"/>
              <a:buNone/>
              <a:defRPr sz="5867"/>
            </a:lvl5pPr>
            <a:lvl6pPr lvl="5" rtl="0">
              <a:spcBef>
                <a:spcPts val="0"/>
              </a:spcBef>
              <a:spcAft>
                <a:spcPts val="0"/>
              </a:spcAft>
              <a:buSzPts val="4400"/>
              <a:buNone/>
              <a:defRPr sz="5867"/>
            </a:lvl6pPr>
            <a:lvl7pPr lvl="6" rtl="0">
              <a:spcBef>
                <a:spcPts val="0"/>
              </a:spcBef>
              <a:spcAft>
                <a:spcPts val="0"/>
              </a:spcAft>
              <a:buSzPts val="4400"/>
              <a:buNone/>
              <a:defRPr sz="5867"/>
            </a:lvl7pPr>
            <a:lvl8pPr lvl="7" rtl="0">
              <a:spcBef>
                <a:spcPts val="0"/>
              </a:spcBef>
              <a:spcAft>
                <a:spcPts val="0"/>
              </a:spcAft>
              <a:buSzPts val="4400"/>
              <a:buNone/>
              <a:defRPr sz="5867"/>
            </a:lvl8pPr>
            <a:lvl9pPr lvl="8" rtl="0">
              <a:spcBef>
                <a:spcPts val="0"/>
              </a:spcBef>
              <a:spcAft>
                <a:spcPts val="0"/>
              </a:spcAft>
              <a:buSzPts val="4400"/>
              <a:buNone/>
              <a:defRPr sz="5867"/>
            </a:lvl9pPr>
          </a:lstStyle>
          <a:p>
            <a:endParaRPr/>
          </a:p>
        </p:txBody>
      </p:sp>
      <p:sp>
        <p:nvSpPr>
          <p:cNvPr id="14" name="Google Shape;14;p2"/>
          <p:cNvSpPr txBox="1">
            <a:spLocks noGrp="1"/>
          </p:cNvSpPr>
          <p:nvPr>
            <p:ph type="subTitle" idx="1"/>
          </p:nvPr>
        </p:nvSpPr>
        <p:spPr>
          <a:xfrm>
            <a:off x="415600" y="3778833"/>
            <a:ext cx="11360800" cy="2048400"/>
          </a:xfrm>
          <a:prstGeom prst="rect">
            <a:avLst/>
          </a:prstGeom>
        </p:spPr>
        <p:txBody>
          <a:bodyPr spcFirstLastPara="1" wrap="square" lIns="91425" tIns="91425" rIns="91425" bIns="91425" anchor="t" anchorCtr="0">
            <a:noAutofit/>
          </a:bodyPr>
          <a:lstStyle>
            <a:lvl1pPr lvl="0" rtl="0">
              <a:lnSpc>
                <a:spcPct val="100000"/>
              </a:lnSpc>
              <a:spcBef>
                <a:spcPts val="800"/>
              </a:spcBef>
              <a:spcAft>
                <a:spcPts val="0"/>
              </a:spcAft>
              <a:buSzPts val="2400"/>
              <a:buFont typeface="Roboto Light"/>
              <a:buNone/>
              <a:defRPr sz="3200">
                <a:latin typeface="Roboto Light"/>
                <a:ea typeface="Roboto Light"/>
                <a:cs typeface="Roboto Light"/>
                <a:sym typeface="Roboto Light"/>
              </a:defRPr>
            </a:lvl1pPr>
            <a:lvl2pPr lvl="1" rtl="0">
              <a:lnSpc>
                <a:spcPct val="100000"/>
              </a:lnSpc>
              <a:spcBef>
                <a:spcPts val="800"/>
              </a:spcBef>
              <a:spcAft>
                <a:spcPts val="0"/>
              </a:spcAft>
              <a:buSzPts val="2400"/>
              <a:buFont typeface="Roboto Light"/>
              <a:buNone/>
              <a:defRPr sz="3200">
                <a:latin typeface="Roboto Light"/>
                <a:ea typeface="Roboto Light"/>
                <a:cs typeface="Roboto Light"/>
                <a:sym typeface="Roboto Light"/>
              </a:defRPr>
            </a:lvl2pPr>
            <a:lvl3pPr lvl="2" rtl="0">
              <a:lnSpc>
                <a:spcPct val="100000"/>
              </a:lnSpc>
              <a:spcBef>
                <a:spcPts val="800"/>
              </a:spcBef>
              <a:spcAft>
                <a:spcPts val="0"/>
              </a:spcAft>
              <a:buSzPts val="2400"/>
              <a:buFont typeface="Roboto Light"/>
              <a:buNone/>
              <a:defRPr sz="3200">
                <a:latin typeface="Roboto Light"/>
                <a:ea typeface="Roboto Light"/>
                <a:cs typeface="Roboto Light"/>
                <a:sym typeface="Roboto Light"/>
              </a:defRPr>
            </a:lvl3pPr>
            <a:lvl4pPr lvl="3" rtl="0">
              <a:lnSpc>
                <a:spcPct val="100000"/>
              </a:lnSpc>
              <a:spcBef>
                <a:spcPts val="800"/>
              </a:spcBef>
              <a:spcAft>
                <a:spcPts val="0"/>
              </a:spcAft>
              <a:buSzPts val="2400"/>
              <a:buFont typeface="Roboto Light"/>
              <a:buNone/>
              <a:defRPr sz="3200">
                <a:latin typeface="Roboto Light"/>
                <a:ea typeface="Roboto Light"/>
                <a:cs typeface="Roboto Light"/>
                <a:sym typeface="Roboto Light"/>
              </a:defRPr>
            </a:lvl4pPr>
            <a:lvl5pPr lvl="4" rtl="0">
              <a:lnSpc>
                <a:spcPct val="100000"/>
              </a:lnSpc>
              <a:spcBef>
                <a:spcPts val="800"/>
              </a:spcBef>
              <a:spcAft>
                <a:spcPts val="0"/>
              </a:spcAft>
              <a:buSzPts val="2400"/>
              <a:buFont typeface="Roboto Light"/>
              <a:buNone/>
              <a:defRPr sz="3200">
                <a:latin typeface="Roboto Light"/>
                <a:ea typeface="Roboto Light"/>
                <a:cs typeface="Roboto Light"/>
                <a:sym typeface="Roboto Light"/>
              </a:defRPr>
            </a:lvl5pPr>
            <a:lvl6pPr lvl="5" rtl="0">
              <a:lnSpc>
                <a:spcPct val="100000"/>
              </a:lnSpc>
              <a:spcBef>
                <a:spcPts val="800"/>
              </a:spcBef>
              <a:spcAft>
                <a:spcPts val="0"/>
              </a:spcAft>
              <a:buSzPts val="2400"/>
              <a:buFont typeface="Roboto Light"/>
              <a:buNone/>
              <a:defRPr sz="3200">
                <a:latin typeface="Roboto Light"/>
                <a:ea typeface="Roboto Light"/>
                <a:cs typeface="Roboto Light"/>
                <a:sym typeface="Roboto Light"/>
              </a:defRPr>
            </a:lvl6pPr>
            <a:lvl7pPr lvl="6" rtl="0">
              <a:lnSpc>
                <a:spcPct val="100000"/>
              </a:lnSpc>
              <a:spcBef>
                <a:spcPts val="800"/>
              </a:spcBef>
              <a:spcAft>
                <a:spcPts val="0"/>
              </a:spcAft>
              <a:buSzPts val="2400"/>
              <a:buFont typeface="Roboto Light"/>
              <a:buNone/>
              <a:defRPr sz="3200">
                <a:latin typeface="Roboto Light"/>
                <a:ea typeface="Roboto Light"/>
                <a:cs typeface="Roboto Light"/>
                <a:sym typeface="Roboto Light"/>
              </a:defRPr>
            </a:lvl7pPr>
            <a:lvl8pPr lvl="7" rtl="0">
              <a:lnSpc>
                <a:spcPct val="100000"/>
              </a:lnSpc>
              <a:spcBef>
                <a:spcPts val="800"/>
              </a:spcBef>
              <a:spcAft>
                <a:spcPts val="0"/>
              </a:spcAft>
              <a:buSzPts val="2400"/>
              <a:buFont typeface="Roboto Light"/>
              <a:buNone/>
              <a:defRPr sz="3200">
                <a:latin typeface="Roboto Light"/>
                <a:ea typeface="Roboto Light"/>
                <a:cs typeface="Roboto Light"/>
                <a:sym typeface="Roboto Light"/>
              </a:defRPr>
            </a:lvl8pPr>
            <a:lvl9pPr lvl="8" rtl="0">
              <a:lnSpc>
                <a:spcPct val="100000"/>
              </a:lnSpc>
              <a:spcBef>
                <a:spcPts val="800"/>
              </a:spcBef>
              <a:spcAft>
                <a:spcPts val="0"/>
              </a:spcAft>
              <a:buSzPts val="2400"/>
              <a:buFont typeface="Roboto Light"/>
              <a:buNone/>
              <a:defRPr sz="3200">
                <a:latin typeface="Roboto Light"/>
                <a:ea typeface="Roboto Light"/>
                <a:cs typeface="Roboto Light"/>
                <a:sym typeface="Roboto Light"/>
              </a:defRPr>
            </a:lvl9pPr>
          </a:lstStyle>
          <a:p>
            <a:endParaRPr/>
          </a:p>
        </p:txBody>
      </p:sp>
      <p:sp>
        <p:nvSpPr>
          <p:cNvPr id="15" name="Google Shape;15;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611083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8" name="Google Shape;18;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9" name="Google Shape;19;p3"/>
          <p:cNvSpPr txBox="1">
            <a:spLocks noGrp="1"/>
          </p:cNvSpPr>
          <p:nvPr>
            <p:ph type="subTitle" idx="1"/>
          </p:nvPr>
        </p:nvSpPr>
        <p:spPr>
          <a:xfrm>
            <a:off x="415600" y="3778833"/>
            <a:ext cx="11360800" cy="2048400"/>
          </a:xfrm>
          <a:prstGeom prst="rect">
            <a:avLst/>
          </a:prstGeom>
        </p:spPr>
        <p:txBody>
          <a:bodyPr spcFirstLastPara="1" wrap="square" lIns="91425" tIns="91425" rIns="91425" bIns="91425" anchor="t" anchorCtr="0">
            <a:noAutofit/>
          </a:bodyPr>
          <a:lstStyle>
            <a:lvl1pPr lvl="0" algn="ctr" rtl="0">
              <a:lnSpc>
                <a:spcPct val="100000"/>
              </a:lnSpc>
              <a:spcBef>
                <a:spcPts val="800"/>
              </a:spcBef>
              <a:spcAft>
                <a:spcPts val="0"/>
              </a:spcAft>
              <a:buSzPts val="2400"/>
              <a:buFont typeface="Roboto Light"/>
              <a:buNone/>
              <a:defRPr sz="3200">
                <a:latin typeface="Roboto Light"/>
                <a:ea typeface="Roboto Light"/>
                <a:cs typeface="Roboto Light"/>
                <a:sym typeface="Roboto Light"/>
              </a:defRPr>
            </a:lvl1pPr>
            <a:lvl2pPr lvl="1" algn="ctr" rtl="0">
              <a:lnSpc>
                <a:spcPct val="100000"/>
              </a:lnSpc>
              <a:spcBef>
                <a:spcPts val="800"/>
              </a:spcBef>
              <a:spcAft>
                <a:spcPts val="0"/>
              </a:spcAft>
              <a:buSzPts val="2400"/>
              <a:buFont typeface="Roboto Light"/>
              <a:buNone/>
              <a:defRPr sz="3200">
                <a:latin typeface="Roboto Light"/>
                <a:ea typeface="Roboto Light"/>
                <a:cs typeface="Roboto Light"/>
                <a:sym typeface="Roboto Light"/>
              </a:defRPr>
            </a:lvl2pPr>
            <a:lvl3pPr lvl="2" algn="ctr" rtl="0">
              <a:lnSpc>
                <a:spcPct val="100000"/>
              </a:lnSpc>
              <a:spcBef>
                <a:spcPts val="800"/>
              </a:spcBef>
              <a:spcAft>
                <a:spcPts val="0"/>
              </a:spcAft>
              <a:buSzPts val="2400"/>
              <a:buFont typeface="Roboto Light"/>
              <a:buNone/>
              <a:defRPr sz="3200">
                <a:latin typeface="Roboto Light"/>
                <a:ea typeface="Roboto Light"/>
                <a:cs typeface="Roboto Light"/>
                <a:sym typeface="Roboto Light"/>
              </a:defRPr>
            </a:lvl3pPr>
            <a:lvl4pPr lvl="3" algn="ctr" rtl="0">
              <a:lnSpc>
                <a:spcPct val="100000"/>
              </a:lnSpc>
              <a:spcBef>
                <a:spcPts val="800"/>
              </a:spcBef>
              <a:spcAft>
                <a:spcPts val="0"/>
              </a:spcAft>
              <a:buSzPts val="2400"/>
              <a:buFont typeface="Roboto Light"/>
              <a:buNone/>
              <a:defRPr sz="3200">
                <a:latin typeface="Roboto Light"/>
                <a:ea typeface="Roboto Light"/>
                <a:cs typeface="Roboto Light"/>
                <a:sym typeface="Roboto Light"/>
              </a:defRPr>
            </a:lvl4pPr>
            <a:lvl5pPr lvl="4" algn="ctr" rtl="0">
              <a:lnSpc>
                <a:spcPct val="100000"/>
              </a:lnSpc>
              <a:spcBef>
                <a:spcPts val="800"/>
              </a:spcBef>
              <a:spcAft>
                <a:spcPts val="0"/>
              </a:spcAft>
              <a:buSzPts val="2400"/>
              <a:buFont typeface="Roboto Light"/>
              <a:buNone/>
              <a:defRPr sz="3200">
                <a:latin typeface="Roboto Light"/>
                <a:ea typeface="Roboto Light"/>
                <a:cs typeface="Roboto Light"/>
                <a:sym typeface="Roboto Light"/>
              </a:defRPr>
            </a:lvl5pPr>
            <a:lvl6pPr lvl="5" algn="ctr" rtl="0">
              <a:lnSpc>
                <a:spcPct val="100000"/>
              </a:lnSpc>
              <a:spcBef>
                <a:spcPts val="800"/>
              </a:spcBef>
              <a:spcAft>
                <a:spcPts val="0"/>
              </a:spcAft>
              <a:buSzPts val="2400"/>
              <a:buFont typeface="Roboto Light"/>
              <a:buNone/>
              <a:defRPr sz="3200">
                <a:latin typeface="Roboto Light"/>
                <a:ea typeface="Roboto Light"/>
                <a:cs typeface="Roboto Light"/>
                <a:sym typeface="Roboto Light"/>
              </a:defRPr>
            </a:lvl6pPr>
            <a:lvl7pPr lvl="6" algn="ctr" rtl="0">
              <a:lnSpc>
                <a:spcPct val="100000"/>
              </a:lnSpc>
              <a:spcBef>
                <a:spcPts val="800"/>
              </a:spcBef>
              <a:spcAft>
                <a:spcPts val="0"/>
              </a:spcAft>
              <a:buSzPts val="2400"/>
              <a:buFont typeface="Roboto Light"/>
              <a:buNone/>
              <a:defRPr sz="3200">
                <a:latin typeface="Roboto Light"/>
                <a:ea typeface="Roboto Light"/>
                <a:cs typeface="Roboto Light"/>
                <a:sym typeface="Roboto Light"/>
              </a:defRPr>
            </a:lvl7pPr>
            <a:lvl8pPr lvl="7" algn="ctr" rtl="0">
              <a:lnSpc>
                <a:spcPct val="100000"/>
              </a:lnSpc>
              <a:spcBef>
                <a:spcPts val="800"/>
              </a:spcBef>
              <a:spcAft>
                <a:spcPts val="0"/>
              </a:spcAft>
              <a:buSzPts val="2400"/>
              <a:buFont typeface="Roboto Light"/>
              <a:buNone/>
              <a:defRPr sz="3200">
                <a:latin typeface="Roboto Light"/>
                <a:ea typeface="Roboto Light"/>
                <a:cs typeface="Roboto Light"/>
                <a:sym typeface="Roboto Light"/>
              </a:defRPr>
            </a:lvl8pPr>
            <a:lvl9pPr lvl="8" algn="ctr" rtl="0">
              <a:lnSpc>
                <a:spcPct val="100000"/>
              </a:lnSpc>
              <a:spcBef>
                <a:spcPts val="800"/>
              </a:spcBef>
              <a:spcAft>
                <a:spcPts val="0"/>
              </a:spcAft>
              <a:buSzPts val="2400"/>
              <a:buFont typeface="Roboto Light"/>
              <a:buNone/>
              <a:defRPr sz="3200">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51233635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cxnSp>
        <p:nvCxnSpPr>
          <p:cNvPr id="21" name="Google Shape;21;p4"/>
          <p:cNvCxnSpPr/>
          <p:nvPr/>
        </p:nvCxnSpPr>
        <p:spPr>
          <a:xfrm>
            <a:off x="127241" y="536280"/>
            <a:ext cx="11170800" cy="3200"/>
          </a:xfrm>
          <a:prstGeom prst="straightConnector1">
            <a:avLst/>
          </a:prstGeom>
          <a:noFill/>
          <a:ln w="19050" cap="flat" cmpd="sng">
            <a:solidFill>
              <a:srgbClr val="BF9000"/>
            </a:solidFill>
            <a:prstDash val="solid"/>
            <a:round/>
            <a:headEnd type="none" w="med" len="med"/>
            <a:tailEnd type="none" w="med" len="med"/>
          </a:ln>
        </p:spPr>
      </p:cxnSp>
      <p:sp>
        <p:nvSpPr>
          <p:cNvPr id="22" name="Google Shape;22;p4"/>
          <p:cNvSpPr txBox="1">
            <a:spLocks noGrp="1"/>
          </p:cNvSpPr>
          <p:nvPr>
            <p:ph type="title"/>
          </p:nvPr>
        </p:nvSpPr>
        <p:spPr>
          <a:xfrm>
            <a:off x="0" y="0"/>
            <a:ext cx="11360800" cy="524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24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142725" y="536267"/>
            <a:ext cx="11360800" cy="45552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Font typeface="Roboto Light"/>
              <a:buChar char="●"/>
              <a:defRPr sz="2400">
                <a:latin typeface="Inter Light" panose="02000403000000020004" pitchFamily="2" charset="0"/>
                <a:ea typeface="Inter Light" panose="02000403000000020004" pitchFamily="2" charset="0"/>
                <a:cs typeface="Inter Light" panose="02000403000000020004" pitchFamily="2" charset="0"/>
                <a:sym typeface="Roboto Light"/>
              </a:defRPr>
            </a:lvl1pPr>
            <a:lvl2pPr marL="1219170" lvl="1" indent="-440256" rtl="0">
              <a:spcBef>
                <a:spcPts val="800"/>
              </a:spcBef>
              <a:spcAft>
                <a:spcPts val="0"/>
              </a:spcAft>
              <a:buSzPts val="1600"/>
              <a:buFont typeface="Roboto Light"/>
              <a:buChar char="○"/>
              <a:defRPr>
                <a:latin typeface="Roboto Light"/>
                <a:ea typeface="Roboto Light"/>
                <a:cs typeface="Roboto Light"/>
                <a:sym typeface="Roboto Light"/>
              </a:defRPr>
            </a:lvl2pPr>
            <a:lvl3pPr marL="1828754" lvl="2" indent="-440256" rtl="0">
              <a:spcBef>
                <a:spcPts val="800"/>
              </a:spcBef>
              <a:spcAft>
                <a:spcPts val="0"/>
              </a:spcAft>
              <a:buSzPts val="1600"/>
              <a:buFont typeface="Roboto Light"/>
              <a:buChar char="■"/>
              <a:defRPr>
                <a:latin typeface="Roboto Light"/>
                <a:ea typeface="Roboto Light"/>
                <a:cs typeface="Roboto Light"/>
                <a:sym typeface="Roboto Light"/>
              </a:defRPr>
            </a:lvl3pPr>
            <a:lvl4pPr marL="2438339" lvl="3" indent="-440256" rtl="0">
              <a:spcBef>
                <a:spcPts val="800"/>
              </a:spcBef>
              <a:spcAft>
                <a:spcPts val="0"/>
              </a:spcAft>
              <a:buSzPts val="1600"/>
              <a:buFont typeface="Roboto Light"/>
              <a:buChar char="●"/>
              <a:defRPr>
                <a:latin typeface="Roboto Light"/>
                <a:ea typeface="Roboto Light"/>
                <a:cs typeface="Roboto Light"/>
                <a:sym typeface="Roboto Light"/>
              </a:defRPr>
            </a:lvl4pPr>
            <a:lvl5pPr marL="3047924" lvl="4" indent="-440256" rtl="0">
              <a:spcBef>
                <a:spcPts val="800"/>
              </a:spcBef>
              <a:spcAft>
                <a:spcPts val="0"/>
              </a:spcAft>
              <a:buSzPts val="1600"/>
              <a:buFont typeface="Roboto Light"/>
              <a:buChar char="○"/>
              <a:defRPr>
                <a:latin typeface="Roboto Light"/>
                <a:ea typeface="Roboto Light"/>
                <a:cs typeface="Roboto Light"/>
                <a:sym typeface="Roboto Light"/>
              </a:defRPr>
            </a:lvl5pPr>
            <a:lvl6pPr marL="3657509" lvl="5" indent="-440256" rtl="0">
              <a:spcBef>
                <a:spcPts val="800"/>
              </a:spcBef>
              <a:spcAft>
                <a:spcPts val="0"/>
              </a:spcAft>
              <a:buSzPts val="1600"/>
              <a:buFont typeface="Roboto Light"/>
              <a:buChar char="■"/>
              <a:defRPr>
                <a:latin typeface="Roboto Light"/>
                <a:ea typeface="Roboto Light"/>
                <a:cs typeface="Roboto Light"/>
                <a:sym typeface="Roboto Light"/>
              </a:defRPr>
            </a:lvl6pPr>
            <a:lvl7pPr marL="4267093" lvl="6" indent="-440256" rtl="0">
              <a:spcBef>
                <a:spcPts val="800"/>
              </a:spcBef>
              <a:spcAft>
                <a:spcPts val="0"/>
              </a:spcAft>
              <a:buSzPts val="1600"/>
              <a:buFont typeface="Roboto Light"/>
              <a:buChar char="●"/>
              <a:defRPr>
                <a:latin typeface="Roboto Light"/>
                <a:ea typeface="Roboto Light"/>
                <a:cs typeface="Roboto Light"/>
                <a:sym typeface="Roboto Light"/>
              </a:defRPr>
            </a:lvl7pPr>
            <a:lvl8pPr marL="4876678" lvl="7" indent="-440256" rtl="0">
              <a:spcBef>
                <a:spcPts val="800"/>
              </a:spcBef>
              <a:spcAft>
                <a:spcPts val="0"/>
              </a:spcAft>
              <a:buSzPts val="1600"/>
              <a:buFont typeface="Roboto Light"/>
              <a:buChar char="○"/>
              <a:defRPr>
                <a:latin typeface="Roboto Light"/>
                <a:ea typeface="Roboto Light"/>
                <a:cs typeface="Roboto Light"/>
                <a:sym typeface="Roboto Light"/>
              </a:defRPr>
            </a:lvl8pPr>
            <a:lvl9pPr marL="5486263" lvl="8" indent="-440256" rtl="0">
              <a:spcBef>
                <a:spcPts val="800"/>
              </a:spcBef>
              <a:spcAft>
                <a:spcPts val="0"/>
              </a:spcAft>
              <a:buSzPts val="1600"/>
              <a:buFont typeface="Roboto Light"/>
              <a:buChar char="■"/>
              <a:defRPr>
                <a:latin typeface="Roboto Light"/>
                <a:ea typeface="Roboto Light"/>
                <a:cs typeface="Roboto Light"/>
                <a:sym typeface="Roboto Light"/>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69802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emo slide right">
  <p:cSld name="Demo slide right">
    <p:spTree>
      <p:nvGrpSpPr>
        <p:cNvPr id="1" name="Shape 33"/>
        <p:cNvGrpSpPr/>
        <p:nvPr/>
      </p:nvGrpSpPr>
      <p:grpSpPr>
        <a:xfrm>
          <a:off x="0" y="0"/>
          <a:ext cx="0" cy="0"/>
          <a:chOff x="0" y="0"/>
          <a:chExt cx="0" cy="0"/>
        </a:xfrm>
      </p:grpSpPr>
      <p:sp>
        <p:nvSpPr>
          <p:cNvPr id="34" name="Google Shape;34;p6"/>
          <p:cNvSpPr/>
          <p:nvPr/>
        </p:nvSpPr>
        <p:spPr>
          <a:xfrm>
            <a:off x="6096000" y="-167"/>
            <a:ext cx="6096000" cy="6858000"/>
          </a:xfrm>
          <a:prstGeom prst="rect">
            <a:avLst/>
          </a:prstGeom>
          <a:solidFill>
            <a:srgbClr val="CFE2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6"/>
          <p:cNvSpPr txBox="1">
            <a:spLocks noGrp="1"/>
          </p:cNvSpPr>
          <p:nvPr>
            <p:ph type="subTitle" idx="1"/>
          </p:nvPr>
        </p:nvSpPr>
        <p:spPr>
          <a:xfrm>
            <a:off x="6447200" y="5597700"/>
            <a:ext cx="5393600" cy="620000"/>
          </a:xfrm>
          <a:prstGeom prst="rect">
            <a:avLst/>
          </a:prstGeom>
        </p:spPr>
        <p:txBody>
          <a:bodyPr spcFirstLastPara="1" wrap="square" lIns="91425" tIns="91425" rIns="91425" bIns="91425" anchor="t" anchorCtr="0">
            <a:noAutofit/>
          </a:bodyPr>
          <a:lstStyle>
            <a:lvl1pPr lvl="0" algn="r" rtl="0">
              <a:lnSpc>
                <a:spcPct val="100000"/>
              </a:lnSpc>
              <a:spcBef>
                <a:spcPts val="800"/>
              </a:spcBef>
              <a:spcAft>
                <a:spcPts val="0"/>
              </a:spcAft>
              <a:buSzPts val="1600"/>
              <a:buNone/>
              <a:defRPr/>
            </a:lvl1pPr>
            <a:lvl2pPr lvl="1" algn="ctr" rtl="0">
              <a:lnSpc>
                <a:spcPct val="100000"/>
              </a:lnSpc>
              <a:spcBef>
                <a:spcPts val="800"/>
              </a:spcBef>
              <a:spcAft>
                <a:spcPts val="0"/>
              </a:spcAft>
              <a:buSzPts val="2100"/>
              <a:buNone/>
              <a:defRPr sz="2800"/>
            </a:lvl2pPr>
            <a:lvl3pPr lvl="2" algn="ctr" rtl="0">
              <a:lnSpc>
                <a:spcPct val="100000"/>
              </a:lnSpc>
              <a:spcBef>
                <a:spcPts val="800"/>
              </a:spcBef>
              <a:spcAft>
                <a:spcPts val="0"/>
              </a:spcAft>
              <a:buSzPts val="2100"/>
              <a:buNone/>
              <a:defRPr sz="2800"/>
            </a:lvl3pPr>
            <a:lvl4pPr lvl="3" algn="ctr" rtl="0">
              <a:lnSpc>
                <a:spcPct val="100000"/>
              </a:lnSpc>
              <a:spcBef>
                <a:spcPts val="800"/>
              </a:spcBef>
              <a:spcAft>
                <a:spcPts val="0"/>
              </a:spcAft>
              <a:buSzPts val="2100"/>
              <a:buNone/>
              <a:defRPr sz="2800"/>
            </a:lvl4pPr>
            <a:lvl5pPr lvl="4" algn="ctr" rtl="0">
              <a:lnSpc>
                <a:spcPct val="100000"/>
              </a:lnSpc>
              <a:spcBef>
                <a:spcPts val="800"/>
              </a:spcBef>
              <a:spcAft>
                <a:spcPts val="0"/>
              </a:spcAft>
              <a:buSzPts val="2100"/>
              <a:buNone/>
              <a:defRPr sz="2800"/>
            </a:lvl5pPr>
            <a:lvl6pPr lvl="5" algn="ctr" rtl="0">
              <a:lnSpc>
                <a:spcPct val="100000"/>
              </a:lnSpc>
              <a:spcBef>
                <a:spcPts val="800"/>
              </a:spcBef>
              <a:spcAft>
                <a:spcPts val="0"/>
              </a:spcAft>
              <a:buSzPts val="2100"/>
              <a:buNone/>
              <a:defRPr sz="2800"/>
            </a:lvl6pPr>
            <a:lvl7pPr lvl="6" algn="ctr" rtl="0">
              <a:lnSpc>
                <a:spcPct val="100000"/>
              </a:lnSpc>
              <a:spcBef>
                <a:spcPts val="800"/>
              </a:spcBef>
              <a:spcAft>
                <a:spcPts val="0"/>
              </a:spcAft>
              <a:buSzPts val="2100"/>
              <a:buNone/>
              <a:defRPr sz="2800"/>
            </a:lvl7pPr>
            <a:lvl8pPr lvl="7" algn="ctr" rtl="0">
              <a:lnSpc>
                <a:spcPct val="100000"/>
              </a:lnSpc>
              <a:spcBef>
                <a:spcPts val="800"/>
              </a:spcBef>
              <a:spcAft>
                <a:spcPts val="0"/>
              </a:spcAft>
              <a:buSzPts val="2100"/>
              <a:buNone/>
              <a:defRPr sz="2800"/>
            </a:lvl8pPr>
            <a:lvl9pPr lvl="8" algn="ctr" rtl="0">
              <a:lnSpc>
                <a:spcPct val="100000"/>
              </a:lnSpc>
              <a:spcBef>
                <a:spcPts val="800"/>
              </a:spcBef>
              <a:spcAft>
                <a:spcPts val="0"/>
              </a:spcAft>
              <a:buSzPts val="2100"/>
              <a:buNone/>
              <a:defRPr sz="2800"/>
            </a:lvl9pPr>
          </a:lstStyle>
          <a:p>
            <a:endParaRPr/>
          </a:p>
        </p:txBody>
      </p:sp>
      <p:sp>
        <p:nvSpPr>
          <p:cNvPr id="36" name="Google Shape;36;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37" name="Google Shape;37;p6"/>
          <p:cNvSpPr txBox="1"/>
          <p:nvPr/>
        </p:nvSpPr>
        <p:spPr>
          <a:xfrm>
            <a:off x="8487867" y="4966501"/>
            <a:ext cx="3454800" cy="759078"/>
          </a:xfrm>
          <a:prstGeom prst="rect">
            <a:avLst/>
          </a:prstGeom>
          <a:noFill/>
          <a:ln>
            <a:noFill/>
          </a:ln>
        </p:spPr>
        <p:txBody>
          <a:bodyPr spcFirstLastPara="1" wrap="square" lIns="121900" tIns="121900" rIns="121900" bIns="121900" anchor="t" anchorCtr="0">
            <a:spAutoFit/>
          </a:bodyPr>
          <a:lstStyle/>
          <a:p>
            <a:pPr marL="0" lvl="0" indent="0" algn="r" rtl="0">
              <a:spcBef>
                <a:spcPts val="0"/>
              </a:spcBef>
              <a:spcAft>
                <a:spcPts val="0"/>
              </a:spcAft>
              <a:buNone/>
            </a:pPr>
            <a:r>
              <a:rPr lang="en" sz="3333" b="1">
                <a:solidFill>
                  <a:schemeClr val="accent3"/>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rPr>
              <a:t>Demo Slides</a:t>
            </a:r>
            <a:endParaRPr sz="3333" b="1">
              <a:solidFill>
                <a:schemeClr val="accent3"/>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endParaRPr>
          </a:p>
        </p:txBody>
      </p:sp>
      <p:sp>
        <p:nvSpPr>
          <p:cNvPr id="38" name="Google Shape;38;p6"/>
          <p:cNvSpPr txBox="1">
            <a:spLocks noGrp="1"/>
          </p:cNvSpPr>
          <p:nvPr>
            <p:ph type="body" idx="2"/>
          </p:nvPr>
        </p:nvSpPr>
        <p:spPr>
          <a:xfrm>
            <a:off x="127233" y="536267"/>
            <a:ext cx="5736400" cy="5681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Font typeface="Roboto Light"/>
              <a:buChar char="•"/>
              <a:defRPr>
                <a:latin typeface="Roboto Light"/>
                <a:ea typeface="Roboto Light"/>
                <a:cs typeface="Roboto Light"/>
                <a:sym typeface="Roboto Light"/>
              </a:defRPr>
            </a:lvl1pPr>
            <a:lvl2pPr marL="1219170" lvl="1" indent="-440256" rtl="0">
              <a:spcBef>
                <a:spcPts val="800"/>
              </a:spcBef>
              <a:spcAft>
                <a:spcPts val="0"/>
              </a:spcAft>
              <a:buSzPts val="1600"/>
              <a:buFont typeface="Roboto Light"/>
              <a:buChar char="•"/>
              <a:defRPr>
                <a:latin typeface="Roboto Light"/>
                <a:ea typeface="Roboto Light"/>
                <a:cs typeface="Roboto Light"/>
                <a:sym typeface="Roboto Light"/>
              </a:defRPr>
            </a:lvl2pPr>
            <a:lvl3pPr marL="1828754" lvl="2" indent="-440256" rtl="0">
              <a:spcBef>
                <a:spcPts val="800"/>
              </a:spcBef>
              <a:spcAft>
                <a:spcPts val="0"/>
              </a:spcAft>
              <a:buSzPts val="1600"/>
              <a:buFont typeface="Roboto Light"/>
              <a:buChar char="•"/>
              <a:defRPr>
                <a:latin typeface="Roboto Light"/>
                <a:ea typeface="Roboto Light"/>
                <a:cs typeface="Roboto Light"/>
                <a:sym typeface="Roboto Light"/>
              </a:defRPr>
            </a:lvl3pPr>
            <a:lvl4pPr marL="2438339" lvl="3" indent="-440256" rtl="0">
              <a:spcBef>
                <a:spcPts val="800"/>
              </a:spcBef>
              <a:spcAft>
                <a:spcPts val="0"/>
              </a:spcAft>
              <a:buSzPts val="1600"/>
              <a:buFont typeface="Roboto Light"/>
              <a:buChar char="•"/>
              <a:defRPr>
                <a:latin typeface="Roboto Light"/>
                <a:ea typeface="Roboto Light"/>
                <a:cs typeface="Roboto Light"/>
                <a:sym typeface="Roboto Light"/>
              </a:defRPr>
            </a:lvl4pPr>
            <a:lvl5pPr marL="3047924" lvl="4" indent="-440256" rtl="0">
              <a:spcBef>
                <a:spcPts val="800"/>
              </a:spcBef>
              <a:spcAft>
                <a:spcPts val="0"/>
              </a:spcAft>
              <a:buSzPts val="1600"/>
              <a:buFont typeface="Roboto Light"/>
              <a:buChar char="•"/>
              <a:defRPr>
                <a:latin typeface="Roboto Light"/>
                <a:ea typeface="Roboto Light"/>
                <a:cs typeface="Roboto Light"/>
                <a:sym typeface="Roboto Light"/>
              </a:defRPr>
            </a:lvl5pPr>
            <a:lvl6pPr marL="3657509" lvl="5" indent="-440256" rtl="0">
              <a:spcBef>
                <a:spcPts val="800"/>
              </a:spcBef>
              <a:spcAft>
                <a:spcPts val="0"/>
              </a:spcAft>
              <a:buSzPts val="1600"/>
              <a:buFont typeface="Roboto Light"/>
              <a:buChar char="•"/>
              <a:defRPr>
                <a:latin typeface="Roboto Light"/>
                <a:ea typeface="Roboto Light"/>
                <a:cs typeface="Roboto Light"/>
                <a:sym typeface="Roboto Light"/>
              </a:defRPr>
            </a:lvl6pPr>
            <a:lvl7pPr marL="4267093" lvl="6" indent="-440256" rtl="0">
              <a:spcBef>
                <a:spcPts val="800"/>
              </a:spcBef>
              <a:spcAft>
                <a:spcPts val="0"/>
              </a:spcAft>
              <a:buSzPts val="1600"/>
              <a:buFont typeface="Roboto Light"/>
              <a:buChar char="•"/>
              <a:defRPr>
                <a:latin typeface="Roboto Light"/>
                <a:ea typeface="Roboto Light"/>
                <a:cs typeface="Roboto Light"/>
                <a:sym typeface="Roboto Light"/>
              </a:defRPr>
            </a:lvl7pPr>
            <a:lvl8pPr marL="4876678" lvl="7" indent="-440256" rtl="0">
              <a:spcBef>
                <a:spcPts val="800"/>
              </a:spcBef>
              <a:spcAft>
                <a:spcPts val="0"/>
              </a:spcAft>
              <a:buSzPts val="1600"/>
              <a:buFont typeface="Roboto Light"/>
              <a:buChar char="•"/>
              <a:defRPr>
                <a:latin typeface="Roboto Light"/>
                <a:ea typeface="Roboto Light"/>
                <a:cs typeface="Roboto Light"/>
                <a:sym typeface="Roboto Light"/>
              </a:defRPr>
            </a:lvl8pPr>
            <a:lvl9pPr marL="5486263" lvl="8" indent="-440256" rtl="0">
              <a:spcBef>
                <a:spcPts val="800"/>
              </a:spcBef>
              <a:spcAft>
                <a:spcPts val="0"/>
              </a:spcAft>
              <a:buSzPts val="1600"/>
              <a:buFont typeface="Roboto Light"/>
              <a:buChar char="•"/>
              <a:defRPr>
                <a:latin typeface="Roboto Light"/>
                <a:ea typeface="Roboto Light"/>
                <a:cs typeface="Roboto Light"/>
                <a:sym typeface="Roboto Light"/>
              </a:defRPr>
            </a:lvl9pPr>
          </a:lstStyle>
          <a:p>
            <a:endParaRPr/>
          </a:p>
        </p:txBody>
      </p:sp>
      <p:sp>
        <p:nvSpPr>
          <p:cNvPr id="39" name="Google Shape;39;p6"/>
          <p:cNvSpPr txBox="1">
            <a:spLocks noGrp="1"/>
          </p:cNvSpPr>
          <p:nvPr>
            <p:ph type="title"/>
          </p:nvPr>
        </p:nvSpPr>
        <p:spPr>
          <a:xfrm>
            <a:off x="0" y="0"/>
            <a:ext cx="11360800" cy="524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40" name="Google Shape;40;p6"/>
          <p:cNvCxnSpPr/>
          <p:nvPr/>
        </p:nvCxnSpPr>
        <p:spPr>
          <a:xfrm>
            <a:off x="127241" y="536280"/>
            <a:ext cx="5802800" cy="0"/>
          </a:xfrm>
          <a:prstGeom prst="straightConnector1">
            <a:avLst/>
          </a:prstGeom>
          <a:noFill/>
          <a:ln w="19050" cap="flat" cmpd="sng">
            <a:solidFill>
              <a:srgbClr val="BF9000"/>
            </a:solidFill>
            <a:prstDash val="solid"/>
            <a:round/>
            <a:headEnd type="none" w="med" len="med"/>
            <a:tailEnd type="none" w="med" len="med"/>
          </a:ln>
        </p:spPr>
      </p:cxnSp>
    </p:spTree>
    <p:extLst>
      <p:ext uri="{BB962C8B-B14F-4D97-AF65-F5344CB8AC3E}">
        <p14:creationId xmlns:p14="http://schemas.microsoft.com/office/powerpoint/2010/main" val="427630494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emo slide left">
  <p:cSld name="Demo slide left">
    <p:spTree>
      <p:nvGrpSpPr>
        <p:cNvPr id="1" name="Shape 41"/>
        <p:cNvGrpSpPr/>
        <p:nvPr/>
      </p:nvGrpSpPr>
      <p:grpSpPr>
        <a:xfrm>
          <a:off x="0" y="0"/>
          <a:ext cx="0" cy="0"/>
          <a:chOff x="0" y="0"/>
          <a:chExt cx="0" cy="0"/>
        </a:xfrm>
      </p:grpSpPr>
      <p:sp>
        <p:nvSpPr>
          <p:cNvPr id="42" name="Google Shape;42;p7"/>
          <p:cNvSpPr/>
          <p:nvPr/>
        </p:nvSpPr>
        <p:spPr>
          <a:xfrm>
            <a:off x="0" y="-167"/>
            <a:ext cx="6096000" cy="6858000"/>
          </a:xfrm>
          <a:prstGeom prst="rect">
            <a:avLst/>
          </a:prstGeom>
          <a:solidFill>
            <a:srgbClr val="CFE2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43;p7"/>
          <p:cNvSpPr txBox="1">
            <a:spLocks noGrp="1"/>
          </p:cNvSpPr>
          <p:nvPr>
            <p:ph type="subTitle" idx="1"/>
          </p:nvPr>
        </p:nvSpPr>
        <p:spPr>
          <a:xfrm>
            <a:off x="300600" y="5257867"/>
            <a:ext cx="5393600" cy="620000"/>
          </a:xfrm>
          <a:prstGeom prst="rect">
            <a:avLst/>
          </a:prstGeom>
        </p:spPr>
        <p:txBody>
          <a:bodyPr spcFirstLastPara="1" wrap="square" lIns="91425" tIns="91425" rIns="91425" bIns="91425" anchor="t" anchorCtr="0">
            <a:noAutofit/>
          </a:bodyPr>
          <a:lstStyle>
            <a:lvl1pPr lvl="0" rtl="0">
              <a:lnSpc>
                <a:spcPct val="100000"/>
              </a:lnSpc>
              <a:spcBef>
                <a:spcPts val="800"/>
              </a:spcBef>
              <a:spcAft>
                <a:spcPts val="0"/>
              </a:spcAft>
              <a:buSzPts val="1600"/>
              <a:buNone/>
              <a:defRPr/>
            </a:lvl1pPr>
            <a:lvl2pPr lvl="1" algn="ctr" rtl="0">
              <a:lnSpc>
                <a:spcPct val="100000"/>
              </a:lnSpc>
              <a:spcBef>
                <a:spcPts val="800"/>
              </a:spcBef>
              <a:spcAft>
                <a:spcPts val="0"/>
              </a:spcAft>
              <a:buSzPts val="2100"/>
              <a:buNone/>
              <a:defRPr sz="2800"/>
            </a:lvl2pPr>
            <a:lvl3pPr lvl="2" algn="ctr" rtl="0">
              <a:lnSpc>
                <a:spcPct val="100000"/>
              </a:lnSpc>
              <a:spcBef>
                <a:spcPts val="800"/>
              </a:spcBef>
              <a:spcAft>
                <a:spcPts val="0"/>
              </a:spcAft>
              <a:buSzPts val="2100"/>
              <a:buNone/>
              <a:defRPr sz="2800"/>
            </a:lvl3pPr>
            <a:lvl4pPr lvl="3" algn="ctr" rtl="0">
              <a:lnSpc>
                <a:spcPct val="100000"/>
              </a:lnSpc>
              <a:spcBef>
                <a:spcPts val="800"/>
              </a:spcBef>
              <a:spcAft>
                <a:spcPts val="0"/>
              </a:spcAft>
              <a:buSzPts val="2100"/>
              <a:buNone/>
              <a:defRPr sz="2800"/>
            </a:lvl4pPr>
            <a:lvl5pPr lvl="4" algn="ctr" rtl="0">
              <a:lnSpc>
                <a:spcPct val="100000"/>
              </a:lnSpc>
              <a:spcBef>
                <a:spcPts val="800"/>
              </a:spcBef>
              <a:spcAft>
                <a:spcPts val="0"/>
              </a:spcAft>
              <a:buSzPts val="2100"/>
              <a:buNone/>
              <a:defRPr sz="2800"/>
            </a:lvl5pPr>
            <a:lvl6pPr lvl="5" algn="ctr" rtl="0">
              <a:lnSpc>
                <a:spcPct val="100000"/>
              </a:lnSpc>
              <a:spcBef>
                <a:spcPts val="800"/>
              </a:spcBef>
              <a:spcAft>
                <a:spcPts val="0"/>
              </a:spcAft>
              <a:buSzPts val="2100"/>
              <a:buNone/>
              <a:defRPr sz="2800"/>
            </a:lvl6pPr>
            <a:lvl7pPr lvl="6" algn="ctr" rtl="0">
              <a:lnSpc>
                <a:spcPct val="100000"/>
              </a:lnSpc>
              <a:spcBef>
                <a:spcPts val="800"/>
              </a:spcBef>
              <a:spcAft>
                <a:spcPts val="0"/>
              </a:spcAft>
              <a:buSzPts val="2100"/>
              <a:buNone/>
              <a:defRPr sz="2800"/>
            </a:lvl7pPr>
            <a:lvl8pPr lvl="7" algn="ctr" rtl="0">
              <a:lnSpc>
                <a:spcPct val="100000"/>
              </a:lnSpc>
              <a:spcBef>
                <a:spcPts val="800"/>
              </a:spcBef>
              <a:spcAft>
                <a:spcPts val="0"/>
              </a:spcAft>
              <a:buSzPts val="2100"/>
              <a:buNone/>
              <a:defRPr sz="2800"/>
            </a:lvl8pPr>
            <a:lvl9pPr lvl="8" algn="ctr" rtl="0">
              <a:lnSpc>
                <a:spcPct val="100000"/>
              </a:lnSpc>
              <a:spcBef>
                <a:spcPts val="800"/>
              </a:spcBef>
              <a:spcAft>
                <a:spcPts val="0"/>
              </a:spcAft>
              <a:buSzPts val="2100"/>
              <a:buNone/>
              <a:defRPr sz="2800"/>
            </a:lvl9pPr>
          </a:lstStyle>
          <a:p>
            <a:endParaRPr/>
          </a:p>
        </p:txBody>
      </p:sp>
      <p:sp>
        <p:nvSpPr>
          <p:cNvPr id="44" name="Google Shape;44;p7"/>
          <p:cNvSpPr txBox="1"/>
          <p:nvPr/>
        </p:nvSpPr>
        <p:spPr>
          <a:xfrm>
            <a:off x="277920" y="4560101"/>
            <a:ext cx="5495600" cy="759078"/>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 sz="3333" b="1">
                <a:solidFill>
                  <a:schemeClr val="accent3"/>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rPr>
              <a:t>Demo Slides</a:t>
            </a:r>
            <a:endParaRPr sz="3333" b="1">
              <a:solidFill>
                <a:schemeClr val="accent3"/>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endParaRPr>
          </a:p>
        </p:txBody>
      </p:sp>
      <p:sp>
        <p:nvSpPr>
          <p:cNvPr id="45" name="Google Shape;45;p7"/>
          <p:cNvSpPr txBox="1">
            <a:spLocks noGrp="1"/>
          </p:cNvSpPr>
          <p:nvPr>
            <p:ph type="body" idx="2"/>
          </p:nvPr>
        </p:nvSpPr>
        <p:spPr>
          <a:xfrm>
            <a:off x="6223233" y="536267"/>
            <a:ext cx="5736400" cy="5681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Font typeface="Roboto Light"/>
              <a:buChar char="•"/>
              <a:defRPr>
                <a:latin typeface="Roboto Light"/>
                <a:ea typeface="Roboto Light"/>
                <a:cs typeface="Roboto Light"/>
                <a:sym typeface="Roboto Light"/>
              </a:defRPr>
            </a:lvl1pPr>
            <a:lvl2pPr marL="1219170" lvl="1" indent="-440256" rtl="0">
              <a:spcBef>
                <a:spcPts val="800"/>
              </a:spcBef>
              <a:spcAft>
                <a:spcPts val="0"/>
              </a:spcAft>
              <a:buSzPts val="1600"/>
              <a:buFont typeface="Roboto Light"/>
              <a:buChar char="•"/>
              <a:defRPr>
                <a:latin typeface="Roboto Light"/>
                <a:ea typeface="Roboto Light"/>
                <a:cs typeface="Roboto Light"/>
                <a:sym typeface="Roboto Light"/>
              </a:defRPr>
            </a:lvl2pPr>
            <a:lvl3pPr marL="1828754" lvl="2" indent="-440256" rtl="0">
              <a:spcBef>
                <a:spcPts val="800"/>
              </a:spcBef>
              <a:spcAft>
                <a:spcPts val="0"/>
              </a:spcAft>
              <a:buSzPts val="1600"/>
              <a:buFont typeface="Roboto Light"/>
              <a:buChar char="•"/>
              <a:defRPr>
                <a:latin typeface="Roboto Light"/>
                <a:ea typeface="Roboto Light"/>
                <a:cs typeface="Roboto Light"/>
                <a:sym typeface="Roboto Light"/>
              </a:defRPr>
            </a:lvl3pPr>
            <a:lvl4pPr marL="2438339" lvl="3" indent="-440256" rtl="0">
              <a:spcBef>
                <a:spcPts val="800"/>
              </a:spcBef>
              <a:spcAft>
                <a:spcPts val="0"/>
              </a:spcAft>
              <a:buSzPts val="1600"/>
              <a:buFont typeface="Roboto Light"/>
              <a:buChar char="•"/>
              <a:defRPr>
                <a:latin typeface="Roboto Light"/>
                <a:ea typeface="Roboto Light"/>
                <a:cs typeface="Roboto Light"/>
                <a:sym typeface="Roboto Light"/>
              </a:defRPr>
            </a:lvl4pPr>
            <a:lvl5pPr marL="3047924" lvl="4" indent="-440256" rtl="0">
              <a:spcBef>
                <a:spcPts val="800"/>
              </a:spcBef>
              <a:spcAft>
                <a:spcPts val="0"/>
              </a:spcAft>
              <a:buSzPts val="1600"/>
              <a:buFont typeface="Roboto Light"/>
              <a:buChar char="•"/>
              <a:defRPr>
                <a:latin typeface="Roboto Light"/>
                <a:ea typeface="Roboto Light"/>
                <a:cs typeface="Roboto Light"/>
                <a:sym typeface="Roboto Light"/>
              </a:defRPr>
            </a:lvl5pPr>
            <a:lvl6pPr marL="3657509" lvl="5" indent="-440256" rtl="0">
              <a:spcBef>
                <a:spcPts val="800"/>
              </a:spcBef>
              <a:spcAft>
                <a:spcPts val="0"/>
              </a:spcAft>
              <a:buSzPts val="1600"/>
              <a:buFont typeface="Roboto Light"/>
              <a:buChar char="•"/>
              <a:defRPr>
                <a:latin typeface="Roboto Light"/>
                <a:ea typeface="Roboto Light"/>
                <a:cs typeface="Roboto Light"/>
                <a:sym typeface="Roboto Light"/>
              </a:defRPr>
            </a:lvl6pPr>
            <a:lvl7pPr marL="4267093" lvl="6" indent="-440256" rtl="0">
              <a:spcBef>
                <a:spcPts val="800"/>
              </a:spcBef>
              <a:spcAft>
                <a:spcPts val="0"/>
              </a:spcAft>
              <a:buSzPts val="1600"/>
              <a:buFont typeface="Roboto Light"/>
              <a:buChar char="•"/>
              <a:defRPr>
                <a:latin typeface="Roboto Light"/>
                <a:ea typeface="Roboto Light"/>
                <a:cs typeface="Roboto Light"/>
                <a:sym typeface="Roboto Light"/>
              </a:defRPr>
            </a:lvl7pPr>
            <a:lvl8pPr marL="4876678" lvl="7" indent="-440256" rtl="0">
              <a:spcBef>
                <a:spcPts val="800"/>
              </a:spcBef>
              <a:spcAft>
                <a:spcPts val="0"/>
              </a:spcAft>
              <a:buSzPts val="1600"/>
              <a:buFont typeface="Roboto Light"/>
              <a:buChar char="•"/>
              <a:defRPr>
                <a:latin typeface="Roboto Light"/>
                <a:ea typeface="Roboto Light"/>
                <a:cs typeface="Roboto Light"/>
                <a:sym typeface="Roboto Light"/>
              </a:defRPr>
            </a:lvl8pPr>
            <a:lvl9pPr marL="5486263" lvl="8" indent="-440256" rtl="0">
              <a:spcBef>
                <a:spcPts val="800"/>
              </a:spcBef>
              <a:spcAft>
                <a:spcPts val="0"/>
              </a:spcAft>
              <a:buSzPts val="1600"/>
              <a:buFont typeface="Roboto Light"/>
              <a:buChar char="•"/>
              <a:defRPr>
                <a:latin typeface="Roboto Light"/>
                <a:ea typeface="Roboto Light"/>
                <a:cs typeface="Roboto Light"/>
                <a:sym typeface="Roboto Light"/>
              </a:defRPr>
            </a:lvl9pPr>
          </a:lstStyle>
          <a:p>
            <a:endParaRPr/>
          </a:p>
        </p:txBody>
      </p:sp>
      <p:sp>
        <p:nvSpPr>
          <p:cNvPr id="46" name="Google Shape;46;p7"/>
          <p:cNvSpPr txBox="1">
            <a:spLocks noGrp="1"/>
          </p:cNvSpPr>
          <p:nvPr>
            <p:ph type="title"/>
          </p:nvPr>
        </p:nvSpPr>
        <p:spPr>
          <a:xfrm>
            <a:off x="6096000" y="0"/>
            <a:ext cx="6096000" cy="524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47" name="Google Shape;47;p7"/>
          <p:cNvCxnSpPr/>
          <p:nvPr/>
        </p:nvCxnSpPr>
        <p:spPr>
          <a:xfrm>
            <a:off x="6223241" y="536280"/>
            <a:ext cx="5063600" cy="3200"/>
          </a:xfrm>
          <a:prstGeom prst="straightConnector1">
            <a:avLst/>
          </a:prstGeom>
          <a:noFill/>
          <a:ln w="19050" cap="flat" cmpd="sng">
            <a:solidFill>
              <a:srgbClr val="BF9000"/>
            </a:solidFill>
            <a:prstDash val="solid"/>
            <a:round/>
            <a:headEnd type="none" w="med" len="med"/>
            <a:tailEnd type="none" w="med" len="med"/>
          </a:ln>
        </p:spPr>
      </p:cxnSp>
      <p:pic>
        <p:nvPicPr>
          <p:cNvPr id="48" name="Google Shape;48;p7"/>
          <p:cNvPicPr preferRelativeResize="0"/>
          <p:nvPr/>
        </p:nvPicPr>
        <p:blipFill>
          <a:blip r:embed="rId2">
            <a:alphaModFix/>
          </a:blip>
          <a:stretch>
            <a:fillRect/>
          </a:stretch>
        </p:blipFill>
        <p:spPr>
          <a:xfrm>
            <a:off x="0" y="6644637"/>
            <a:ext cx="609600" cy="213363"/>
          </a:xfrm>
          <a:prstGeom prst="rect">
            <a:avLst/>
          </a:prstGeom>
          <a:noFill/>
          <a:ln>
            <a:noFill/>
          </a:ln>
        </p:spPr>
      </p:pic>
      <p:sp>
        <p:nvSpPr>
          <p:cNvPr id="49" name="Google Shape;49;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7268158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0" y="0"/>
            <a:ext cx="11360800" cy="524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8"/>
          <p:cNvSpPr txBox="1">
            <a:spLocks noGrp="1"/>
          </p:cNvSpPr>
          <p:nvPr>
            <p:ph type="body" idx="1"/>
          </p:nvPr>
        </p:nvSpPr>
        <p:spPr>
          <a:xfrm>
            <a:off x="6416508" y="536275"/>
            <a:ext cx="5333200" cy="45552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Font typeface="Roboto Light"/>
              <a:buChar char="•"/>
              <a:defRPr>
                <a:latin typeface="Roboto Light"/>
                <a:ea typeface="Roboto Light"/>
                <a:cs typeface="Roboto Light"/>
                <a:sym typeface="Roboto Light"/>
              </a:defRPr>
            </a:lvl1pPr>
            <a:lvl2pPr marL="1219170" lvl="1" indent="-440256" rtl="0">
              <a:spcBef>
                <a:spcPts val="800"/>
              </a:spcBef>
              <a:spcAft>
                <a:spcPts val="0"/>
              </a:spcAft>
              <a:buSzPts val="1600"/>
              <a:buFont typeface="Roboto Light"/>
              <a:buChar char="•"/>
              <a:defRPr>
                <a:latin typeface="Roboto Light"/>
                <a:ea typeface="Roboto Light"/>
                <a:cs typeface="Roboto Light"/>
                <a:sym typeface="Roboto Light"/>
              </a:defRPr>
            </a:lvl2pPr>
            <a:lvl3pPr marL="1828754" lvl="2" indent="-440256" rtl="0">
              <a:spcBef>
                <a:spcPts val="800"/>
              </a:spcBef>
              <a:spcAft>
                <a:spcPts val="0"/>
              </a:spcAft>
              <a:buSzPts val="1600"/>
              <a:buFont typeface="Roboto Light"/>
              <a:buChar char="•"/>
              <a:defRPr>
                <a:latin typeface="Roboto Light"/>
                <a:ea typeface="Roboto Light"/>
                <a:cs typeface="Roboto Light"/>
                <a:sym typeface="Roboto Light"/>
              </a:defRPr>
            </a:lvl3pPr>
            <a:lvl4pPr marL="2438339" lvl="3" indent="-440256" rtl="0">
              <a:spcBef>
                <a:spcPts val="800"/>
              </a:spcBef>
              <a:spcAft>
                <a:spcPts val="0"/>
              </a:spcAft>
              <a:buSzPts val="1600"/>
              <a:buFont typeface="Roboto Light"/>
              <a:buChar char="•"/>
              <a:defRPr>
                <a:latin typeface="Roboto Light"/>
                <a:ea typeface="Roboto Light"/>
                <a:cs typeface="Roboto Light"/>
                <a:sym typeface="Roboto Light"/>
              </a:defRPr>
            </a:lvl4pPr>
            <a:lvl5pPr marL="3047924" lvl="4" indent="-440256" rtl="0">
              <a:spcBef>
                <a:spcPts val="800"/>
              </a:spcBef>
              <a:spcAft>
                <a:spcPts val="0"/>
              </a:spcAft>
              <a:buSzPts val="1600"/>
              <a:buFont typeface="Roboto Light"/>
              <a:buChar char="•"/>
              <a:defRPr>
                <a:latin typeface="Roboto Light"/>
                <a:ea typeface="Roboto Light"/>
                <a:cs typeface="Roboto Light"/>
                <a:sym typeface="Roboto Light"/>
              </a:defRPr>
            </a:lvl5pPr>
            <a:lvl6pPr marL="3657509" lvl="5" indent="-440256" rtl="0">
              <a:spcBef>
                <a:spcPts val="800"/>
              </a:spcBef>
              <a:spcAft>
                <a:spcPts val="0"/>
              </a:spcAft>
              <a:buSzPts val="1600"/>
              <a:buFont typeface="Roboto Light"/>
              <a:buChar char="•"/>
              <a:defRPr>
                <a:latin typeface="Roboto Light"/>
                <a:ea typeface="Roboto Light"/>
                <a:cs typeface="Roboto Light"/>
                <a:sym typeface="Roboto Light"/>
              </a:defRPr>
            </a:lvl6pPr>
            <a:lvl7pPr marL="4267093" lvl="6" indent="-440256" rtl="0">
              <a:spcBef>
                <a:spcPts val="800"/>
              </a:spcBef>
              <a:spcAft>
                <a:spcPts val="0"/>
              </a:spcAft>
              <a:buSzPts val="1600"/>
              <a:buFont typeface="Roboto Light"/>
              <a:buChar char="•"/>
              <a:defRPr>
                <a:latin typeface="Roboto Light"/>
                <a:ea typeface="Roboto Light"/>
                <a:cs typeface="Roboto Light"/>
                <a:sym typeface="Roboto Light"/>
              </a:defRPr>
            </a:lvl7pPr>
            <a:lvl8pPr marL="4876678" lvl="7" indent="-440256" rtl="0">
              <a:spcBef>
                <a:spcPts val="800"/>
              </a:spcBef>
              <a:spcAft>
                <a:spcPts val="0"/>
              </a:spcAft>
              <a:buSzPts val="1600"/>
              <a:buFont typeface="Roboto Light"/>
              <a:buChar char="•"/>
              <a:defRPr>
                <a:latin typeface="Roboto Light"/>
                <a:ea typeface="Roboto Light"/>
                <a:cs typeface="Roboto Light"/>
                <a:sym typeface="Roboto Light"/>
              </a:defRPr>
            </a:lvl8pPr>
            <a:lvl9pPr marL="5486263" lvl="8" indent="-440256" rtl="0">
              <a:spcBef>
                <a:spcPts val="800"/>
              </a:spcBef>
              <a:spcAft>
                <a:spcPts val="0"/>
              </a:spcAft>
              <a:buSzPts val="1600"/>
              <a:buFont typeface="Roboto Light"/>
              <a:buChar char="•"/>
              <a:defRPr>
                <a:latin typeface="Roboto Light"/>
                <a:ea typeface="Roboto Light"/>
                <a:cs typeface="Roboto Light"/>
                <a:sym typeface="Roboto Light"/>
              </a:defRPr>
            </a:lvl9pPr>
          </a:lstStyle>
          <a:p>
            <a:endParaRPr/>
          </a:p>
        </p:txBody>
      </p:sp>
      <p:sp>
        <p:nvSpPr>
          <p:cNvPr id="53" name="Google Shape;53;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cxnSp>
        <p:nvCxnSpPr>
          <p:cNvPr id="54" name="Google Shape;54;p8"/>
          <p:cNvCxnSpPr/>
          <p:nvPr/>
        </p:nvCxnSpPr>
        <p:spPr>
          <a:xfrm>
            <a:off x="127241" y="536280"/>
            <a:ext cx="11170800" cy="25200"/>
          </a:xfrm>
          <a:prstGeom prst="straightConnector1">
            <a:avLst/>
          </a:prstGeom>
          <a:noFill/>
          <a:ln w="19050" cap="flat" cmpd="sng">
            <a:solidFill>
              <a:srgbClr val="BF9000"/>
            </a:solidFill>
            <a:prstDash val="solid"/>
            <a:round/>
            <a:headEnd type="none" w="med" len="med"/>
            <a:tailEnd type="none" w="med" len="med"/>
          </a:ln>
        </p:spPr>
      </p:cxnSp>
      <p:sp>
        <p:nvSpPr>
          <p:cNvPr id="55" name="Google Shape;55;p8"/>
          <p:cNvSpPr txBox="1">
            <a:spLocks noGrp="1"/>
          </p:cNvSpPr>
          <p:nvPr>
            <p:ph type="body" idx="2"/>
          </p:nvPr>
        </p:nvSpPr>
        <p:spPr>
          <a:xfrm>
            <a:off x="127241" y="536275"/>
            <a:ext cx="5333200" cy="45552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Font typeface="Roboto Light"/>
              <a:buChar char="•"/>
              <a:defRPr>
                <a:latin typeface="Roboto Light"/>
                <a:ea typeface="Roboto Light"/>
                <a:cs typeface="Roboto Light"/>
                <a:sym typeface="Roboto Light"/>
              </a:defRPr>
            </a:lvl1pPr>
            <a:lvl2pPr marL="1219170" lvl="1" indent="-440256" rtl="0">
              <a:spcBef>
                <a:spcPts val="800"/>
              </a:spcBef>
              <a:spcAft>
                <a:spcPts val="0"/>
              </a:spcAft>
              <a:buSzPts val="1600"/>
              <a:buFont typeface="Roboto Light"/>
              <a:buChar char="•"/>
              <a:defRPr>
                <a:latin typeface="Roboto Light"/>
                <a:ea typeface="Roboto Light"/>
                <a:cs typeface="Roboto Light"/>
                <a:sym typeface="Roboto Light"/>
              </a:defRPr>
            </a:lvl2pPr>
            <a:lvl3pPr marL="1828754" lvl="2" indent="-440256" rtl="0">
              <a:spcBef>
                <a:spcPts val="800"/>
              </a:spcBef>
              <a:spcAft>
                <a:spcPts val="0"/>
              </a:spcAft>
              <a:buSzPts val="1600"/>
              <a:buFont typeface="Roboto Light"/>
              <a:buChar char="•"/>
              <a:defRPr>
                <a:latin typeface="Roboto Light"/>
                <a:ea typeface="Roboto Light"/>
                <a:cs typeface="Roboto Light"/>
                <a:sym typeface="Roboto Light"/>
              </a:defRPr>
            </a:lvl3pPr>
            <a:lvl4pPr marL="2438339" lvl="3" indent="-440256" rtl="0">
              <a:spcBef>
                <a:spcPts val="800"/>
              </a:spcBef>
              <a:spcAft>
                <a:spcPts val="0"/>
              </a:spcAft>
              <a:buSzPts val="1600"/>
              <a:buFont typeface="Roboto Light"/>
              <a:buChar char="•"/>
              <a:defRPr>
                <a:latin typeface="Roboto Light"/>
                <a:ea typeface="Roboto Light"/>
                <a:cs typeface="Roboto Light"/>
                <a:sym typeface="Roboto Light"/>
              </a:defRPr>
            </a:lvl4pPr>
            <a:lvl5pPr marL="3047924" lvl="4" indent="-440256" rtl="0">
              <a:spcBef>
                <a:spcPts val="800"/>
              </a:spcBef>
              <a:spcAft>
                <a:spcPts val="0"/>
              </a:spcAft>
              <a:buSzPts val="1600"/>
              <a:buFont typeface="Roboto Light"/>
              <a:buChar char="•"/>
              <a:defRPr>
                <a:latin typeface="Roboto Light"/>
                <a:ea typeface="Roboto Light"/>
                <a:cs typeface="Roboto Light"/>
                <a:sym typeface="Roboto Light"/>
              </a:defRPr>
            </a:lvl5pPr>
            <a:lvl6pPr marL="3657509" lvl="5" indent="-440256" rtl="0">
              <a:spcBef>
                <a:spcPts val="800"/>
              </a:spcBef>
              <a:spcAft>
                <a:spcPts val="0"/>
              </a:spcAft>
              <a:buSzPts val="1600"/>
              <a:buFont typeface="Roboto Light"/>
              <a:buChar char="•"/>
              <a:defRPr>
                <a:latin typeface="Roboto Light"/>
                <a:ea typeface="Roboto Light"/>
                <a:cs typeface="Roboto Light"/>
                <a:sym typeface="Roboto Light"/>
              </a:defRPr>
            </a:lvl6pPr>
            <a:lvl7pPr marL="4267093" lvl="6" indent="-440256" rtl="0">
              <a:spcBef>
                <a:spcPts val="800"/>
              </a:spcBef>
              <a:spcAft>
                <a:spcPts val="0"/>
              </a:spcAft>
              <a:buSzPts val="1600"/>
              <a:buFont typeface="Roboto Light"/>
              <a:buChar char="•"/>
              <a:defRPr>
                <a:latin typeface="Roboto Light"/>
                <a:ea typeface="Roboto Light"/>
                <a:cs typeface="Roboto Light"/>
                <a:sym typeface="Roboto Light"/>
              </a:defRPr>
            </a:lvl7pPr>
            <a:lvl8pPr marL="4876678" lvl="7" indent="-440256" rtl="0">
              <a:spcBef>
                <a:spcPts val="800"/>
              </a:spcBef>
              <a:spcAft>
                <a:spcPts val="0"/>
              </a:spcAft>
              <a:buSzPts val="1600"/>
              <a:buFont typeface="Roboto Light"/>
              <a:buChar char="•"/>
              <a:defRPr>
                <a:latin typeface="Roboto Light"/>
                <a:ea typeface="Roboto Light"/>
                <a:cs typeface="Roboto Light"/>
                <a:sym typeface="Roboto Light"/>
              </a:defRPr>
            </a:lvl8pPr>
            <a:lvl9pPr marL="5486263" lvl="8" indent="-440256" rtl="0">
              <a:spcBef>
                <a:spcPts val="800"/>
              </a:spcBef>
              <a:spcAft>
                <a:spcPts val="0"/>
              </a:spcAft>
              <a:buSzPts val="1600"/>
              <a:buFont typeface="Roboto Light"/>
              <a:buChar char="•"/>
              <a:defRPr>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202306385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image" Target="../media/image1.png"/><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FD4A60-6C16-80BA-4FEA-981785C72207}"/>
              </a:ext>
            </a:extLst>
          </p:cNvPr>
          <p:cNvSpPr>
            <a:spLocks noGrp="1"/>
          </p:cNvSpPr>
          <p:nvPr>
            <p:ph type="title"/>
          </p:nvPr>
        </p:nvSpPr>
        <p:spPr>
          <a:xfrm>
            <a:off x="0" y="3"/>
            <a:ext cx="10515600" cy="457200"/>
          </a:xfrm>
          <a:prstGeom prst="rect">
            <a:avLst/>
          </a:prstGeom>
        </p:spPr>
        <p:txBody>
          <a:bodyPr vert="horz" lIns="91440" tIns="45720" rIns="91440" bIns="45720" rtlCol="0" anchor="ctr">
            <a:normAutofit/>
          </a:bodyPr>
          <a:lstStyle/>
          <a:p>
            <a:r>
              <a:rPr lang="en-US"/>
              <a:t>Click to edit Master title style</a:t>
            </a:r>
          </a:p>
        </p:txBody>
      </p:sp>
      <p:sp>
        <p:nvSpPr>
          <p:cNvPr id="6" name="Slide Number Placeholder 5">
            <a:extLst>
              <a:ext uri="{FF2B5EF4-FFF2-40B4-BE49-F238E27FC236}">
                <a16:creationId xmlns:a16="http://schemas.microsoft.com/office/drawing/2014/main" id="{3996B9CB-D30E-202E-2F40-9EBE6ACE78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306E4CF-373C-401B-BBC8-66AC3A72A4AB}" type="slidenum">
              <a:rPr lang="en-US" smtClean="0"/>
              <a:t>‹#›</a:t>
            </a:fld>
            <a:endParaRPr lang="en-US"/>
          </a:p>
        </p:txBody>
      </p:sp>
      <p:pic>
        <p:nvPicPr>
          <p:cNvPr id="7" name="Google Shape;29;p5">
            <a:extLst>
              <a:ext uri="{FF2B5EF4-FFF2-40B4-BE49-F238E27FC236}">
                <a16:creationId xmlns:a16="http://schemas.microsoft.com/office/drawing/2014/main" id="{7A750F8F-3D3A-3346-1992-68E79F83A01D}"/>
              </a:ext>
            </a:extLst>
          </p:cNvPr>
          <p:cNvPicPr preferRelativeResize="0"/>
          <p:nvPr userDrawn="1"/>
        </p:nvPicPr>
        <p:blipFill>
          <a:blip r:embed="rId5">
            <a:alphaModFix/>
          </a:blip>
          <a:stretch>
            <a:fillRect/>
          </a:stretch>
        </p:blipFill>
        <p:spPr>
          <a:xfrm>
            <a:off x="5255" y="6687727"/>
            <a:ext cx="457200" cy="160022"/>
          </a:xfrm>
          <a:prstGeom prst="rect">
            <a:avLst/>
          </a:prstGeom>
          <a:noFill/>
          <a:ln>
            <a:noFill/>
          </a:ln>
        </p:spPr>
      </p:pic>
    </p:spTree>
    <p:extLst>
      <p:ext uri="{BB962C8B-B14F-4D97-AF65-F5344CB8AC3E}">
        <p14:creationId xmlns:p14="http://schemas.microsoft.com/office/powerpoint/2010/main" val="583393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377" rtl="0" eaLnBrk="1" latinLnBrk="0" hangingPunct="1">
        <a:lnSpc>
          <a:spcPct val="90000"/>
        </a:lnSpc>
        <a:spcBef>
          <a:spcPct val="0"/>
        </a:spcBef>
        <a:buNone/>
        <a:defRPr sz="2400" kern="1200">
          <a:solidFill>
            <a:srgbClr val="0B5394"/>
          </a:solidFill>
          <a:latin typeface="Inter Medium" panose="02000603000000020004" pitchFamily="2" charset="0"/>
          <a:ea typeface="Inter Medium" panose="02000603000000020004" pitchFamily="2" charset="0"/>
          <a:cs typeface="Inter Medium" panose="02000603000000020004" pitchFamily="2" charset="0"/>
        </a:defRPr>
      </a:lvl1pPr>
    </p:titleStyle>
    <p:bodyStyle>
      <a:lvl1pPr marL="0" indent="0" algn="l" defTabSz="914377" rtl="0" eaLnBrk="1" latinLnBrk="0" hangingPunct="1">
        <a:lnSpc>
          <a:spcPct val="110000"/>
        </a:lnSpc>
        <a:spcBef>
          <a:spcPts val="1000"/>
        </a:spcBef>
        <a:buFont typeface="Arial" panose="020B0604020202020204" pitchFamily="34" charset="0"/>
        <a:buNone/>
        <a:defRPr sz="240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0" y="0"/>
            <a:ext cx="11360800" cy="52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B5394"/>
              </a:buClr>
              <a:buSzPts val="1600"/>
              <a:buFont typeface="Inter Medium" panose="02000603000000020004" pitchFamily="2" charset="0"/>
              <a:buNone/>
              <a:defRPr sz="1600">
                <a:solidFill>
                  <a:srgbClr val="0B5394"/>
                </a:solidFill>
                <a:latin typeface="Inter Medium" panose="02000603000000020004" pitchFamily="2" charset="0"/>
                <a:ea typeface="Inter Medium" panose="02000603000000020004" pitchFamily="2" charset="0"/>
                <a:cs typeface="Inter Medium" panose="02000603000000020004" pitchFamily="2" charset="0"/>
                <a:sym typeface="Inter Medium" panose="02000603000000020004" pitchFamily="2" charset="0"/>
              </a:defRPr>
            </a:lvl1pPr>
            <a:lvl2pPr lvl="1" rtl="0">
              <a:spcBef>
                <a:spcPts val="0"/>
              </a:spcBef>
              <a:spcAft>
                <a:spcPts val="0"/>
              </a:spcAft>
              <a:buClr>
                <a:srgbClr val="0B5394"/>
              </a:buClr>
              <a:buSzPts val="2800"/>
              <a:buFont typeface="Inter Medium" panose="02000603000000020004" pitchFamily="2" charset="0"/>
              <a:buNone/>
              <a:defRPr sz="2800">
                <a:solidFill>
                  <a:srgbClr val="0B5394"/>
                </a:solidFill>
                <a:latin typeface="Inter Medium" panose="02000603000000020004" pitchFamily="2" charset="0"/>
                <a:ea typeface="Inter Medium" panose="02000603000000020004" pitchFamily="2" charset="0"/>
                <a:cs typeface="Inter Medium" panose="02000603000000020004" pitchFamily="2" charset="0"/>
                <a:sym typeface="Inter Medium" panose="02000603000000020004" pitchFamily="2" charset="0"/>
              </a:defRPr>
            </a:lvl2pPr>
            <a:lvl3pPr lvl="2" rtl="0">
              <a:spcBef>
                <a:spcPts val="0"/>
              </a:spcBef>
              <a:spcAft>
                <a:spcPts val="0"/>
              </a:spcAft>
              <a:buClr>
                <a:srgbClr val="0B5394"/>
              </a:buClr>
              <a:buSzPts val="2800"/>
              <a:buFont typeface="Inter Medium" panose="02000603000000020004" pitchFamily="2" charset="0"/>
              <a:buNone/>
              <a:defRPr sz="2800">
                <a:solidFill>
                  <a:srgbClr val="0B5394"/>
                </a:solidFill>
                <a:latin typeface="Inter Medium" panose="02000603000000020004" pitchFamily="2" charset="0"/>
                <a:ea typeface="Inter Medium" panose="02000603000000020004" pitchFamily="2" charset="0"/>
                <a:cs typeface="Inter Medium" panose="02000603000000020004" pitchFamily="2" charset="0"/>
                <a:sym typeface="Inter Medium" panose="02000603000000020004" pitchFamily="2" charset="0"/>
              </a:defRPr>
            </a:lvl3pPr>
            <a:lvl4pPr lvl="3" rtl="0">
              <a:spcBef>
                <a:spcPts val="0"/>
              </a:spcBef>
              <a:spcAft>
                <a:spcPts val="0"/>
              </a:spcAft>
              <a:buClr>
                <a:srgbClr val="0B5394"/>
              </a:buClr>
              <a:buSzPts val="2800"/>
              <a:buFont typeface="Inter Medium" panose="02000603000000020004" pitchFamily="2" charset="0"/>
              <a:buNone/>
              <a:defRPr sz="2800">
                <a:solidFill>
                  <a:srgbClr val="0B5394"/>
                </a:solidFill>
                <a:latin typeface="Inter Medium" panose="02000603000000020004" pitchFamily="2" charset="0"/>
                <a:ea typeface="Inter Medium" panose="02000603000000020004" pitchFamily="2" charset="0"/>
                <a:cs typeface="Inter Medium" panose="02000603000000020004" pitchFamily="2" charset="0"/>
                <a:sym typeface="Inter Medium" panose="02000603000000020004" pitchFamily="2" charset="0"/>
              </a:defRPr>
            </a:lvl4pPr>
            <a:lvl5pPr lvl="4" rtl="0">
              <a:spcBef>
                <a:spcPts val="0"/>
              </a:spcBef>
              <a:spcAft>
                <a:spcPts val="0"/>
              </a:spcAft>
              <a:buClr>
                <a:srgbClr val="0B5394"/>
              </a:buClr>
              <a:buSzPts val="2800"/>
              <a:buFont typeface="Inter Medium" panose="02000603000000020004" pitchFamily="2" charset="0"/>
              <a:buNone/>
              <a:defRPr sz="2800">
                <a:solidFill>
                  <a:srgbClr val="0B5394"/>
                </a:solidFill>
                <a:latin typeface="Inter Medium" panose="02000603000000020004" pitchFamily="2" charset="0"/>
                <a:ea typeface="Inter Medium" panose="02000603000000020004" pitchFamily="2" charset="0"/>
                <a:cs typeface="Inter Medium" panose="02000603000000020004" pitchFamily="2" charset="0"/>
                <a:sym typeface="Inter Medium" panose="02000603000000020004" pitchFamily="2" charset="0"/>
              </a:defRPr>
            </a:lvl5pPr>
            <a:lvl6pPr lvl="5" rtl="0">
              <a:spcBef>
                <a:spcPts val="0"/>
              </a:spcBef>
              <a:spcAft>
                <a:spcPts val="0"/>
              </a:spcAft>
              <a:buClr>
                <a:srgbClr val="0B5394"/>
              </a:buClr>
              <a:buSzPts val="2800"/>
              <a:buFont typeface="Inter Medium" panose="02000603000000020004" pitchFamily="2" charset="0"/>
              <a:buNone/>
              <a:defRPr sz="2800">
                <a:solidFill>
                  <a:srgbClr val="0B5394"/>
                </a:solidFill>
                <a:latin typeface="Inter Medium" panose="02000603000000020004" pitchFamily="2" charset="0"/>
                <a:ea typeface="Inter Medium" panose="02000603000000020004" pitchFamily="2" charset="0"/>
                <a:cs typeface="Inter Medium" panose="02000603000000020004" pitchFamily="2" charset="0"/>
                <a:sym typeface="Inter Medium" panose="02000603000000020004" pitchFamily="2" charset="0"/>
              </a:defRPr>
            </a:lvl6pPr>
            <a:lvl7pPr lvl="6" rtl="0">
              <a:spcBef>
                <a:spcPts val="0"/>
              </a:spcBef>
              <a:spcAft>
                <a:spcPts val="0"/>
              </a:spcAft>
              <a:buClr>
                <a:srgbClr val="0B5394"/>
              </a:buClr>
              <a:buSzPts val="2800"/>
              <a:buFont typeface="Inter Medium" panose="02000603000000020004" pitchFamily="2" charset="0"/>
              <a:buNone/>
              <a:defRPr sz="2800">
                <a:solidFill>
                  <a:srgbClr val="0B5394"/>
                </a:solidFill>
                <a:latin typeface="Inter Medium" panose="02000603000000020004" pitchFamily="2" charset="0"/>
                <a:ea typeface="Inter Medium" panose="02000603000000020004" pitchFamily="2" charset="0"/>
                <a:cs typeface="Inter Medium" panose="02000603000000020004" pitchFamily="2" charset="0"/>
                <a:sym typeface="Inter Medium" panose="02000603000000020004" pitchFamily="2" charset="0"/>
              </a:defRPr>
            </a:lvl7pPr>
            <a:lvl8pPr lvl="7" rtl="0">
              <a:spcBef>
                <a:spcPts val="0"/>
              </a:spcBef>
              <a:spcAft>
                <a:spcPts val="0"/>
              </a:spcAft>
              <a:buClr>
                <a:srgbClr val="0B5394"/>
              </a:buClr>
              <a:buSzPts val="2800"/>
              <a:buFont typeface="Inter Medium" panose="02000603000000020004" pitchFamily="2" charset="0"/>
              <a:buNone/>
              <a:defRPr sz="2800">
                <a:solidFill>
                  <a:srgbClr val="0B5394"/>
                </a:solidFill>
                <a:latin typeface="Inter Medium" panose="02000603000000020004" pitchFamily="2" charset="0"/>
                <a:ea typeface="Inter Medium" panose="02000603000000020004" pitchFamily="2" charset="0"/>
                <a:cs typeface="Inter Medium" panose="02000603000000020004" pitchFamily="2" charset="0"/>
                <a:sym typeface="Inter Medium" panose="02000603000000020004" pitchFamily="2" charset="0"/>
              </a:defRPr>
            </a:lvl8pPr>
            <a:lvl9pPr lvl="8" rtl="0">
              <a:spcBef>
                <a:spcPts val="0"/>
              </a:spcBef>
              <a:spcAft>
                <a:spcPts val="0"/>
              </a:spcAft>
              <a:buClr>
                <a:srgbClr val="0B5394"/>
              </a:buClr>
              <a:buSzPts val="2800"/>
              <a:buFont typeface="Inter Medium" panose="02000603000000020004" pitchFamily="2" charset="0"/>
              <a:buNone/>
              <a:defRPr sz="2800">
                <a:solidFill>
                  <a:srgbClr val="0B5394"/>
                </a:solidFill>
                <a:latin typeface="Inter Medium" panose="02000603000000020004" pitchFamily="2" charset="0"/>
                <a:ea typeface="Inter Medium" panose="02000603000000020004" pitchFamily="2" charset="0"/>
                <a:cs typeface="Inter Medium" panose="02000603000000020004" pitchFamily="2" charset="0"/>
                <a:sym typeface="Inter Medium" panose="02000603000000020004" pitchFamily="2" charset="0"/>
              </a:defRPr>
            </a:lvl9pPr>
          </a:lstStyle>
          <a:p>
            <a:endParaRPr/>
          </a:p>
        </p:txBody>
      </p:sp>
      <p:sp>
        <p:nvSpPr>
          <p:cNvPr id="7" name="Google Shape;7;p1"/>
          <p:cNvSpPr txBox="1">
            <a:spLocks noGrp="1"/>
          </p:cNvSpPr>
          <p:nvPr>
            <p:ph type="body" idx="1"/>
          </p:nvPr>
        </p:nvSpPr>
        <p:spPr>
          <a:xfrm>
            <a:off x="415600" y="763600"/>
            <a:ext cx="11360800" cy="4555200"/>
          </a:xfrm>
          <a:prstGeom prst="rect">
            <a:avLst/>
          </a:prstGeom>
          <a:noFill/>
          <a:ln>
            <a:noFill/>
          </a:ln>
        </p:spPr>
        <p:txBody>
          <a:bodyPr spcFirstLastPara="1" wrap="square" lIns="91425" tIns="91425" rIns="91425" bIns="91425" anchor="t" anchorCtr="0">
            <a:noAutofit/>
          </a:bodyPr>
          <a:lstStyle>
            <a:lvl1pPr marL="457200" lvl="0" indent="-330200" rtl="0">
              <a:lnSpc>
                <a:spcPct val="100000"/>
              </a:lnSpc>
              <a:spcBef>
                <a:spcPts val="600"/>
              </a:spcBef>
              <a:spcAft>
                <a:spcPts val="0"/>
              </a:spcAft>
              <a:buClr>
                <a:schemeClr val="dk1"/>
              </a:buClr>
              <a:buSzPts val="1600"/>
              <a:buFont typeface="Roboto Light"/>
              <a:buChar char="•"/>
              <a:defRPr sz="1600">
                <a:solidFill>
                  <a:schemeClr val="dk1"/>
                </a:solidFill>
                <a:latin typeface="Roboto Light"/>
                <a:ea typeface="Roboto Light"/>
                <a:cs typeface="Roboto Light"/>
                <a:sym typeface="Roboto Light"/>
              </a:defRPr>
            </a:lvl1pPr>
            <a:lvl2pPr marL="914400" lvl="1" indent="-330200" rtl="0">
              <a:lnSpc>
                <a:spcPct val="100000"/>
              </a:lnSpc>
              <a:spcBef>
                <a:spcPts val="600"/>
              </a:spcBef>
              <a:spcAft>
                <a:spcPts val="0"/>
              </a:spcAft>
              <a:buClr>
                <a:schemeClr val="dk1"/>
              </a:buClr>
              <a:buSzPts val="1600"/>
              <a:buFont typeface="Roboto Light"/>
              <a:buChar char="•"/>
              <a:defRPr sz="1600">
                <a:solidFill>
                  <a:schemeClr val="dk1"/>
                </a:solidFill>
                <a:latin typeface="Roboto Light"/>
                <a:ea typeface="Roboto Light"/>
                <a:cs typeface="Roboto Light"/>
                <a:sym typeface="Roboto Light"/>
              </a:defRPr>
            </a:lvl2pPr>
            <a:lvl3pPr marL="1371600" lvl="2" indent="-330200" rtl="0">
              <a:lnSpc>
                <a:spcPct val="100000"/>
              </a:lnSpc>
              <a:spcBef>
                <a:spcPts val="600"/>
              </a:spcBef>
              <a:spcAft>
                <a:spcPts val="0"/>
              </a:spcAft>
              <a:buClr>
                <a:schemeClr val="dk1"/>
              </a:buClr>
              <a:buSzPts val="1600"/>
              <a:buFont typeface="Roboto Light"/>
              <a:buChar char="•"/>
              <a:defRPr sz="1600">
                <a:solidFill>
                  <a:schemeClr val="dk1"/>
                </a:solidFill>
                <a:latin typeface="Roboto Light"/>
                <a:ea typeface="Roboto Light"/>
                <a:cs typeface="Roboto Light"/>
                <a:sym typeface="Roboto Light"/>
              </a:defRPr>
            </a:lvl3pPr>
            <a:lvl4pPr marL="1828800" lvl="3" indent="-330200" rtl="0">
              <a:lnSpc>
                <a:spcPct val="100000"/>
              </a:lnSpc>
              <a:spcBef>
                <a:spcPts val="600"/>
              </a:spcBef>
              <a:spcAft>
                <a:spcPts val="0"/>
              </a:spcAft>
              <a:buClr>
                <a:schemeClr val="dk1"/>
              </a:buClr>
              <a:buSzPts val="1600"/>
              <a:buFont typeface="Roboto Light"/>
              <a:buChar char="•"/>
              <a:defRPr sz="1600">
                <a:solidFill>
                  <a:schemeClr val="dk1"/>
                </a:solidFill>
                <a:latin typeface="Roboto Light"/>
                <a:ea typeface="Roboto Light"/>
                <a:cs typeface="Roboto Light"/>
                <a:sym typeface="Roboto Light"/>
              </a:defRPr>
            </a:lvl4pPr>
            <a:lvl5pPr marL="2286000" lvl="4" indent="-330200" rtl="0">
              <a:lnSpc>
                <a:spcPct val="100000"/>
              </a:lnSpc>
              <a:spcBef>
                <a:spcPts val="600"/>
              </a:spcBef>
              <a:spcAft>
                <a:spcPts val="0"/>
              </a:spcAft>
              <a:buClr>
                <a:schemeClr val="dk1"/>
              </a:buClr>
              <a:buSzPts val="1600"/>
              <a:buFont typeface="Roboto Light"/>
              <a:buChar char="•"/>
              <a:defRPr sz="1600">
                <a:solidFill>
                  <a:schemeClr val="dk1"/>
                </a:solidFill>
                <a:latin typeface="Roboto Light"/>
                <a:ea typeface="Roboto Light"/>
                <a:cs typeface="Roboto Light"/>
                <a:sym typeface="Roboto Light"/>
              </a:defRPr>
            </a:lvl5pPr>
            <a:lvl6pPr marL="2743200" lvl="5" indent="-330200" rtl="0">
              <a:lnSpc>
                <a:spcPct val="100000"/>
              </a:lnSpc>
              <a:spcBef>
                <a:spcPts val="600"/>
              </a:spcBef>
              <a:spcAft>
                <a:spcPts val="0"/>
              </a:spcAft>
              <a:buClr>
                <a:schemeClr val="dk1"/>
              </a:buClr>
              <a:buSzPts val="1600"/>
              <a:buFont typeface="Roboto Light"/>
              <a:buChar char="•"/>
              <a:defRPr sz="1600">
                <a:solidFill>
                  <a:schemeClr val="dk1"/>
                </a:solidFill>
                <a:latin typeface="Roboto Light"/>
                <a:ea typeface="Roboto Light"/>
                <a:cs typeface="Roboto Light"/>
                <a:sym typeface="Roboto Light"/>
              </a:defRPr>
            </a:lvl6pPr>
            <a:lvl7pPr marL="3200400" lvl="6" indent="-330200" rtl="0">
              <a:lnSpc>
                <a:spcPct val="100000"/>
              </a:lnSpc>
              <a:spcBef>
                <a:spcPts val="600"/>
              </a:spcBef>
              <a:spcAft>
                <a:spcPts val="0"/>
              </a:spcAft>
              <a:buClr>
                <a:schemeClr val="dk1"/>
              </a:buClr>
              <a:buSzPts val="1600"/>
              <a:buFont typeface="Roboto Light"/>
              <a:buChar char="•"/>
              <a:defRPr sz="1600">
                <a:solidFill>
                  <a:schemeClr val="dk1"/>
                </a:solidFill>
                <a:latin typeface="Roboto Light"/>
                <a:ea typeface="Roboto Light"/>
                <a:cs typeface="Roboto Light"/>
                <a:sym typeface="Roboto Light"/>
              </a:defRPr>
            </a:lvl7pPr>
            <a:lvl8pPr marL="3657600" lvl="7" indent="-330200" rtl="0">
              <a:lnSpc>
                <a:spcPct val="100000"/>
              </a:lnSpc>
              <a:spcBef>
                <a:spcPts val="600"/>
              </a:spcBef>
              <a:spcAft>
                <a:spcPts val="0"/>
              </a:spcAft>
              <a:buClr>
                <a:schemeClr val="dk1"/>
              </a:buClr>
              <a:buSzPts val="1600"/>
              <a:buFont typeface="Roboto Light"/>
              <a:buChar char="•"/>
              <a:defRPr sz="1600">
                <a:solidFill>
                  <a:schemeClr val="dk1"/>
                </a:solidFill>
                <a:latin typeface="Roboto Light"/>
                <a:ea typeface="Roboto Light"/>
                <a:cs typeface="Roboto Light"/>
                <a:sym typeface="Roboto Light"/>
              </a:defRPr>
            </a:lvl8pPr>
            <a:lvl9pPr marL="4114800" lvl="8" indent="-330200" rtl="0">
              <a:lnSpc>
                <a:spcPct val="100000"/>
              </a:lnSpc>
              <a:spcBef>
                <a:spcPts val="600"/>
              </a:spcBef>
              <a:spcAft>
                <a:spcPts val="0"/>
              </a:spcAft>
              <a:buClr>
                <a:schemeClr val="dk1"/>
              </a:buClr>
              <a:buSzPts val="1600"/>
              <a:buFont typeface="Roboto Light"/>
              <a:buChar char="•"/>
              <a:defRPr sz="1600">
                <a:solidFill>
                  <a:schemeClr val="dk1"/>
                </a:solidFill>
                <a:latin typeface="Roboto Light"/>
                <a:ea typeface="Roboto Light"/>
                <a:cs typeface="Roboto Light"/>
                <a:sym typeface="Roboto Light"/>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1"/>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1pPr>
            <a:lvl2pPr lvl="1" algn="r" rtl="0">
              <a:buNone/>
              <a:defRPr sz="1333">
                <a:solidFill>
                  <a:schemeClr val="dk1"/>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2pPr>
            <a:lvl3pPr lvl="2" algn="r" rtl="0">
              <a:buNone/>
              <a:defRPr sz="1333">
                <a:solidFill>
                  <a:schemeClr val="dk1"/>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3pPr>
            <a:lvl4pPr lvl="3" algn="r" rtl="0">
              <a:buNone/>
              <a:defRPr sz="1333">
                <a:solidFill>
                  <a:schemeClr val="dk1"/>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4pPr>
            <a:lvl5pPr lvl="4" algn="r" rtl="0">
              <a:buNone/>
              <a:defRPr sz="1333">
                <a:solidFill>
                  <a:schemeClr val="dk1"/>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5pPr>
            <a:lvl6pPr lvl="5" algn="r" rtl="0">
              <a:buNone/>
              <a:defRPr sz="1333">
                <a:solidFill>
                  <a:schemeClr val="dk1"/>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6pPr>
            <a:lvl7pPr lvl="6" algn="r" rtl="0">
              <a:buNone/>
              <a:defRPr sz="1333">
                <a:solidFill>
                  <a:schemeClr val="dk1"/>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7pPr>
            <a:lvl8pPr lvl="7" algn="r" rtl="0">
              <a:buNone/>
              <a:defRPr sz="1333">
                <a:solidFill>
                  <a:schemeClr val="dk1"/>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8pPr>
            <a:lvl9pPr lvl="8" algn="r" rtl="0">
              <a:buNone/>
              <a:defRPr sz="1333">
                <a:solidFill>
                  <a:schemeClr val="dk1"/>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9pPr>
          </a:lstStyle>
          <a:p>
            <a:fld id="{00000000-1234-1234-1234-123412341234}" type="slidenum">
              <a:rPr lang="en" smtClean="0"/>
              <a:pPr/>
              <a:t>‹#›</a:t>
            </a:fld>
            <a:endParaRPr lang="en"/>
          </a:p>
        </p:txBody>
      </p:sp>
      <p:pic>
        <p:nvPicPr>
          <p:cNvPr id="9" name="Google Shape;9;p1"/>
          <p:cNvPicPr preferRelativeResize="0"/>
          <p:nvPr/>
        </p:nvPicPr>
        <p:blipFill>
          <a:blip r:embed="rId23">
            <a:alphaModFix/>
          </a:blip>
          <a:stretch>
            <a:fillRect/>
          </a:stretch>
        </p:blipFill>
        <p:spPr>
          <a:xfrm>
            <a:off x="0" y="6644637"/>
            <a:ext cx="609600" cy="213363"/>
          </a:xfrm>
          <a:prstGeom prst="rect">
            <a:avLst/>
          </a:prstGeom>
          <a:noFill/>
          <a:ln>
            <a:noFill/>
          </a:ln>
        </p:spPr>
      </p:pic>
    </p:spTree>
    <p:extLst>
      <p:ext uri="{BB962C8B-B14F-4D97-AF65-F5344CB8AC3E}">
        <p14:creationId xmlns:p14="http://schemas.microsoft.com/office/powerpoint/2010/main" val="4131117519"/>
      </p:ext>
    </p:extLst>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Inter" panose="02000503000000020004" pitchFamily="2" charset="0"/>
        <a:defRPr sz="2400" b="0" i="0" u="none" strike="noStrike" cap="none">
          <a:solidFill>
            <a:srgbClr val="000000"/>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1pPr>
      <a:lvl2pPr marR="0" lvl="1" algn="l" rtl="0">
        <a:lnSpc>
          <a:spcPct val="100000"/>
        </a:lnSpc>
        <a:spcBef>
          <a:spcPts val="0"/>
        </a:spcBef>
        <a:spcAft>
          <a:spcPts val="0"/>
        </a:spcAft>
        <a:buClr>
          <a:srgbClr val="000000"/>
        </a:buClr>
        <a:buFont typeface="Inter" panose="02000503000000020004" pitchFamily="2" charset="0"/>
        <a:defRPr sz="1867" b="0" i="0" u="none" strike="noStrike" cap="none">
          <a:solidFill>
            <a:srgbClr val="000000"/>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2pPr>
      <a:lvl3pPr marR="0" lvl="2" algn="l" rtl="0">
        <a:lnSpc>
          <a:spcPct val="100000"/>
        </a:lnSpc>
        <a:spcBef>
          <a:spcPts val="0"/>
        </a:spcBef>
        <a:spcAft>
          <a:spcPts val="0"/>
        </a:spcAft>
        <a:buClr>
          <a:srgbClr val="000000"/>
        </a:buClr>
        <a:buFont typeface="Inter" panose="02000503000000020004" pitchFamily="2" charset="0"/>
        <a:defRPr sz="1867" b="0" i="0" u="none" strike="noStrike" cap="none">
          <a:solidFill>
            <a:srgbClr val="000000"/>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3pPr>
      <a:lvl4pPr marR="0" lvl="3" algn="l" rtl="0">
        <a:lnSpc>
          <a:spcPct val="100000"/>
        </a:lnSpc>
        <a:spcBef>
          <a:spcPts val="0"/>
        </a:spcBef>
        <a:spcAft>
          <a:spcPts val="0"/>
        </a:spcAft>
        <a:buClr>
          <a:srgbClr val="000000"/>
        </a:buClr>
        <a:buFont typeface="Inter" panose="02000503000000020004" pitchFamily="2" charset="0"/>
        <a:defRPr sz="1867" b="0" i="0" u="none" strike="noStrike" cap="none">
          <a:solidFill>
            <a:srgbClr val="000000"/>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4pPr>
      <a:lvl5pPr marR="0" lvl="4" algn="l" rtl="0">
        <a:lnSpc>
          <a:spcPct val="100000"/>
        </a:lnSpc>
        <a:spcBef>
          <a:spcPts val="0"/>
        </a:spcBef>
        <a:spcAft>
          <a:spcPts val="0"/>
        </a:spcAft>
        <a:buClr>
          <a:srgbClr val="000000"/>
        </a:buClr>
        <a:buFont typeface="Inter" panose="02000503000000020004" pitchFamily="2" charset="0"/>
        <a:defRPr sz="1867" b="0" i="0" u="none" strike="noStrike" cap="none">
          <a:solidFill>
            <a:srgbClr val="000000"/>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5pPr>
      <a:lvl6pPr marR="0" lvl="5" algn="l" rtl="0">
        <a:lnSpc>
          <a:spcPct val="100000"/>
        </a:lnSpc>
        <a:spcBef>
          <a:spcPts val="0"/>
        </a:spcBef>
        <a:spcAft>
          <a:spcPts val="0"/>
        </a:spcAft>
        <a:buClr>
          <a:srgbClr val="000000"/>
        </a:buClr>
        <a:buFont typeface="Inter" panose="02000503000000020004" pitchFamily="2" charset="0"/>
        <a:defRPr sz="1867" b="0" i="0" u="none" strike="noStrike" cap="none">
          <a:solidFill>
            <a:srgbClr val="000000"/>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6pPr>
      <a:lvl7pPr marR="0" lvl="6" algn="l" rtl="0">
        <a:lnSpc>
          <a:spcPct val="100000"/>
        </a:lnSpc>
        <a:spcBef>
          <a:spcPts val="0"/>
        </a:spcBef>
        <a:spcAft>
          <a:spcPts val="0"/>
        </a:spcAft>
        <a:buClr>
          <a:srgbClr val="000000"/>
        </a:buClr>
        <a:buFont typeface="Inter" panose="02000503000000020004" pitchFamily="2" charset="0"/>
        <a:defRPr sz="1867" b="0" i="0" u="none" strike="noStrike" cap="none">
          <a:solidFill>
            <a:srgbClr val="000000"/>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7pPr>
      <a:lvl8pPr marR="0" lvl="7" algn="l" rtl="0">
        <a:lnSpc>
          <a:spcPct val="100000"/>
        </a:lnSpc>
        <a:spcBef>
          <a:spcPts val="0"/>
        </a:spcBef>
        <a:spcAft>
          <a:spcPts val="0"/>
        </a:spcAft>
        <a:buClr>
          <a:srgbClr val="000000"/>
        </a:buClr>
        <a:buFont typeface="Inter" panose="02000503000000020004" pitchFamily="2" charset="0"/>
        <a:defRPr sz="1867" b="0" i="0" u="none" strike="noStrike" cap="none">
          <a:solidFill>
            <a:srgbClr val="000000"/>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8pPr>
      <a:lvl9pPr marR="0" lvl="8" algn="l" rtl="0">
        <a:lnSpc>
          <a:spcPct val="100000"/>
        </a:lnSpc>
        <a:spcBef>
          <a:spcPts val="0"/>
        </a:spcBef>
        <a:spcAft>
          <a:spcPts val="0"/>
        </a:spcAft>
        <a:buClr>
          <a:srgbClr val="000000"/>
        </a:buClr>
        <a:buFont typeface="Inter" panose="02000503000000020004" pitchFamily="2" charset="0"/>
        <a:defRPr sz="1867" b="0" i="0" u="none" strike="noStrike" cap="none">
          <a:solidFill>
            <a:srgbClr val="000000"/>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Inter" panose="02000503000000020004" pitchFamily="2" charset="0"/>
        <a:defRPr sz="2400" b="0" i="0" u="none" strike="noStrike" cap="none">
          <a:solidFill>
            <a:srgbClr val="000000"/>
          </a:solidFill>
          <a:latin typeface="Inter Light" panose="02000403000000020004" pitchFamily="2" charset="0"/>
          <a:ea typeface="Inter Light" panose="02000403000000020004" pitchFamily="2" charset="0"/>
          <a:cs typeface="Inter Light" panose="02000403000000020004" pitchFamily="2" charset="0"/>
          <a:sym typeface="Inter" panose="02000503000000020004" pitchFamily="2" charset="0"/>
        </a:defRPr>
      </a:lvl1pPr>
      <a:lvl2pPr marR="0" lvl="1" algn="l" rtl="0">
        <a:lnSpc>
          <a:spcPct val="100000"/>
        </a:lnSpc>
        <a:spcBef>
          <a:spcPts val="0"/>
        </a:spcBef>
        <a:spcAft>
          <a:spcPts val="0"/>
        </a:spcAft>
        <a:buClr>
          <a:srgbClr val="000000"/>
        </a:buClr>
        <a:buFont typeface="Inter" panose="02000503000000020004" pitchFamily="2" charset="0"/>
        <a:defRPr sz="1867" b="0" i="0" u="none" strike="noStrike" cap="none">
          <a:solidFill>
            <a:srgbClr val="000000"/>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2pPr>
      <a:lvl3pPr marR="0" lvl="2" algn="l" rtl="0">
        <a:lnSpc>
          <a:spcPct val="100000"/>
        </a:lnSpc>
        <a:spcBef>
          <a:spcPts val="0"/>
        </a:spcBef>
        <a:spcAft>
          <a:spcPts val="0"/>
        </a:spcAft>
        <a:buClr>
          <a:srgbClr val="000000"/>
        </a:buClr>
        <a:buFont typeface="Inter" panose="02000503000000020004" pitchFamily="2" charset="0"/>
        <a:defRPr sz="1867" b="0" i="0" u="none" strike="noStrike" cap="none">
          <a:solidFill>
            <a:srgbClr val="000000"/>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3pPr>
      <a:lvl4pPr marR="0" lvl="3" algn="l" rtl="0">
        <a:lnSpc>
          <a:spcPct val="100000"/>
        </a:lnSpc>
        <a:spcBef>
          <a:spcPts val="0"/>
        </a:spcBef>
        <a:spcAft>
          <a:spcPts val="0"/>
        </a:spcAft>
        <a:buClr>
          <a:srgbClr val="000000"/>
        </a:buClr>
        <a:buFont typeface="Inter" panose="02000503000000020004" pitchFamily="2" charset="0"/>
        <a:defRPr sz="1867" b="0" i="0" u="none" strike="noStrike" cap="none">
          <a:solidFill>
            <a:srgbClr val="000000"/>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4pPr>
      <a:lvl5pPr marR="0" lvl="4" algn="l" rtl="0">
        <a:lnSpc>
          <a:spcPct val="100000"/>
        </a:lnSpc>
        <a:spcBef>
          <a:spcPts val="0"/>
        </a:spcBef>
        <a:spcAft>
          <a:spcPts val="0"/>
        </a:spcAft>
        <a:buClr>
          <a:srgbClr val="000000"/>
        </a:buClr>
        <a:buFont typeface="Inter" panose="02000503000000020004" pitchFamily="2" charset="0"/>
        <a:defRPr sz="1867" b="0" i="0" u="none" strike="noStrike" cap="none">
          <a:solidFill>
            <a:srgbClr val="000000"/>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5pPr>
      <a:lvl6pPr marR="0" lvl="5" algn="l" rtl="0">
        <a:lnSpc>
          <a:spcPct val="100000"/>
        </a:lnSpc>
        <a:spcBef>
          <a:spcPts val="0"/>
        </a:spcBef>
        <a:spcAft>
          <a:spcPts val="0"/>
        </a:spcAft>
        <a:buClr>
          <a:srgbClr val="000000"/>
        </a:buClr>
        <a:buFont typeface="Inter" panose="02000503000000020004" pitchFamily="2" charset="0"/>
        <a:defRPr sz="1867" b="0" i="0" u="none" strike="noStrike" cap="none">
          <a:solidFill>
            <a:srgbClr val="000000"/>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6pPr>
      <a:lvl7pPr marR="0" lvl="6" algn="l" rtl="0">
        <a:lnSpc>
          <a:spcPct val="100000"/>
        </a:lnSpc>
        <a:spcBef>
          <a:spcPts val="0"/>
        </a:spcBef>
        <a:spcAft>
          <a:spcPts val="0"/>
        </a:spcAft>
        <a:buClr>
          <a:srgbClr val="000000"/>
        </a:buClr>
        <a:buFont typeface="Inter" panose="02000503000000020004" pitchFamily="2" charset="0"/>
        <a:defRPr sz="1867" b="0" i="0" u="none" strike="noStrike" cap="none">
          <a:solidFill>
            <a:srgbClr val="000000"/>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7pPr>
      <a:lvl8pPr marR="0" lvl="7" algn="l" rtl="0">
        <a:lnSpc>
          <a:spcPct val="100000"/>
        </a:lnSpc>
        <a:spcBef>
          <a:spcPts val="0"/>
        </a:spcBef>
        <a:spcAft>
          <a:spcPts val="0"/>
        </a:spcAft>
        <a:buClr>
          <a:srgbClr val="000000"/>
        </a:buClr>
        <a:buFont typeface="Inter" panose="02000503000000020004" pitchFamily="2" charset="0"/>
        <a:defRPr sz="1867" b="0" i="0" u="none" strike="noStrike" cap="none">
          <a:solidFill>
            <a:srgbClr val="000000"/>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8pPr>
      <a:lvl9pPr marR="0" lvl="8" algn="l" rtl="0">
        <a:lnSpc>
          <a:spcPct val="100000"/>
        </a:lnSpc>
        <a:spcBef>
          <a:spcPts val="0"/>
        </a:spcBef>
        <a:spcAft>
          <a:spcPts val="0"/>
        </a:spcAft>
        <a:buClr>
          <a:srgbClr val="000000"/>
        </a:buClr>
        <a:buFont typeface="Inter" panose="02000503000000020004" pitchFamily="2" charset="0"/>
        <a:defRPr sz="1867" b="0" i="0" u="none" strike="noStrike" cap="none">
          <a:solidFill>
            <a:srgbClr val="000000"/>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Inter" panose="02000503000000020004" pitchFamily="2" charset="0"/>
        <a:defRPr sz="1867" b="0" i="0" u="none" strike="noStrike" cap="none">
          <a:solidFill>
            <a:srgbClr val="000000"/>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1pPr>
      <a:lvl2pPr marR="0" lvl="1" algn="l" rtl="0">
        <a:lnSpc>
          <a:spcPct val="100000"/>
        </a:lnSpc>
        <a:spcBef>
          <a:spcPts val="0"/>
        </a:spcBef>
        <a:spcAft>
          <a:spcPts val="0"/>
        </a:spcAft>
        <a:buClr>
          <a:srgbClr val="000000"/>
        </a:buClr>
        <a:buFont typeface="Inter" panose="02000503000000020004" pitchFamily="2" charset="0"/>
        <a:defRPr sz="1867" b="0" i="0" u="none" strike="noStrike" cap="none">
          <a:solidFill>
            <a:srgbClr val="000000"/>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2pPr>
      <a:lvl3pPr marR="0" lvl="2" algn="l" rtl="0">
        <a:lnSpc>
          <a:spcPct val="100000"/>
        </a:lnSpc>
        <a:spcBef>
          <a:spcPts val="0"/>
        </a:spcBef>
        <a:spcAft>
          <a:spcPts val="0"/>
        </a:spcAft>
        <a:buClr>
          <a:srgbClr val="000000"/>
        </a:buClr>
        <a:buFont typeface="Inter" panose="02000503000000020004" pitchFamily="2" charset="0"/>
        <a:defRPr sz="1867" b="0" i="0" u="none" strike="noStrike" cap="none">
          <a:solidFill>
            <a:srgbClr val="000000"/>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3pPr>
      <a:lvl4pPr marR="0" lvl="3" algn="l" rtl="0">
        <a:lnSpc>
          <a:spcPct val="100000"/>
        </a:lnSpc>
        <a:spcBef>
          <a:spcPts val="0"/>
        </a:spcBef>
        <a:spcAft>
          <a:spcPts val="0"/>
        </a:spcAft>
        <a:buClr>
          <a:srgbClr val="000000"/>
        </a:buClr>
        <a:buFont typeface="Inter" panose="02000503000000020004" pitchFamily="2" charset="0"/>
        <a:defRPr sz="1867" b="0" i="0" u="none" strike="noStrike" cap="none">
          <a:solidFill>
            <a:srgbClr val="000000"/>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4pPr>
      <a:lvl5pPr marR="0" lvl="4" algn="l" rtl="0">
        <a:lnSpc>
          <a:spcPct val="100000"/>
        </a:lnSpc>
        <a:spcBef>
          <a:spcPts val="0"/>
        </a:spcBef>
        <a:spcAft>
          <a:spcPts val="0"/>
        </a:spcAft>
        <a:buClr>
          <a:srgbClr val="000000"/>
        </a:buClr>
        <a:buFont typeface="Inter" panose="02000503000000020004" pitchFamily="2" charset="0"/>
        <a:defRPr sz="1867" b="0" i="0" u="none" strike="noStrike" cap="none">
          <a:solidFill>
            <a:srgbClr val="000000"/>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5pPr>
      <a:lvl6pPr marR="0" lvl="5" algn="l" rtl="0">
        <a:lnSpc>
          <a:spcPct val="100000"/>
        </a:lnSpc>
        <a:spcBef>
          <a:spcPts val="0"/>
        </a:spcBef>
        <a:spcAft>
          <a:spcPts val="0"/>
        </a:spcAft>
        <a:buClr>
          <a:srgbClr val="000000"/>
        </a:buClr>
        <a:buFont typeface="Inter" panose="02000503000000020004" pitchFamily="2" charset="0"/>
        <a:defRPr sz="1867" b="0" i="0" u="none" strike="noStrike" cap="none">
          <a:solidFill>
            <a:srgbClr val="000000"/>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6pPr>
      <a:lvl7pPr marR="0" lvl="6" algn="l" rtl="0">
        <a:lnSpc>
          <a:spcPct val="100000"/>
        </a:lnSpc>
        <a:spcBef>
          <a:spcPts val="0"/>
        </a:spcBef>
        <a:spcAft>
          <a:spcPts val="0"/>
        </a:spcAft>
        <a:buClr>
          <a:srgbClr val="000000"/>
        </a:buClr>
        <a:buFont typeface="Inter" panose="02000503000000020004" pitchFamily="2" charset="0"/>
        <a:defRPr sz="1867" b="0" i="0" u="none" strike="noStrike" cap="none">
          <a:solidFill>
            <a:srgbClr val="000000"/>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7pPr>
      <a:lvl8pPr marR="0" lvl="7" algn="l" rtl="0">
        <a:lnSpc>
          <a:spcPct val="100000"/>
        </a:lnSpc>
        <a:spcBef>
          <a:spcPts val="0"/>
        </a:spcBef>
        <a:spcAft>
          <a:spcPts val="0"/>
        </a:spcAft>
        <a:buClr>
          <a:srgbClr val="000000"/>
        </a:buClr>
        <a:buFont typeface="Inter" panose="02000503000000020004" pitchFamily="2" charset="0"/>
        <a:defRPr sz="1867" b="0" i="0" u="none" strike="noStrike" cap="none">
          <a:solidFill>
            <a:srgbClr val="000000"/>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8pPr>
      <a:lvl9pPr marR="0" lvl="8" algn="l" rtl="0">
        <a:lnSpc>
          <a:spcPct val="100000"/>
        </a:lnSpc>
        <a:spcBef>
          <a:spcPts val="0"/>
        </a:spcBef>
        <a:spcAft>
          <a:spcPts val="0"/>
        </a:spcAft>
        <a:buClr>
          <a:srgbClr val="000000"/>
        </a:buClr>
        <a:buFont typeface="Inter" panose="02000503000000020004" pitchFamily="2" charset="0"/>
        <a:defRPr sz="1867" b="0" i="0" u="none" strike="noStrike" cap="none">
          <a:solidFill>
            <a:srgbClr val="000000"/>
          </a:solidFill>
          <a:latin typeface="Inter" panose="02000503000000020004" pitchFamily="2" charset="0"/>
          <a:ea typeface="Inter" panose="02000503000000020004" pitchFamily="2" charset="0"/>
          <a:cs typeface="Inter" panose="02000503000000020004" pitchFamily="2" charset="0"/>
          <a:sym typeface="Inter" panose="02000503000000020004" pitchFamily="2" charset="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6.xml"/><Relationship Id="rId4" Type="http://schemas.openxmlformats.org/officeDocument/2006/relationships/image" Target="../media/image14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hyperlink" Target="https://www.rossmanchance.com/applets/2021/montyhall/Monty.html" TargetMode="Externa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hyperlink" Target="https://web.archive.org/web/20130121183432/http:/marilynvossavant.com/game-show-problem/" TargetMode="Externa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90.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6.xml"/><Relationship Id="rId5" Type="http://schemas.openxmlformats.org/officeDocument/2006/relationships/image" Target="../media/image164.png"/><Relationship Id="rId4" Type="http://schemas.openxmlformats.org/officeDocument/2006/relationships/image" Target="../media/image163.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hyperlink" Target="https://joshh.ug/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hyperlink" Target="https://www.soest.hawaii.edu/soestwp/announce/press-releases/probability-of-aleutians-mega-earthquake-estimated/" TargetMode="External"/><Relationship Id="rId2" Type="http://schemas.openxmlformats.org/officeDocument/2006/relationships/hyperlink" Target="http://onlinelibrary.wiley.com/doi/10.1002/2016JB012861/ful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hyperlink" Target="https://joshh.ug/C" TargetMode="Externa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joshh.ug/A"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62.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640.png"/><Relationship Id="rId4" Type="http://schemas.openxmlformats.org/officeDocument/2006/relationships/image" Target="../media/image41.jpe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joshh.ug/D" TargetMode="External"/><Relationship Id="rId5" Type="http://schemas.openxmlformats.org/officeDocument/2006/relationships/image" Target="../media/image640.png"/><Relationship Id="rId4" Type="http://schemas.openxmlformats.org/officeDocument/2006/relationships/image" Target="../media/image41.jpe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40.png"/><Relationship Id="rId4" Type="http://schemas.openxmlformats.org/officeDocument/2006/relationships/image" Target="../media/image41.jpeg"/></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hyperlink" Target="https://joshh.ug/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81.png"/><Relationship Id="rId7" Type="http://schemas.openxmlformats.org/officeDocument/2006/relationships/image" Target="../media/image58.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56.png"/><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50.png"/><Relationship Id="rId4" Type="http://schemas.openxmlformats.org/officeDocument/2006/relationships/image" Target="../media/image41.jpeg"/></Relationships>
</file>

<file path=ppt/slides/_rels/slide5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8.png"/><Relationship Id="rId7" Type="http://schemas.openxmlformats.org/officeDocument/2006/relationships/image" Target="../media/image58.png"/><Relationship Id="rId12" Type="http://schemas.openxmlformats.org/officeDocument/2006/relationships/image" Target="../media/image95.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4.png"/><Relationship Id="rId5" Type="http://schemas.openxmlformats.org/officeDocument/2006/relationships/image" Target="../media/image56.png"/><Relationship Id="rId10" Type="http://schemas.openxmlformats.org/officeDocument/2006/relationships/image" Target="../media/image93.png"/><Relationship Id="rId4" Type="http://schemas.openxmlformats.org/officeDocument/2006/relationships/image" Target="../media/image89.png"/><Relationship Id="rId9" Type="http://schemas.openxmlformats.org/officeDocument/2006/relationships/image" Target="../media/image92.png"/></Relationships>
</file>

<file path=ppt/slides/_rels/slide5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97.png"/><Relationship Id="rId7" Type="http://schemas.openxmlformats.org/officeDocument/2006/relationships/image" Target="../media/image91.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95.png"/><Relationship Id="rId5" Type="http://schemas.openxmlformats.org/officeDocument/2006/relationships/image" Target="../media/image90.png"/><Relationship Id="rId10" Type="http://schemas.openxmlformats.org/officeDocument/2006/relationships/image" Target="../media/image94.png"/><Relationship Id="rId4" Type="http://schemas.openxmlformats.org/officeDocument/2006/relationships/image" Target="../media/image56.png"/><Relationship Id="rId9" Type="http://schemas.openxmlformats.org/officeDocument/2006/relationships/image" Target="../media/image93.png"/></Relationships>
</file>

<file path=ppt/slides/_rels/slide5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04.png"/></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05.png"/></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06.png"/></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07.png"/><Relationship Id="rId4" Type="http://schemas.openxmlformats.org/officeDocument/2006/relationships/image" Target="../media/image103.png"/></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07.png"/><Relationship Id="rId4" Type="http://schemas.openxmlformats.org/officeDocument/2006/relationships/image" Target="../media/image103.png"/></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09.png"/><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hyperlink" Target="https://joshh.ug/F"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hyperlink" Target="https://joshh.ug/G" TargetMode="External"/><Relationship Id="rId2" Type="http://schemas.openxmlformats.org/officeDocument/2006/relationships/image" Target="../media/image118.png"/><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8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8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27.png"/><Relationship Id="rId4" Type="http://schemas.openxmlformats.org/officeDocument/2006/relationships/image" Target="../media/image126.png"/></Relationships>
</file>

<file path=ppt/slides/_rels/slide86.xml.rels><?xml version="1.0" encoding="UTF-8" standalone="yes"?>
<Relationships xmlns="http://schemas.openxmlformats.org/package/2006/relationships"><Relationship Id="rId2" Type="http://schemas.openxmlformats.org/officeDocument/2006/relationships/image" Target="../media/image1260.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27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hyperlink" Target="https://joshh.ug/H" TargetMode="External"/><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6.xml"/><Relationship Id="rId4" Type="http://schemas.openxmlformats.org/officeDocument/2006/relationships/hyperlink" Target="https://www.wolframalpha.com/input?i=%28316*...*364*365%29%2F365.0%5E50"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30.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04D6D-C7E9-9B8E-0410-10B0BF7E1F8A}"/>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09179822-A86F-9041-0FAF-D0CACFB577B4}"/>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401925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292CE-094A-A223-E091-BC3B613985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D1EC0D-A319-5092-B9F2-F7FD99BA2C21}"/>
              </a:ext>
            </a:extLst>
          </p:cNvPr>
          <p:cNvSpPr>
            <a:spLocks noGrp="1"/>
          </p:cNvSpPr>
          <p:nvPr>
            <p:ph type="ctrTitle"/>
          </p:nvPr>
        </p:nvSpPr>
        <p:spPr/>
        <p:txBody>
          <a:bodyPr>
            <a:normAutofit/>
          </a:bodyPr>
          <a:lstStyle/>
          <a:p>
            <a:r>
              <a:rPr lang="en-US" b="1" dirty="0">
                <a:solidFill>
                  <a:schemeClr val="accent3"/>
                </a:solidFill>
              </a:rPr>
              <a:t>Probability Spaces</a:t>
            </a:r>
          </a:p>
        </p:txBody>
      </p:sp>
      <p:sp>
        <p:nvSpPr>
          <p:cNvPr id="3" name="Subtitle 2">
            <a:extLst>
              <a:ext uri="{FF2B5EF4-FFF2-40B4-BE49-F238E27FC236}">
                <a16:creationId xmlns:a16="http://schemas.microsoft.com/office/drawing/2014/main" id="{6E8A9A9F-A616-2BE4-3ADE-D42D02D548E8}"/>
              </a:ext>
            </a:extLst>
          </p:cNvPr>
          <p:cNvSpPr>
            <a:spLocks noGrp="1"/>
          </p:cNvSpPr>
          <p:nvPr>
            <p:ph type="subTitle" idx="1"/>
          </p:nvPr>
        </p:nvSpPr>
        <p:spPr/>
        <p:txBody>
          <a:bodyPr/>
          <a:lstStyle/>
          <a:p>
            <a:r>
              <a:rPr lang="en-US" dirty="0"/>
              <a:t>Lecture 15, CS70 Fall 2025</a:t>
            </a:r>
          </a:p>
        </p:txBody>
      </p:sp>
      <p:sp>
        <p:nvSpPr>
          <p:cNvPr id="6" name="Content Placeholder 5">
            <a:extLst>
              <a:ext uri="{FF2B5EF4-FFF2-40B4-BE49-F238E27FC236}">
                <a16:creationId xmlns:a16="http://schemas.microsoft.com/office/drawing/2014/main" id="{565C8CE5-6138-801E-1BF8-AE0F69564584}"/>
              </a:ext>
            </a:extLst>
          </p:cNvPr>
          <p:cNvSpPr>
            <a:spLocks noGrp="1"/>
          </p:cNvSpPr>
          <p:nvPr>
            <p:ph sz="quarter" idx="10"/>
          </p:nvPr>
        </p:nvSpPr>
        <p:spPr/>
        <p:txBody>
          <a:bodyPr>
            <a:normAutofit fontScale="85000" lnSpcReduction="20000"/>
          </a:bodyPr>
          <a:lstStyle/>
          <a:p>
            <a:r>
              <a:rPr lang="en-US" b="1" dirty="0">
                <a:solidFill>
                  <a:schemeClr val="accent3"/>
                </a:solidFill>
                <a:latin typeface="Inter SemiBold" panose="02000503000000020004" pitchFamily="2" charset="0"/>
                <a:ea typeface="Inter SemiBold" panose="02000503000000020004" pitchFamily="2" charset="0"/>
                <a:cs typeface="Inter SemiBold" panose="02000503000000020004" pitchFamily="2" charset="0"/>
              </a:rPr>
              <a:t>Introduction</a:t>
            </a:r>
          </a:p>
          <a:p>
            <a:pPr marL="342900" indent="-342900">
              <a:buFont typeface="Arial" panose="020B0604020202020204" pitchFamily="34" charset="0"/>
              <a:buChar char="•"/>
            </a:pPr>
            <a:r>
              <a:rPr lang="en-US" dirty="0">
                <a:solidFill>
                  <a:schemeClr val="bg1">
                    <a:lumMod val="65000"/>
                  </a:schemeClr>
                </a:solidFill>
              </a:rPr>
              <a:t>Probability and CS70</a:t>
            </a:r>
          </a:p>
          <a:p>
            <a:pPr marL="342900" indent="-342900">
              <a:buFont typeface="Arial" panose="020B0604020202020204" pitchFamily="34" charset="0"/>
              <a:buChar char="•"/>
            </a:pPr>
            <a:r>
              <a:rPr lang="en-US" b="1" dirty="0">
                <a:solidFill>
                  <a:schemeClr val="accent3"/>
                </a:solidFill>
                <a:latin typeface="Inter SemiBold" panose="02000503000000020004" pitchFamily="2" charset="0"/>
                <a:ea typeface="Inter SemiBold" panose="02000503000000020004" pitchFamily="2" charset="0"/>
                <a:cs typeface="Inter SemiBold" panose="02000503000000020004" pitchFamily="2" charset="0"/>
              </a:rPr>
              <a:t>Probability Spaces</a:t>
            </a:r>
          </a:p>
          <a:p>
            <a:pPr marL="342900" indent="-342900">
              <a:buFont typeface="Arial" panose="020B0604020202020204" pitchFamily="34" charset="0"/>
              <a:buChar char="•"/>
            </a:pPr>
            <a:r>
              <a:rPr lang="en-US" dirty="0">
                <a:solidFill>
                  <a:schemeClr val="bg1">
                    <a:lumMod val="65000"/>
                  </a:schemeClr>
                </a:solidFill>
              </a:rPr>
              <a:t>Event Probability</a:t>
            </a:r>
          </a:p>
          <a:p>
            <a:pPr marL="342900" indent="-342900">
              <a:buFont typeface="Arial" panose="020B0604020202020204" pitchFamily="34" charset="0"/>
              <a:buChar char="•"/>
            </a:pPr>
            <a:endParaRPr lang="en-US" dirty="0">
              <a:solidFill>
                <a:schemeClr val="bg1">
                  <a:lumMod val="65000"/>
                </a:schemeClr>
              </a:solidFill>
            </a:endParaRPr>
          </a:p>
          <a:p>
            <a:r>
              <a:rPr lang="en-US" dirty="0">
                <a:solidFill>
                  <a:schemeClr val="bg1">
                    <a:lumMod val="65000"/>
                  </a:schemeClr>
                </a:solidFill>
              </a:rPr>
              <a:t>Event Probability Examples</a:t>
            </a:r>
          </a:p>
          <a:p>
            <a:pPr marL="342900" indent="-342900">
              <a:buFont typeface="Arial" panose="020B0604020202020204" pitchFamily="34" charset="0"/>
              <a:buChar char="•"/>
            </a:pPr>
            <a:r>
              <a:rPr lang="en-US" dirty="0">
                <a:solidFill>
                  <a:schemeClr val="bg1">
                    <a:lumMod val="65000"/>
                  </a:schemeClr>
                </a:solidFill>
              </a:rPr>
              <a:t>Counting Sample Points</a:t>
            </a:r>
          </a:p>
          <a:p>
            <a:pPr marL="342900" indent="-342900">
              <a:buFont typeface="Arial" panose="020B0604020202020204" pitchFamily="34" charset="0"/>
              <a:buChar char="•"/>
            </a:pPr>
            <a:r>
              <a:rPr lang="en-US" dirty="0">
                <a:solidFill>
                  <a:schemeClr val="bg1">
                    <a:lumMod val="65000"/>
                  </a:schemeClr>
                </a:solidFill>
              </a:rPr>
              <a:t>Counting Weighted Sample Points</a:t>
            </a:r>
          </a:p>
          <a:p>
            <a:pPr marL="342900" indent="-342900">
              <a:buFont typeface="Arial" panose="020B0604020202020204" pitchFamily="34" charset="0"/>
              <a:buChar char="•"/>
            </a:pPr>
            <a:r>
              <a:rPr lang="en-US" dirty="0">
                <a:solidFill>
                  <a:schemeClr val="bg1">
                    <a:lumMod val="65000"/>
                  </a:schemeClr>
                </a:solidFill>
              </a:rPr>
              <a:t>Poker Hands</a:t>
            </a:r>
          </a:p>
          <a:p>
            <a:pPr marL="342900" indent="-342900">
              <a:buFont typeface="Arial" panose="020B0604020202020204" pitchFamily="34" charset="0"/>
              <a:buChar char="•"/>
            </a:pPr>
            <a:r>
              <a:rPr lang="en-US" dirty="0">
                <a:solidFill>
                  <a:schemeClr val="bg1">
                    <a:lumMod val="65000"/>
                  </a:schemeClr>
                </a:solidFill>
              </a:rPr>
              <a:t>Balls and Bins</a:t>
            </a:r>
          </a:p>
          <a:p>
            <a:pPr marL="342900" indent="-342900">
              <a:buFont typeface="Arial" panose="020B0604020202020204" pitchFamily="34" charset="0"/>
              <a:buChar char="•"/>
            </a:pPr>
            <a:r>
              <a:rPr lang="en-US" dirty="0">
                <a:solidFill>
                  <a:schemeClr val="bg1">
                    <a:lumMod val="65000"/>
                  </a:schemeClr>
                </a:solidFill>
              </a:rPr>
              <a:t>The Birthday Paradox</a:t>
            </a:r>
          </a:p>
          <a:p>
            <a:pPr marL="342900" indent="-342900">
              <a:buFont typeface="Arial" panose="020B0604020202020204" pitchFamily="34" charset="0"/>
              <a:buChar char="•"/>
            </a:pPr>
            <a:r>
              <a:rPr lang="en-US" dirty="0">
                <a:solidFill>
                  <a:schemeClr val="bg1">
                    <a:lumMod val="65000"/>
                  </a:schemeClr>
                </a:solidFill>
              </a:rPr>
              <a:t>Summary of Examples</a:t>
            </a:r>
          </a:p>
          <a:p>
            <a:pPr marL="342900" indent="-342900">
              <a:buFont typeface="Arial" panose="020B0604020202020204" pitchFamily="34" charset="0"/>
              <a:buChar char="•"/>
            </a:pPr>
            <a:endParaRPr lang="en-US" dirty="0">
              <a:solidFill>
                <a:schemeClr val="bg1">
                  <a:lumMod val="65000"/>
                </a:schemeClr>
              </a:solidFill>
            </a:endParaRPr>
          </a:p>
          <a:p>
            <a:r>
              <a:rPr lang="en-US" dirty="0">
                <a:solidFill>
                  <a:schemeClr val="bg1">
                    <a:lumMod val="65000"/>
                  </a:schemeClr>
                </a:solidFill>
              </a:rPr>
              <a:t>The Monty Hall Problem</a:t>
            </a:r>
          </a:p>
          <a:p>
            <a:pPr marL="342900" indent="-342900">
              <a:buFont typeface="Arial" panose="020B0604020202020204" pitchFamily="34" charset="0"/>
              <a:buChar char="•"/>
            </a:pPr>
            <a:r>
              <a:rPr lang="en-US" dirty="0">
                <a:solidFill>
                  <a:schemeClr val="bg1">
                    <a:lumMod val="65000"/>
                  </a:schemeClr>
                </a:solidFill>
              </a:rPr>
              <a:t>Simple Analysis</a:t>
            </a:r>
          </a:p>
          <a:p>
            <a:pPr marL="342900" indent="-342900">
              <a:buFont typeface="Arial" panose="020B0604020202020204" pitchFamily="34" charset="0"/>
              <a:buChar char="•"/>
            </a:pPr>
            <a:r>
              <a:rPr lang="en-US" dirty="0">
                <a:solidFill>
                  <a:schemeClr val="bg1">
                    <a:lumMod val="65000"/>
                  </a:schemeClr>
                </a:solidFill>
              </a:rPr>
              <a:t>Sample Space Analysis</a:t>
            </a:r>
          </a:p>
        </p:txBody>
      </p:sp>
      <p:sp>
        <p:nvSpPr>
          <p:cNvPr id="4" name="Content Placeholder 5">
            <a:extLst>
              <a:ext uri="{FF2B5EF4-FFF2-40B4-BE49-F238E27FC236}">
                <a16:creationId xmlns:a16="http://schemas.microsoft.com/office/drawing/2014/main" id="{8524A405-D2AD-1D53-51ED-7FF45BF0385C}"/>
              </a:ext>
            </a:extLst>
          </p:cNvPr>
          <p:cNvSpPr txBox="1">
            <a:spLocks/>
          </p:cNvSpPr>
          <p:nvPr/>
        </p:nvSpPr>
        <p:spPr>
          <a:xfrm>
            <a:off x="6248400" y="217487"/>
            <a:ext cx="6096000" cy="6716713"/>
          </a:xfrm>
          <a:prstGeom prst="rect">
            <a:avLst/>
          </a:prstGeom>
        </p:spPr>
        <p:txBody>
          <a:bodyPr anchor="ctr">
            <a:norm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25000"/>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bg1">
                  <a:lumMod val="65000"/>
                </a:schemeClr>
              </a:solidFill>
            </a:endParaRPr>
          </a:p>
        </p:txBody>
      </p:sp>
    </p:spTree>
    <p:extLst>
      <p:ext uri="{BB962C8B-B14F-4D97-AF65-F5344CB8AC3E}">
        <p14:creationId xmlns:p14="http://schemas.microsoft.com/office/powerpoint/2010/main" val="22342637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D2467A-F655-4928-B712-EAAFDA6F472E}"/>
              </a:ext>
            </a:extLst>
          </p:cNvPr>
          <p:cNvSpPr>
            <a:spLocks noGrp="1"/>
          </p:cNvSpPr>
          <p:nvPr>
            <p:ph type="title"/>
          </p:nvPr>
        </p:nvSpPr>
        <p:spPr/>
        <p:txBody>
          <a:bodyPr/>
          <a:lstStyle/>
          <a:p>
            <a:r>
              <a:rPr lang="en-US"/>
              <a:t>Birthdays</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73C1CEC5-C237-469A-B717-C83A4AB846E1}"/>
                  </a:ext>
                </a:extLst>
              </p:cNvPr>
              <p:cNvSpPr>
                <a:spLocks noGrp="1"/>
              </p:cNvSpPr>
              <p:nvPr>
                <p:ph type="body" idx="1"/>
              </p:nvPr>
            </p:nvSpPr>
            <p:spPr/>
            <p:txBody>
              <a:bodyPr/>
              <a:lstStyle/>
              <a:p>
                <a:pPr marL="135463" indent="0">
                  <a:buNone/>
                </a:pPr>
                <a:r>
                  <a:rPr lang="en-US" dirty="0"/>
                  <a:t>Suppose we have </a:t>
                </a:r>
                <a14:m>
                  <m:oMath xmlns:m="http://schemas.openxmlformats.org/officeDocument/2006/math">
                    <m:r>
                      <a:rPr lang="en-US" b="0" i="1" dirty="0" smtClean="0">
                        <a:latin typeface="Cambria Math" panose="02040503050406030204" pitchFamily="18" charset="0"/>
                      </a:rPr>
                      <m:t>𝑚</m:t>
                    </m:r>
                  </m:oMath>
                </a14:m>
                <a:r>
                  <a:rPr lang="en-US" dirty="0"/>
                  <a:t> people in a room who all have a birthday between day 1 and day 365. What is the chance that two of those </a:t>
                </a:r>
                <a14:m>
                  <m:oMath xmlns:m="http://schemas.openxmlformats.org/officeDocument/2006/math">
                    <m:r>
                      <m:rPr>
                        <m:sty m:val="p"/>
                      </m:rPr>
                      <a:rPr lang="en-US" b="0" i="0" smtClean="0">
                        <a:latin typeface="Cambria Math" panose="02040503050406030204" pitchFamily="18" charset="0"/>
                      </a:rPr>
                      <m:t>m</m:t>
                    </m:r>
                  </m:oMath>
                </a14:m>
                <a:r>
                  <a:rPr lang="en-US" dirty="0"/>
                  <a:t> people share the same birthday?</a:t>
                </a:r>
              </a:p>
              <a:p>
                <a:pPr marL="135463" indent="0">
                  <a:buNone/>
                </a:pPr>
                <a:endParaRPr lang="en-US" dirty="0"/>
              </a:p>
              <a:p>
                <a:pPr marL="135463" indent="0">
                  <a:buNone/>
                </a:pPr>
                <a:endParaRPr lang="en-US" dirty="0"/>
              </a:p>
            </p:txBody>
          </p:sp>
        </mc:Choice>
        <mc:Fallback xmlns="">
          <p:sp>
            <p:nvSpPr>
              <p:cNvPr id="6" name="Text Placeholder 5">
                <a:extLst>
                  <a:ext uri="{FF2B5EF4-FFF2-40B4-BE49-F238E27FC236}">
                    <a16:creationId xmlns:a16="http://schemas.microsoft.com/office/drawing/2014/main" id="{73C1CEC5-C237-469A-B717-C83A4AB846E1}"/>
                  </a:ext>
                </a:extLst>
              </p:cNvPr>
              <p:cNvSpPr>
                <a:spLocks noGrp="1" noRot="1" noChangeAspect="1" noMove="1" noResize="1" noEditPoints="1" noAdjustHandles="1" noChangeArrowheads="1" noChangeShapeType="1" noTextEdit="1"/>
              </p:cNvSpPr>
              <p:nvPr>
                <p:ph type="body" idx="1"/>
              </p:nvPr>
            </p:nvSpPr>
            <p:spPr>
              <a:blipFill>
                <a:blip r:embed="rId2"/>
                <a:stretch>
                  <a:fillRect r="-1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C793AB1-832A-3007-2FD9-CFE0A6D94192}"/>
                  </a:ext>
                </a:extLst>
              </p:cNvPr>
              <p:cNvSpPr txBox="1"/>
              <p:nvPr/>
            </p:nvSpPr>
            <p:spPr>
              <a:xfrm>
                <a:off x="1098725" y="2311400"/>
                <a:ext cx="9448800" cy="8315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i="1">
                              <a:solidFill>
                                <a:schemeClr val="accent2"/>
                              </a:solidFill>
                              <a:latin typeface="Cambria Math" panose="02040503050406030204" pitchFamily="18" charset="0"/>
                            </a:rPr>
                            <m:t>𝐴</m:t>
                          </m:r>
                        </m:e>
                      </m:d>
                      <m:r>
                        <a:rPr lang="en-US" sz="2400" i="1">
                          <a:latin typeface="Cambria Math" panose="02040503050406030204" pitchFamily="18" charset="0"/>
                        </a:rPr>
                        <m:t>=1−</m:t>
                      </m:r>
                      <m:f>
                        <m:fPr>
                          <m:ctrlPr>
                            <a:rPr lang="en-US" sz="2400" i="1">
                              <a:latin typeface="Cambria Math" panose="02040503050406030204" pitchFamily="18" charset="0"/>
                            </a:rPr>
                          </m:ctrlPr>
                        </m:fPr>
                        <m:num>
                          <m:r>
                            <a:rPr lang="en-US" sz="2400" i="1">
                              <a:solidFill>
                                <a:schemeClr val="accent3"/>
                              </a:solidFill>
                              <a:latin typeface="Cambria Math" panose="02040503050406030204" pitchFamily="18" charset="0"/>
                            </a:rPr>
                            <m:t>365×364×…×</m:t>
                          </m:r>
                          <m:d>
                            <m:dPr>
                              <m:ctrlPr>
                                <a:rPr lang="en-US" sz="2400" i="1">
                                  <a:solidFill>
                                    <a:schemeClr val="accent3"/>
                                  </a:solidFill>
                                  <a:latin typeface="Cambria Math" panose="02040503050406030204" pitchFamily="18" charset="0"/>
                                </a:rPr>
                              </m:ctrlPr>
                            </m:dPr>
                            <m:e>
                              <m:r>
                                <a:rPr lang="en-US" sz="2400" i="1">
                                  <a:solidFill>
                                    <a:schemeClr val="accent3"/>
                                  </a:solidFill>
                                  <a:latin typeface="Cambria Math" panose="02040503050406030204" pitchFamily="18" charset="0"/>
                                </a:rPr>
                                <m:t>365−</m:t>
                              </m:r>
                              <m:r>
                                <a:rPr lang="en-US" sz="2400" b="0" i="1" smtClean="0">
                                  <a:solidFill>
                                    <a:schemeClr val="accent3"/>
                                  </a:solidFill>
                                  <a:latin typeface="Cambria Math" panose="02040503050406030204" pitchFamily="18" charset="0"/>
                                </a:rPr>
                                <m:t>𝑚</m:t>
                              </m:r>
                              <m:r>
                                <a:rPr lang="en-US" sz="2400" i="1">
                                  <a:solidFill>
                                    <a:schemeClr val="accent3"/>
                                  </a:solidFill>
                                  <a:latin typeface="Cambria Math" panose="02040503050406030204" pitchFamily="18" charset="0"/>
                                </a:rPr>
                                <m:t>+1</m:t>
                              </m:r>
                            </m:e>
                          </m:d>
                        </m:num>
                        <m:den>
                          <m:sSup>
                            <m:sSupPr>
                              <m:ctrlPr>
                                <a:rPr lang="en-US" sz="2400" i="1">
                                  <a:latin typeface="Cambria Math" panose="02040503050406030204" pitchFamily="18" charset="0"/>
                                </a:rPr>
                              </m:ctrlPr>
                            </m:sSupPr>
                            <m:e>
                              <m:r>
                                <a:rPr lang="en-US" sz="2400" i="1">
                                  <a:latin typeface="Cambria Math" panose="02040503050406030204" pitchFamily="18" charset="0"/>
                                </a:rPr>
                                <m:t>365</m:t>
                              </m:r>
                            </m:e>
                            <m:sup>
                              <m:r>
                                <a:rPr lang="en-US" sz="2400" b="0" i="1" smtClean="0">
                                  <a:latin typeface="Cambria Math" panose="02040503050406030204" pitchFamily="18" charset="0"/>
                                </a:rPr>
                                <m:t>𝑚</m:t>
                              </m:r>
                            </m:sup>
                          </m:sSup>
                        </m:den>
                      </m:f>
                    </m:oMath>
                  </m:oMathPara>
                </a14:m>
                <a:endParaRPr lang="en-US" sz="2400" dirty="0"/>
              </a:p>
            </p:txBody>
          </p:sp>
        </mc:Choice>
        <mc:Fallback xmlns="">
          <p:sp>
            <p:nvSpPr>
              <p:cNvPr id="7" name="TextBox 6">
                <a:extLst>
                  <a:ext uri="{FF2B5EF4-FFF2-40B4-BE49-F238E27FC236}">
                    <a16:creationId xmlns:a16="http://schemas.microsoft.com/office/drawing/2014/main" id="{8C793AB1-832A-3007-2FD9-CFE0A6D94192}"/>
                  </a:ext>
                </a:extLst>
              </p:cNvPr>
              <p:cNvSpPr txBox="1">
                <a:spLocks noRot="1" noChangeAspect="1" noMove="1" noResize="1" noEditPoints="1" noAdjustHandles="1" noChangeArrowheads="1" noChangeShapeType="1" noTextEdit="1"/>
              </p:cNvSpPr>
              <p:nvPr/>
            </p:nvSpPr>
            <p:spPr>
              <a:xfrm>
                <a:off x="1098725" y="2311400"/>
                <a:ext cx="9448800" cy="83151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903187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D2467A-F655-4928-B712-EAAFDA6F472E}"/>
              </a:ext>
            </a:extLst>
          </p:cNvPr>
          <p:cNvSpPr>
            <a:spLocks noGrp="1"/>
          </p:cNvSpPr>
          <p:nvPr>
            <p:ph type="title"/>
          </p:nvPr>
        </p:nvSpPr>
        <p:spPr/>
        <p:txBody>
          <a:bodyPr/>
          <a:lstStyle/>
          <a:p>
            <a:r>
              <a:rPr lang="en-US"/>
              <a:t>Quick Aside: Computing This Function</a:t>
            </a:r>
          </a:p>
        </p:txBody>
      </p:sp>
      <p:sp>
        <p:nvSpPr>
          <p:cNvPr id="6" name="Text Placeholder 5">
            <a:extLst>
              <a:ext uri="{FF2B5EF4-FFF2-40B4-BE49-F238E27FC236}">
                <a16:creationId xmlns:a16="http://schemas.microsoft.com/office/drawing/2014/main" id="{73C1CEC5-C237-469A-B717-C83A4AB846E1}"/>
              </a:ext>
            </a:extLst>
          </p:cNvPr>
          <p:cNvSpPr>
            <a:spLocks noGrp="1"/>
          </p:cNvSpPr>
          <p:nvPr>
            <p:ph type="body" idx="1"/>
          </p:nvPr>
        </p:nvSpPr>
        <p:spPr/>
        <p:txBody>
          <a:bodyPr/>
          <a:lstStyle/>
          <a:p>
            <a:pPr marL="135463" indent="0">
              <a:buNone/>
            </a:pPr>
            <a:r>
              <a:rPr lang="en-US"/>
              <a:t>Suppose we want to compute the results of the function below. </a:t>
            </a:r>
          </a:p>
          <a:p>
            <a:pPr marL="516454" indent="-380990"/>
            <a:r>
              <a:rPr lang="en-US"/>
              <a:t>Why might it be a bad idea to compute the numerator and denominator separately?</a:t>
            </a:r>
          </a:p>
          <a:p>
            <a:pPr marL="516454" indent="-380990"/>
            <a:r>
              <a:rPr lang="en-US"/>
              <a:t>How can we compute the result more efficiently?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C793AB1-832A-3007-2FD9-CFE0A6D94192}"/>
                  </a:ext>
                </a:extLst>
              </p:cNvPr>
              <p:cNvSpPr txBox="1"/>
              <p:nvPr/>
            </p:nvSpPr>
            <p:spPr>
              <a:xfrm>
                <a:off x="1098725" y="3009056"/>
                <a:ext cx="9448800" cy="8315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i="1">
                              <a:solidFill>
                                <a:schemeClr val="accent2"/>
                              </a:solidFill>
                              <a:latin typeface="Cambria Math" panose="02040503050406030204" pitchFamily="18" charset="0"/>
                            </a:rPr>
                            <m:t>𝐴</m:t>
                          </m:r>
                        </m:e>
                      </m:d>
                      <m:r>
                        <a:rPr lang="en-US" sz="2400" i="1">
                          <a:latin typeface="Cambria Math" panose="02040503050406030204" pitchFamily="18" charset="0"/>
                        </a:rPr>
                        <m:t>=1−</m:t>
                      </m:r>
                      <m:f>
                        <m:fPr>
                          <m:ctrlPr>
                            <a:rPr lang="en-US" sz="2400" i="1">
                              <a:latin typeface="Cambria Math" panose="02040503050406030204" pitchFamily="18" charset="0"/>
                            </a:rPr>
                          </m:ctrlPr>
                        </m:fPr>
                        <m:num>
                          <m:r>
                            <a:rPr lang="en-US" sz="2400" i="1">
                              <a:solidFill>
                                <a:schemeClr val="accent3"/>
                              </a:solidFill>
                              <a:latin typeface="Cambria Math" panose="02040503050406030204" pitchFamily="18" charset="0"/>
                            </a:rPr>
                            <m:t>365×364×…×</m:t>
                          </m:r>
                          <m:d>
                            <m:dPr>
                              <m:ctrlPr>
                                <a:rPr lang="en-US" sz="2400" i="1">
                                  <a:solidFill>
                                    <a:schemeClr val="accent3"/>
                                  </a:solidFill>
                                  <a:latin typeface="Cambria Math" panose="02040503050406030204" pitchFamily="18" charset="0"/>
                                </a:rPr>
                              </m:ctrlPr>
                            </m:dPr>
                            <m:e>
                              <m:r>
                                <a:rPr lang="en-US" sz="2400" i="1">
                                  <a:solidFill>
                                    <a:schemeClr val="accent3"/>
                                  </a:solidFill>
                                  <a:latin typeface="Cambria Math" panose="02040503050406030204" pitchFamily="18" charset="0"/>
                                </a:rPr>
                                <m:t>365−</m:t>
                              </m:r>
                              <m:r>
                                <a:rPr lang="en-US" sz="2400" b="0" i="1" smtClean="0">
                                  <a:solidFill>
                                    <a:schemeClr val="accent3"/>
                                  </a:solidFill>
                                  <a:latin typeface="Cambria Math" panose="02040503050406030204" pitchFamily="18" charset="0"/>
                                </a:rPr>
                                <m:t>𝑚</m:t>
                              </m:r>
                              <m:r>
                                <a:rPr lang="en-US" sz="2400" i="1">
                                  <a:solidFill>
                                    <a:schemeClr val="accent3"/>
                                  </a:solidFill>
                                  <a:latin typeface="Cambria Math" panose="02040503050406030204" pitchFamily="18" charset="0"/>
                                </a:rPr>
                                <m:t>+1</m:t>
                              </m:r>
                            </m:e>
                          </m:d>
                        </m:num>
                        <m:den>
                          <m:sSup>
                            <m:sSupPr>
                              <m:ctrlPr>
                                <a:rPr lang="en-US" sz="2400" i="1">
                                  <a:latin typeface="Cambria Math" panose="02040503050406030204" pitchFamily="18" charset="0"/>
                                </a:rPr>
                              </m:ctrlPr>
                            </m:sSupPr>
                            <m:e>
                              <m:r>
                                <a:rPr lang="en-US" sz="2400" i="1">
                                  <a:latin typeface="Cambria Math" panose="02040503050406030204" pitchFamily="18" charset="0"/>
                                </a:rPr>
                                <m:t>365</m:t>
                              </m:r>
                            </m:e>
                            <m:sup>
                              <m:r>
                                <a:rPr lang="en-US" sz="2400" b="0" i="1" smtClean="0">
                                  <a:latin typeface="Cambria Math" panose="02040503050406030204" pitchFamily="18" charset="0"/>
                                </a:rPr>
                                <m:t>𝑚</m:t>
                              </m:r>
                            </m:sup>
                          </m:sSup>
                        </m:den>
                      </m:f>
                    </m:oMath>
                  </m:oMathPara>
                </a14:m>
                <a:endParaRPr lang="en-US" sz="2400" dirty="0"/>
              </a:p>
            </p:txBody>
          </p:sp>
        </mc:Choice>
        <mc:Fallback xmlns="">
          <p:sp>
            <p:nvSpPr>
              <p:cNvPr id="7" name="TextBox 6">
                <a:extLst>
                  <a:ext uri="{FF2B5EF4-FFF2-40B4-BE49-F238E27FC236}">
                    <a16:creationId xmlns:a16="http://schemas.microsoft.com/office/drawing/2014/main" id="{8C793AB1-832A-3007-2FD9-CFE0A6D94192}"/>
                  </a:ext>
                </a:extLst>
              </p:cNvPr>
              <p:cNvSpPr txBox="1">
                <a:spLocks noRot="1" noChangeAspect="1" noMove="1" noResize="1" noEditPoints="1" noAdjustHandles="1" noChangeArrowheads="1" noChangeShapeType="1" noTextEdit="1"/>
              </p:cNvSpPr>
              <p:nvPr/>
            </p:nvSpPr>
            <p:spPr>
              <a:xfrm>
                <a:off x="1098725" y="3009056"/>
                <a:ext cx="9448800" cy="83151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826422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D2467A-F655-4928-B712-EAAFDA6F472E}"/>
              </a:ext>
            </a:extLst>
          </p:cNvPr>
          <p:cNvSpPr>
            <a:spLocks noGrp="1"/>
          </p:cNvSpPr>
          <p:nvPr>
            <p:ph type="title"/>
          </p:nvPr>
        </p:nvSpPr>
        <p:spPr/>
        <p:txBody>
          <a:bodyPr/>
          <a:lstStyle/>
          <a:p>
            <a:r>
              <a:rPr lang="en-US"/>
              <a:t>Quick Aside: Computing This Function</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73C1CEC5-C237-469A-B717-C83A4AB846E1}"/>
                  </a:ext>
                </a:extLst>
              </p:cNvPr>
              <p:cNvSpPr>
                <a:spLocks noGrp="1"/>
              </p:cNvSpPr>
              <p:nvPr>
                <p:ph type="body" idx="1"/>
              </p:nvPr>
            </p:nvSpPr>
            <p:spPr/>
            <p:txBody>
              <a:bodyPr/>
              <a:lstStyle/>
              <a:p>
                <a:pPr marL="135463" indent="0">
                  <a:buNone/>
                </a:pPr>
                <a:r>
                  <a:rPr lang="en-US"/>
                  <a:t>Suppose we want to compute the results of the function below. </a:t>
                </a:r>
              </a:p>
              <a:p>
                <a:pPr marL="516454" indent="-380990"/>
                <a:r>
                  <a:rPr lang="en-US"/>
                  <a:t>Why might it be a bad idea to compute the numerator and denominator separately?</a:t>
                </a:r>
              </a:p>
              <a:p>
                <a:pPr marL="1126039" lvl="1" indent="-380990"/>
                <a:r>
                  <a:rPr lang="en-US" sz="2400"/>
                  <a:t>In many programming languages like Java, we’d get overflow issues.</a:t>
                </a:r>
              </a:p>
              <a:p>
                <a:pPr marL="1126039" lvl="1" indent="-380990"/>
                <a:r>
                  <a:rPr lang="en-US" sz="2400"/>
                  <a:t>In languages that support huge integers, performance will be slow.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365</m:t>
                        </m:r>
                      </m:e>
                      <m:sup>
                        <m:r>
                          <a:rPr lang="en-US" sz="2400" i="1">
                            <a:latin typeface="Cambria Math" panose="02040503050406030204" pitchFamily="18" charset="0"/>
                          </a:rPr>
                          <m:t>100</m:t>
                        </m:r>
                      </m:sup>
                    </m:sSup>
                  </m:oMath>
                </a14:m>
                <a:r>
                  <a:rPr lang="en-US" sz="2400"/>
                  <a:t> is an 852 bit number, much bigger than 64 bits for typical operations.</a:t>
                </a:r>
              </a:p>
              <a:p>
                <a:pPr marL="516454" indent="-380990"/>
                <a:r>
                  <a:rPr lang="en-US"/>
                  <a:t>How can we compute the result more efficiently?</a:t>
                </a:r>
              </a:p>
              <a:p>
                <a:pPr marL="1126039" lvl="1" indent="-380990"/>
                <a:r>
                  <a:rPr lang="en-US" sz="2400"/>
                  <a:t>One idea: Compute product of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365</m:t>
                        </m:r>
                      </m:num>
                      <m:den>
                        <m:r>
                          <a:rPr lang="en-US" sz="2400" i="1">
                            <a:latin typeface="Cambria Math" panose="02040503050406030204" pitchFamily="18" charset="0"/>
                          </a:rPr>
                          <m:t>365</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364</m:t>
                        </m:r>
                      </m:num>
                      <m:den>
                        <m:r>
                          <a:rPr lang="en-US" sz="2400" i="1">
                            <a:latin typeface="Cambria Math" panose="02040503050406030204" pitchFamily="18" charset="0"/>
                          </a:rPr>
                          <m:t>365</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363</m:t>
                        </m:r>
                      </m:num>
                      <m:den>
                        <m:r>
                          <a:rPr lang="en-US" sz="2400" i="1">
                            <a:latin typeface="Cambria Math" panose="02040503050406030204" pitchFamily="18" charset="0"/>
                          </a:rPr>
                          <m:t>365</m:t>
                        </m:r>
                      </m:den>
                    </m:f>
                    <m:r>
                      <a:rPr lang="en-US" sz="2400" i="1">
                        <a:latin typeface="Cambria Math" panose="02040503050406030204" pitchFamily="18" charset="0"/>
                      </a:rPr>
                      <m:t>×…</m:t>
                    </m:r>
                  </m:oMath>
                </a14:m>
                <a:endParaRPr lang="en-US" sz="2400"/>
              </a:p>
              <a:p>
                <a:pPr marL="1126039" lvl="1" indent="-380990"/>
                <a:r>
                  <a:rPr lang="en-US" sz="2400"/>
                  <a:t>You can compute this approximately in constant time (maybe try to come up with a technique, happy to discuss at office hours!)</a:t>
                </a:r>
              </a:p>
            </p:txBody>
          </p:sp>
        </mc:Choice>
        <mc:Fallback xmlns="">
          <p:sp>
            <p:nvSpPr>
              <p:cNvPr id="6" name="Text Placeholder 5">
                <a:extLst>
                  <a:ext uri="{FF2B5EF4-FFF2-40B4-BE49-F238E27FC236}">
                    <a16:creationId xmlns:a16="http://schemas.microsoft.com/office/drawing/2014/main" id="{73C1CEC5-C237-469A-B717-C83A4AB846E1}"/>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C793AB1-832A-3007-2FD9-CFE0A6D94192}"/>
                  </a:ext>
                </a:extLst>
              </p:cNvPr>
              <p:cNvSpPr txBox="1"/>
              <p:nvPr/>
            </p:nvSpPr>
            <p:spPr>
              <a:xfrm>
                <a:off x="1117600" y="5664200"/>
                <a:ext cx="9448800" cy="8315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i="1">
                              <a:solidFill>
                                <a:schemeClr val="accent2"/>
                              </a:solidFill>
                              <a:latin typeface="Cambria Math" panose="02040503050406030204" pitchFamily="18" charset="0"/>
                            </a:rPr>
                            <m:t>𝐴</m:t>
                          </m:r>
                        </m:e>
                      </m:d>
                      <m:r>
                        <a:rPr lang="en-US" sz="2400" i="1">
                          <a:latin typeface="Cambria Math" panose="02040503050406030204" pitchFamily="18" charset="0"/>
                        </a:rPr>
                        <m:t>=1−</m:t>
                      </m:r>
                      <m:f>
                        <m:fPr>
                          <m:ctrlPr>
                            <a:rPr lang="en-US" sz="2400" i="1">
                              <a:latin typeface="Cambria Math" panose="02040503050406030204" pitchFamily="18" charset="0"/>
                            </a:rPr>
                          </m:ctrlPr>
                        </m:fPr>
                        <m:num>
                          <m:r>
                            <a:rPr lang="en-US" sz="2400" i="1">
                              <a:solidFill>
                                <a:schemeClr val="accent3"/>
                              </a:solidFill>
                              <a:latin typeface="Cambria Math" panose="02040503050406030204" pitchFamily="18" charset="0"/>
                            </a:rPr>
                            <m:t>365×364×…×</m:t>
                          </m:r>
                          <m:d>
                            <m:dPr>
                              <m:ctrlPr>
                                <a:rPr lang="en-US" sz="2400" i="1">
                                  <a:solidFill>
                                    <a:schemeClr val="accent3"/>
                                  </a:solidFill>
                                  <a:latin typeface="Cambria Math" panose="02040503050406030204" pitchFamily="18" charset="0"/>
                                </a:rPr>
                              </m:ctrlPr>
                            </m:dPr>
                            <m:e>
                              <m:r>
                                <a:rPr lang="en-US" sz="2400" i="1">
                                  <a:solidFill>
                                    <a:schemeClr val="accent3"/>
                                  </a:solidFill>
                                  <a:latin typeface="Cambria Math" panose="02040503050406030204" pitchFamily="18" charset="0"/>
                                </a:rPr>
                                <m:t>365−</m:t>
                              </m:r>
                              <m:r>
                                <a:rPr lang="en-US" sz="2400" b="0" i="1" smtClean="0">
                                  <a:solidFill>
                                    <a:schemeClr val="accent3"/>
                                  </a:solidFill>
                                  <a:latin typeface="Cambria Math" panose="02040503050406030204" pitchFamily="18" charset="0"/>
                                </a:rPr>
                                <m:t>𝑚</m:t>
                              </m:r>
                              <m:r>
                                <a:rPr lang="en-US" sz="2400" i="1">
                                  <a:solidFill>
                                    <a:schemeClr val="accent3"/>
                                  </a:solidFill>
                                  <a:latin typeface="Cambria Math" panose="02040503050406030204" pitchFamily="18" charset="0"/>
                                </a:rPr>
                                <m:t>+1</m:t>
                              </m:r>
                            </m:e>
                          </m:d>
                        </m:num>
                        <m:den>
                          <m:sSup>
                            <m:sSupPr>
                              <m:ctrlPr>
                                <a:rPr lang="en-US" sz="2400" i="1">
                                  <a:latin typeface="Cambria Math" panose="02040503050406030204" pitchFamily="18" charset="0"/>
                                </a:rPr>
                              </m:ctrlPr>
                            </m:sSupPr>
                            <m:e>
                              <m:r>
                                <a:rPr lang="en-US" sz="2400" i="1">
                                  <a:latin typeface="Cambria Math" panose="02040503050406030204" pitchFamily="18" charset="0"/>
                                </a:rPr>
                                <m:t>365</m:t>
                              </m:r>
                            </m:e>
                            <m:sup>
                              <m:r>
                                <a:rPr lang="en-US" sz="2400" b="0" i="1" smtClean="0">
                                  <a:latin typeface="Cambria Math" panose="02040503050406030204" pitchFamily="18" charset="0"/>
                                </a:rPr>
                                <m:t>𝑚</m:t>
                              </m:r>
                            </m:sup>
                          </m:sSup>
                        </m:den>
                      </m:f>
                    </m:oMath>
                  </m:oMathPara>
                </a14:m>
                <a:endParaRPr lang="en-US" sz="2400" dirty="0"/>
              </a:p>
            </p:txBody>
          </p:sp>
        </mc:Choice>
        <mc:Fallback xmlns="">
          <p:sp>
            <p:nvSpPr>
              <p:cNvPr id="7" name="TextBox 6">
                <a:extLst>
                  <a:ext uri="{FF2B5EF4-FFF2-40B4-BE49-F238E27FC236}">
                    <a16:creationId xmlns:a16="http://schemas.microsoft.com/office/drawing/2014/main" id="{8C793AB1-832A-3007-2FD9-CFE0A6D94192}"/>
                  </a:ext>
                </a:extLst>
              </p:cNvPr>
              <p:cNvSpPr txBox="1">
                <a:spLocks noRot="1" noChangeAspect="1" noMove="1" noResize="1" noEditPoints="1" noAdjustHandles="1" noChangeArrowheads="1" noChangeShapeType="1" noTextEdit="1"/>
              </p:cNvSpPr>
              <p:nvPr/>
            </p:nvSpPr>
            <p:spPr>
              <a:xfrm>
                <a:off x="1117600" y="5664200"/>
                <a:ext cx="9448800" cy="83151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9570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D2467A-F655-4928-B712-EAAFDA6F472E}"/>
              </a:ext>
            </a:extLst>
          </p:cNvPr>
          <p:cNvSpPr>
            <a:spLocks noGrp="1"/>
          </p:cNvSpPr>
          <p:nvPr>
            <p:ph type="title"/>
          </p:nvPr>
        </p:nvSpPr>
        <p:spPr/>
        <p:txBody>
          <a:bodyPr/>
          <a:lstStyle/>
          <a:p>
            <a:r>
              <a:rPr lang="en-US" dirty="0"/>
              <a:t>Birthday Paradox Table</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73C1CEC5-C237-469A-B717-C83A4AB846E1}"/>
                  </a:ext>
                </a:extLst>
              </p:cNvPr>
              <p:cNvSpPr>
                <a:spLocks noGrp="1"/>
              </p:cNvSpPr>
              <p:nvPr>
                <p:ph type="body" idx="1"/>
              </p:nvPr>
            </p:nvSpPr>
            <p:spPr/>
            <p:txBody>
              <a:bodyPr/>
              <a:lstStyle/>
              <a:p>
                <a:pPr marL="135463" indent="0">
                  <a:buNone/>
                </a:pPr>
                <a:r>
                  <a:rPr lang="en-US" dirty="0"/>
                  <a:t>For various </a:t>
                </a:r>
                <a14:m>
                  <m:oMath xmlns:m="http://schemas.openxmlformats.org/officeDocument/2006/math">
                    <m:r>
                      <a:rPr lang="en-US" b="0" i="1" smtClean="0">
                        <a:latin typeface="Cambria Math" panose="02040503050406030204" pitchFamily="18" charset="0"/>
                      </a:rPr>
                      <m:t>𝑚</m:t>
                    </m:r>
                  </m:oMath>
                </a14:m>
                <a:r>
                  <a:rPr lang="en-US" dirty="0"/>
                  <a:t>, the probability that at least two people share a birthday is given below.</a:t>
                </a:r>
              </a:p>
              <a:p>
                <a:pPr marL="135463" indent="0">
                  <a:buNone/>
                </a:pPr>
                <a:endParaRPr lang="en-US" dirty="0"/>
              </a:p>
            </p:txBody>
          </p:sp>
        </mc:Choice>
        <mc:Fallback xmlns="">
          <p:sp>
            <p:nvSpPr>
              <p:cNvPr id="6" name="Text Placeholder 5">
                <a:extLst>
                  <a:ext uri="{FF2B5EF4-FFF2-40B4-BE49-F238E27FC236}">
                    <a16:creationId xmlns:a16="http://schemas.microsoft.com/office/drawing/2014/main" id="{73C1CEC5-C237-469A-B717-C83A4AB846E1}"/>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1D1420AE-26FF-F5A5-CA60-97D202B474B4}"/>
                  </a:ext>
                </a:extLst>
              </p:cNvPr>
              <p:cNvGraphicFramePr>
                <a:graphicFrameLocks noGrp="1"/>
              </p:cNvGraphicFramePr>
              <p:nvPr>
                <p:extLst>
                  <p:ext uri="{D42A27DB-BD31-4B8C-83A1-F6EECF244321}">
                    <p14:modId xmlns:p14="http://schemas.microsoft.com/office/powerpoint/2010/main" val="4255641977"/>
                  </p:ext>
                </p:extLst>
              </p:nvPr>
            </p:nvGraphicFramePr>
            <p:xfrm>
              <a:off x="688475" y="1498601"/>
              <a:ext cx="5100282" cy="5196840"/>
            </p:xfrm>
            <a:graphic>
              <a:graphicData uri="http://schemas.openxmlformats.org/drawingml/2006/table">
                <a:tbl>
                  <a:tblPr firstRow="1" bandRow="1">
                    <a:tableStyleId>{073A0DAA-6AF3-43AB-8588-CEC1D06C72B9}</a:tableStyleId>
                  </a:tblPr>
                  <a:tblGrid>
                    <a:gridCol w="1700094">
                      <a:extLst>
                        <a:ext uri="{9D8B030D-6E8A-4147-A177-3AD203B41FA5}">
                          <a16:colId xmlns:a16="http://schemas.microsoft.com/office/drawing/2014/main" val="611998039"/>
                        </a:ext>
                      </a:extLst>
                    </a:gridCol>
                    <a:gridCol w="1700094">
                      <a:extLst>
                        <a:ext uri="{9D8B030D-6E8A-4147-A177-3AD203B41FA5}">
                          <a16:colId xmlns:a16="http://schemas.microsoft.com/office/drawing/2014/main" val="2948965222"/>
                        </a:ext>
                      </a:extLst>
                    </a:gridCol>
                    <a:gridCol w="1700094">
                      <a:extLst>
                        <a:ext uri="{9D8B030D-6E8A-4147-A177-3AD203B41FA5}">
                          <a16:colId xmlns:a16="http://schemas.microsoft.com/office/drawing/2014/main" val="3330924034"/>
                        </a:ext>
                      </a:extLst>
                    </a:gridCol>
                  </a:tblGrid>
                  <a:tr h="202593">
                    <a:tc>
                      <a:txBody>
                        <a:bodyPr/>
                        <a:lstStyle/>
                        <a:p>
                          <a:pPr/>
                          <a14:m>
                            <m:oMathPara xmlns:m="http://schemas.openxmlformats.org/officeDocument/2006/math">
                              <m:oMathParaPr>
                                <m:jc m:val="centerGroup"/>
                              </m:oMathParaPr>
                              <m:oMath xmlns:m="http://schemas.openxmlformats.org/officeDocument/2006/math">
                                <m:r>
                                  <a:rPr lang="en-US" sz="2300" b="1" i="1" dirty="0" smtClean="0">
                                    <a:latin typeface="Cambria Math" panose="02040503050406030204" pitchFamily="18" charset="0"/>
                                  </a:rPr>
                                  <m:t>𝒎</m:t>
                                </m:r>
                              </m:oMath>
                            </m:oMathPara>
                          </a14:m>
                          <a:endParaRPr lang="en-US" sz="2300" dirty="0"/>
                        </a:p>
                      </a:txBody>
                      <a:tcPr marL="121920" marR="121920" marT="60960" marB="60960"/>
                    </a:tc>
                    <a:tc>
                      <a:txBody>
                        <a:bodyPr/>
                        <a:lstStyle/>
                        <a:p>
                          <a:pPr/>
                          <a14:m>
                            <m:oMathPara xmlns:m="http://schemas.openxmlformats.org/officeDocument/2006/math">
                              <m:oMathParaPr>
                                <m:jc m:val="centerGroup"/>
                              </m:oMathParaPr>
                              <m:oMath xmlns:m="http://schemas.openxmlformats.org/officeDocument/2006/math">
                                <m:r>
                                  <a:rPr lang="en-US" sz="2300" i="1" dirty="0" smtClean="0">
                                    <a:latin typeface="Cambria Math" panose="02040503050406030204" pitchFamily="18" charset="0"/>
                                  </a:rPr>
                                  <m:t>𝑃</m:t>
                                </m:r>
                                <m:r>
                                  <a:rPr lang="en-US" sz="2300" i="1" dirty="0" smtClean="0">
                                    <a:latin typeface="Cambria Math" panose="02040503050406030204" pitchFamily="18" charset="0"/>
                                  </a:rPr>
                                  <m:t>(</m:t>
                                </m:r>
                                <m:r>
                                  <a:rPr lang="en-US" sz="2300" i="1" dirty="0" smtClean="0">
                                    <a:latin typeface="Cambria Math" panose="02040503050406030204" pitchFamily="18" charset="0"/>
                                  </a:rPr>
                                  <m:t>𝐴</m:t>
                                </m:r>
                                <m:r>
                                  <a:rPr lang="en-US" sz="2300" i="1" dirty="0" smtClean="0">
                                    <a:latin typeface="Cambria Math" panose="02040503050406030204" pitchFamily="18" charset="0"/>
                                  </a:rPr>
                                  <m:t>)</m:t>
                                </m:r>
                              </m:oMath>
                            </m:oMathPara>
                          </a14:m>
                          <a:endParaRPr lang="en-US" sz="2300"/>
                        </a:p>
                      </a:txBody>
                      <a:tcPr marL="121920" marR="121920" marT="60960" marB="60960"/>
                    </a:tc>
                    <a:tc>
                      <a:txBody>
                        <a:bodyPr/>
                        <a:lstStyle/>
                        <a:p>
                          <a:pPr/>
                          <a14:m>
                            <m:oMathPara xmlns:m="http://schemas.openxmlformats.org/officeDocument/2006/math">
                              <m:oMathParaPr>
                                <m:jc m:val="centerGroup"/>
                              </m:oMathParaPr>
                              <m:oMath xmlns:m="http://schemas.openxmlformats.org/officeDocument/2006/math">
                                <m:r>
                                  <a:rPr lang="en-US" sz="2300" b="1" i="1" smtClean="0">
                                    <a:latin typeface="Cambria Math" panose="02040503050406030204" pitchFamily="18" charset="0"/>
                                  </a:rPr>
                                  <m:t>%</m:t>
                                </m:r>
                              </m:oMath>
                            </m:oMathPara>
                          </a14:m>
                          <a:endParaRPr lang="en-US" sz="2300"/>
                        </a:p>
                      </a:txBody>
                      <a:tcPr marL="121920" marR="121920" marT="60960" marB="60960"/>
                    </a:tc>
                    <a:extLst>
                      <a:ext uri="{0D108BD9-81ED-4DB2-BD59-A6C34878D82A}">
                        <a16:rowId xmlns:a16="http://schemas.microsoft.com/office/drawing/2014/main" val="2792233903"/>
                      </a:ext>
                    </a:extLst>
                  </a:tr>
                  <a:tr h="202593">
                    <a:tc>
                      <a:txBody>
                        <a:bodyPr/>
                        <a:lstStyle/>
                        <a:p>
                          <a:r>
                            <a:rPr lang="en-US" sz="2300" dirty="0"/>
                            <a:t>1</a:t>
                          </a:r>
                        </a:p>
                      </a:txBody>
                      <a:tcPr marL="121920" marR="121920" marT="60960" marB="60960"/>
                    </a:tc>
                    <a:tc>
                      <a:txBody>
                        <a:bodyPr/>
                        <a:lstStyle/>
                        <a:p>
                          <a:r>
                            <a:rPr lang="en-US" sz="2300"/>
                            <a:t>0</a:t>
                          </a:r>
                        </a:p>
                      </a:txBody>
                      <a:tcPr marL="121920" marR="121920" marT="60960" marB="60960"/>
                    </a:tc>
                    <a:tc>
                      <a:txBody>
                        <a:bodyPr/>
                        <a:lstStyle/>
                        <a:p>
                          <a:r>
                            <a:rPr lang="en-US" sz="2300"/>
                            <a:t>0%</a:t>
                          </a:r>
                        </a:p>
                      </a:txBody>
                      <a:tcPr marL="121920" marR="121920" marT="60960" marB="60960"/>
                    </a:tc>
                    <a:extLst>
                      <a:ext uri="{0D108BD9-81ED-4DB2-BD59-A6C34878D82A}">
                        <a16:rowId xmlns:a16="http://schemas.microsoft.com/office/drawing/2014/main" val="2050689270"/>
                      </a:ext>
                    </a:extLst>
                  </a:tr>
                  <a:tr h="354776">
                    <a:tc>
                      <a:txBody>
                        <a:bodyPr/>
                        <a:lstStyle/>
                        <a:p>
                          <a:r>
                            <a:rPr lang="en-US" sz="2300" dirty="0"/>
                            <a:t>2</a:t>
                          </a:r>
                        </a:p>
                      </a:txBody>
                      <a:tcPr marL="121920" marR="121920" marT="60960" marB="60960"/>
                    </a:tc>
                    <a:tc>
                      <a:txBody>
                        <a:bodyPr/>
                        <a:lstStyle/>
                        <a:p>
                          <a:r>
                            <a:rPr lang="en-US" sz="2300" dirty="0"/>
                            <a:t>0.0027</a:t>
                          </a:r>
                        </a:p>
                      </a:txBody>
                      <a:tcPr marL="121920" marR="121920" marT="60960" marB="60960"/>
                    </a:tc>
                    <a:tc>
                      <a:txBody>
                        <a:bodyPr/>
                        <a:lstStyle/>
                        <a:p>
                          <a:r>
                            <a:rPr lang="en-US" sz="2300" dirty="0"/>
                            <a:t>0.27%</a:t>
                          </a:r>
                        </a:p>
                      </a:txBody>
                      <a:tcPr marL="121920" marR="121920" marT="60960" marB="60960"/>
                    </a:tc>
                    <a:extLst>
                      <a:ext uri="{0D108BD9-81ED-4DB2-BD59-A6C34878D82A}">
                        <a16:rowId xmlns:a16="http://schemas.microsoft.com/office/drawing/2014/main" val="3579354648"/>
                      </a:ext>
                    </a:extLst>
                  </a:tr>
                  <a:tr h="202593">
                    <a:tc>
                      <a:txBody>
                        <a:bodyPr/>
                        <a:lstStyle/>
                        <a:p>
                          <a:r>
                            <a:rPr lang="en-US" sz="2300"/>
                            <a:t>3</a:t>
                          </a:r>
                        </a:p>
                      </a:txBody>
                      <a:tcPr marL="121920" marR="121920" marT="60960" marB="60960"/>
                    </a:tc>
                    <a:tc>
                      <a:txBody>
                        <a:bodyPr/>
                        <a:lstStyle/>
                        <a:p>
                          <a:r>
                            <a:rPr lang="en-US" sz="2300"/>
                            <a:t>0.008</a:t>
                          </a:r>
                        </a:p>
                      </a:txBody>
                      <a:tcPr marL="121920" marR="121920" marT="60960" marB="60960"/>
                    </a:tc>
                    <a:tc>
                      <a:txBody>
                        <a:bodyPr/>
                        <a:lstStyle/>
                        <a:p>
                          <a:r>
                            <a:rPr lang="en-US" sz="2300"/>
                            <a:t>0.8%</a:t>
                          </a:r>
                        </a:p>
                      </a:txBody>
                      <a:tcPr marL="121920" marR="121920" marT="60960" marB="60960"/>
                    </a:tc>
                    <a:extLst>
                      <a:ext uri="{0D108BD9-81ED-4DB2-BD59-A6C34878D82A}">
                        <a16:rowId xmlns:a16="http://schemas.microsoft.com/office/drawing/2014/main" val="1742309620"/>
                      </a:ext>
                    </a:extLst>
                  </a:tr>
                  <a:tr h="202593">
                    <a:tc>
                      <a:txBody>
                        <a:bodyPr/>
                        <a:lstStyle/>
                        <a:p>
                          <a:r>
                            <a:rPr lang="en-US" sz="2300" dirty="0"/>
                            <a:t>4</a:t>
                          </a:r>
                        </a:p>
                      </a:txBody>
                      <a:tcPr marL="121920" marR="121920" marT="60960" marB="60960"/>
                    </a:tc>
                    <a:tc>
                      <a:txBody>
                        <a:bodyPr/>
                        <a:lstStyle/>
                        <a:p>
                          <a:r>
                            <a:rPr lang="en-US" sz="2300" dirty="0"/>
                            <a:t>0.016</a:t>
                          </a:r>
                        </a:p>
                      </a:txBody>
                      <a:tcPr marL="121920" marR="121920" marT="60960" marB="60960"/>
                    </a:tc>
                    <a:tc>
                      <a:txBody>
                        <a:bodyPr/>
                        <a:lstStyle/>
                        <a:p>
                          <a:r>
                            <a:rPr lang="en-US" sz="2300"/>
                            <a:t>1.6%</a:t>
                          </a:r>
                        </a:p>
                      </a:txBody>
                      <a:tcPr marL="121920" marR="121920" marT="60960" marB="60960"/>
                    </a:tc>
                    <a:extLst>
                      <a:ext uri="{0D108BD9-81ED-4DB2-BD59-A6C34878D82A}">
                        <a16:rowId xmlns:a16="http://schemas.microsoft.com/office/drawing/2014/main" val="903367384"/>
                      </a:ext>
                    </a:extLst>
                  </a:tr>
                  <a:tr h="354776">
                    <a:tc>
                      <a:txBody>
                        <a:bodyPr/>
                        <a:lstStyle/>
                        <a:p>
                          <a:r>
                            <a:rPr lang="en-US" sz="2300" dirty="0"/>
                            <a:t>10</a:t>
                          </a:r>
                        </a:p>
                      </a:txBody>
                      <a:tcPr marL="121920" marR="121920" marT="60960" marB="60960"/>
                    </a:tc>
                    <a:tc>
                      <a:txBody>
                        <a:bodyPr/>
                        <a:lstStyle/>
                        <a:p>
                          <a:r>
                            <a:rPr lang="en-US" sz="2300"/>
                            <a:t>0.117</a:t>
                          </a:r>
                        </a:p>
                      </a:txBody>
                      <a:tcPr marL="121920" marR="121920" marT="60960" marB="60960"/>
                    </a:tc>
                    <a:tc>
                      <a:txBody>
                        <a:bodyPr/>
                        <a:lstStyle/>
                        <a:p>
                          <a:r>
                            <a:rPr lang="en-US" sz="2300"/>
                            <a:t>11.7%</a:t>
                          </a:r>
                        </a:p>
                      </a:txBody>
                      <a:tcPr marL="121920" marR="121920" marT="60960" marB="60960"/>
                    </a:tc>
                    <a:extLst>
                      <a:ext uri="{0D108BD9-81ED-4DB2-BD59-A6C34878D82A}">
                        <a16:rowId xmlns:a16="http://schemas.microsoft.com/office/drawing/2014/main" val="1795119263"/>
                      </a:ext>
                    </a:extLst>
                  </a:tr>
                  <a:tr h="354776">
                    <a:tc>
                      <a:txBody>
                        <a:bodyPr/>
                        <a:lstStyle/>
                        <a:p>
                          <a:r>
                            <a:rPr lang="en-US" sz="2300"/>
                            <a:t>15</a:t>
                          </a:r>
                        </a:p>
                      </a:txBody>
                      <a:tcPr marL="121920" marR="121920" marT="60960" marB="60960"/>
                    </a:tc>
                    <a:tc>
                      <a:txBody>
                        <a:bodyPr/>
                        <a:lstStyle/>
                        <a:p>
                          <a:r>
                            <a:rPr lang="en-US" sz="2300" dirty="0"/>
                            <a:t>0.252</a:t>
                          </a:r>
                        </a:p>
                      </a:txBody>
                      <a:tcPr marL="121920" marR="121920" marT="60960" marB="60960"/>
                    </a:tc>
                    <a:tc>
                      <a:txBody>
                        <a:bodyPr/>
                        <a:lstStyle/>
                        <a:p>
                          <a:r>
                            <a:rPr lang="en-US" sz="2300"/>
                            <a:t>25.2%</a:t>
                          </a:r>
                        </a:p>
                      </a:txBody>
                      <a:tcPr marL="121920" marR="121920" marT="60960" marB="60960"/>
                    </a:tc>
                    <a:extLst>
                      <a:ext uri="{0D108BD9-81ED-4DB2-BD59-A6C34878D82A}">
                        <a16:rowId xmlns:a16="http://schemas.microsoft.com/office/drawing/2014/main" val="4275359521"/>
                      </a:ext>
                    </a:extLst>
                  </a:tr>
                  <a:tr h="354776">
                    <a:tc>
                      <a:txBody>
                        <a:bodyPr/>
                        <a:lstStyle/>
                        <a:p>
                          <a:r>
                            <a:rPr lang="en-US" sz="2300" dirty="0"/>
                            <a:t>20</a:t>
                          </a:r>
                        </a:p>
                      </a:txBody>
                      <a:tcPr marL="121920" marR="121920" marT="60960" marB="60960"/>
                    </a:tc>
                    <a:tc>
                      <a:txBody>
                        <a:bodyPr/>
                        <a:lstStyle/>
                        <a:p>
                          <a:r>
                            <a:rPr lang="en-US" sz="2300"/>
                            <a:t>0.411</a:t>
                          </a:r>
                        </a:p>
                      </a:txBody>
                      <a:tcPr marL="121920" marR="121920" marT="60960" marB="60960"/>
                    </a:tc>
                    <a:tc>
                      <a:txBody>
                        <a:bodyPr/>
                        <a:lstStyle/>
                        <a:p>
                          <a:r>
                            <a:rPr lang="en-US" sz="2300"/>
                            <a:t>41.1%</a:t>
                          </a:r>
                        </a:p>
                      </a:txBody>
                      <a:tcPr marL="121920" marR="121920" marT="60960" marB="60960"/>
                    </a:tc>
                    <a:extLst>
                      <a:ext uri="{0D108BD9-81ED-4DB2-BD59-A6C34878D82A}">
                        <a16:rowId xmlns:a16="http://schemas.microsoft.com/office/drawing/2014/main" val="395555740"/>
                      </a:ext>
                    </a:extLst>
                  </a:tr>
                  <a:tr h="354776">
                    <a:tc>
                      <a:txBody>
                        <a:bodyPr/>
                        <a:lstStyle/>
                        <a:p>
                          <a:r>
                            <a:rPr lang="en-US" sz="2300" b="1"/>
                            <a:t>23</a:t>
                          </a:r>
                        </a:p>
                      </a:txBody>
                      <a:tcPr marL="121920" marR="121920" marT="60960" marB="60960"/>
                    </a:tc>
                    <a:tc>
                      <a:txBody>
                        <a:bodyPr/>
                        <a:lstStyle/>
                        <a:p>
                          <a:r>
                            <a:rPr lang="en-US" sz="2300" b="1" dirty="0"/>
                            <a:t>0.507</a:t>
                          </a:r>
                        </a:p>
                      </a:txBody>
                      <a:tcPr marL="121920" marR="121920" marT="60960" marB="60960"/>
                    </a:tc>
                    <a:tc>
                      <a:txBody>
                        <a:bodyPr/>
                        <a:lstStyle/>
                        <a:p>
                          <a:r>
                            <a:rPr lang="en-US" sz="2300" b="1"/>
                            <a:t>50.7%</a:t>
                          </a:r>
                        </a:p>
                      </a:txBody>
                      <a:tcPr marL="121920" marR="121920" marT="60960" marB="60960"/>
                    </a:tc>
                    <a:extLst>
                      <a:ext uri="{0D108BD9-81ED-4DB2-BD59-A6C34878D82A}">
                        <a16:rowId xmlns:a16="http://schemas.microsoft.com/office/drawing/2014/main" val="3525155400"/>
                      </a:ext>
                    </a:extLst>
                  </a:tr>
                  <a:tr h="360505">
                    <a:tc>
                      <a:txBody>
                        <a:bodyPr/>
                        <a:lstStyle/>
                        <a:p>
                          <a:r>
                            <a:rPr lang="en-US" sz="2300"/>
                            <a:t>50</a:t>
                          </a:r>
                        </a:p>
                      </a:txBody>
                      <a:tcPr marL="121920" marR="121920" marT="60960" marB="60960"/>
                    </a:tc>
                    <a:tc>
                      <a:txBody>
                        <a:bodyPr/>
                        <a:lstStyle/>
                        <a:p>
                          <a:r>
                            <a:rPr lang="en-US" sz="2300" dirty="0"/>
                            <a:t>0.97</a:t>
                          </a:r>
                        </a:p>
                      </a:txBody>
                      <a:tcPr marL="121920" marR="121920" marT="60960" marB="60960"/>
                    </a:tc>
                    <a:tc>
                      <a:txBody>
                        <a:bodyPr/>
                        <a:lstStyle/>
                        <a:p>
                          <a:r>
                            <a:rPr lang="en-US" sz="2300" dirty="0"/>
                            <a:t>97.0%</a:t>
                          </a:r>
                        </a:p>
                      </a:txBody>
                      <a:tcPr marL="121920" marR="121920" marT="60960" marB="60960"/>
                    </a:tc>
                    <a:extLst>
                      <a:ext uri="{0D108BD9-81ED-4DB2-BD59-A6C34878D82A}">
                        <a16:rowId xmlns:a16="http://schemas.microsoft.com/office/drawing/2014/main" val="1138716026"/>
                      </a:ext>
                    </a:extLst>
                  </a:tr>
                  <a:tr h="354776">
                    <a:tc>
                      <a:txBody>
                        <a:bodyPr/>
                        <a:lstStyle/>
                        <a:p>
                          <a:r>
                            <a:rPr lang="en-US" sz="2300"/>
                            <a:t>60</a:t>
                          </a:r>
                        </a:p>
                      </a:txBody>
                      <a:tcPr marL="121920" marR="121920" marT="60960" marB="60960"/>
                    </a:tc>
                    <a:tc>
                      <a:txBody>
                        <a:bodyPr/>
                        <a:lstStyle/>
                        <a:p>
                          <a:r>
                            <a:rPr lang="en-US" sz="2300" dirty="0"/>
                            <a:t>0.994</a:t>
                          </a:r>
                        </a:p>
                      </a:txBody>
                      <a:tcPr marL="121920" marR="121920" marT="60960" marB="60960"/>
                    </a:tc>
                    <a:tc>
                      <a:txBody>
                        <a:bodyPr/>
                        <a:lstStyle/>
                        <a:p>
                          <a:r>
                            <a:rPr lang="en-US" sz="2300" dirty="0"/>
                            <a:t>99.4%</a:t>
                          </a:r>
                        </a:p>
                      </a:txBody>
                      <a:tcPr marL="121920" marR="121920" marT="60960" marB="60960"/>
                    </a:tc>
                    <a:extLst>
                      <a:ext uri="{0D108BD9-81ED-4DB2-BD59-A6C34878D82A}">
                        <a16:rowId xmlns:a16="http://schemas.microsoft.com/office/drawing/2014/main" val="3492513346"/>
                      </a:ext>
                    </a:extLst>
                  </a:tr>
                </a:tbl>
              </a:graphicData>
            </a:graphic>
          </p:graphicFrame>
        </mc:Choice>
        <mc:Fallback xmlns="">
          <p:graphicFrame>
            <p:nvGraphicFramePr>
              <p:cNvPr id="2" name="Table 1">
                <a:extLst>
                  <a:ext uri="{FF2B5EF4-FFF2-40B4-BE49-F238E27FC236}">
                    <a16:creationId xmlns:a16="http://schemas.microsoft.com/office/drawing/2014/main" id="{1D1420AE-26FF-F5A5-CA60-97D202B474B4}"/>
                  </a:ext>
                </a:extLst>
              </p:cNvPr>
              <p:cNvGraphicFramePr>
                <a:graphicFrameLocks noGrp="1"/>
              </p:cNvGraphicFramePr>
              <p:nvPr>
                <p:extLst>
                  <p:ext uri="{D42A27DB-BD31-4B8C-83A1-F6EECF244321}">
                    <p14:modId xmlns:p14="http://schemas.microsoft.com/office/powerpoint/2010/main" val="4255641977"/>
                  </p:ext>
                </p:extLst>
              </p:nvPr>
            </p:nvGraphicFramePr>
            <p:xfrm>
              <a:off x="688475" y="1498601"/>
              <a:ext cx="5100282" cy="5196840"/>
            </p:xfrm>
            <a:graphic>
              <a:graphicData uri="http://schemas.openxmlformats.org/drawingml/2006/table">
                <a:tbl>
                  <a:tblPr firstRow="1" bandRow="1">
                    <a:tableStyleId>{073A0DAA-6AF3-43AB-8588-CEC1D06C72B9}</a:tableStyleId>
                  </a:tblPr>
                  <a:tblGrid>
                    <a:gridCol w="1700094">
                      <a:extLst>
                        <a:ext uri="{9D8B030D-6E8A-4147-A177-3AD203B41FA5}">
                          <a16:colId xmlns:a16="http://schemas.microsoft.com/office/drawing/2014/main" val="611998039"/>
                        </a:ext>
                      </a:extLst>
                    </a:gridCol>
                    <a:gridCol w="1700094">
                      <a:extLst>
                        <a:ext uri="{9D8B030D-6E8A-4147-A177-3AD203B41FA5}">
                          <a16:colId xmlns:a16="http://schemas.microsoft.com/office/drawing/2014/main" val="2948965222"/>
                        </a:ext>
                      </a:extLst>
                    </a:gridCol>
                    <a:gridCol w="1700094">
                      <a:extLst>
                        <a:ext uri="{9D8B030D-6E8A-4147-A177-3AD203B41FA5}">
                          <a16:colId xmlns:a16="http://schemas.microsoft.com/office/drawing/2014/main" val="3330924034"/>
                        </a:ext>
                      </a:extLst>
                    </a:gridCol>
                  </a:tblGrid>
                  <a:tr h="472440">
                    <a:tc>
                      <a:txBody>
                        <a:bodyPr/>
                        <a:lstStyle/>
                        <a:p>
                          <a:endParaRPr lang="en-US"/>
                        </a:p>
                      </a:txBody>
                      <a:tcPr marL="121920" marR="121920" marT="60960" marB="60960">
                        <a:blipFill>
                          <a:blip r:embed="rId3"/>
                          <a:stretch>
                            <a:fillRect l="-358" t="-1282" r="-201792" b="-1019231"/>
                          </a:stretch>
                        </a:blipFill>
                      </a:tcPr>
                    </a:tc>
                    <a:tc>
                      <a:txBody>
                        <a:bodyPr/>
                        <a:lstStyle/>
                        <a:p>
                          <a:endParaRPr lang="en-US"/>
                        </a:p>
                      </a:txBody>
                      <a:tcPr marL="121920" marR="121920" marT="60960" marB="60960">
                        <a:blipFill>
                          <a:blip r:embed="rId3"/>
                          <a:stretch>
                            <a:fillRect l="-100000" t="-1282" r="-101071" b="-1019231"/>
                          </a:stretch>
                        </a:blipFill>
                      </a:tcPr>
                    </a:tc>
                    <a:tc>
                      <a:txBody>
                        <a:bodyPr/>
                        <a:lstStyle/>
                        <a:p>
                          <a:endParaRPr lang="en-US"/>
                        </a:p>
                      </a:txBody>
                      <a:tcPr marL="121920" marR="121920" marT="60960" marB="60960">
                        <a:blipFill>
                          <a:blip r:embed="rId3"/>
                          <a:stretch>
                            <a:fillRect l="-200717" t="-1282" r="-1434" b="-1019231"/>
                          </a:stretch>
                        </a:blipFill>
                      </a:tcPr>
                    </a:tc>
                    <a:extLst>
                      <a:ext uri="{0D108BD9-81ED-4DB2-BD59-A6C34878D82A}">
                        <a16:rowId xmlns:a16="http://schemas.microsoft.com/office/drawing/2014/main" val="2792233903"/>
                      </a:ext>
                    </a:extLst>
                  </a:tr>
                  <a:tr h="472440">
                    <a:tc>
                      <a:txBody>
                        <a:bodyPr/>
                        <a:lstStyle/>
                        <a:p>
                          <a:r>
                            <a:rPr lang="en-US" sz="2300" dirty="0"/>
                            <a:t>1</a:t>
                          </a:r>
                        </a:p>
                      </a:txBody>
                      <a:tcPr marL="121920" marR="121920" marT="60960" marB="60960"/>
                    </a:tc>
                    <a:tc>
                      <a:txBody>
                        <a:bodyPr/>
                        <a:lstStyle/>
                        <a:p>
                          <a:r>
                            <a:rPr lang="en-US" sz="2300"/>
                            <a:t>0</a:t>
                          </a:r>
                        </a:p>
                      </a:txBody>
                      <a:tcPr marL="121920" marR="121920" marT="60960" marB="60960"/>
                    </a:tc>
                    <a:tc>
                      <a:txBody>
                        <a:bodyPr/>
                        <a:lstStyle/>
                        <a:p>
                          <a:r>
                            <a:rPr lang="en-US" sz="2300"/>
                            <a:t>0%</a:t>
                          </a:r>
                        </a:p>
                      </a:txBody>
                      <a:tcPr marL="121920" marR="121920" marT="60960" marB="60960"/>
                    </a:tc>
                    <a:extLst>
                      <a:ext uri="{0D108BD9-81ED-4DB2-BD59-A6C34878D82A}">
                        <a16:rowId xmlns:a16="http://schemas.microsoft.com/office/drawing/2014/main" val="2050689270"/>
                      </a:ext>
                    </a:extLst>
                  </a:tr>
                  <a:tr h="472440">
                    <a:tc>
                      <a:txBody>
                        <a:bodyPr/>
                        <a:lstStyle/>
                        <a:p>
                          <a:r>
                            <a:rPr lang="en-US" sz="2300" dirty="0"/>
                            <a:t>2</a:t>
                          </a:r>
                        </a:p>
                      </a:txBody>
                      <a:tcPr marL="121920" marR="121920" marT="60960" marB="60960"/>
                    </a:tc>
                    <a:tc>
                      <a:txBody>
                        <a:bodyPr/>
                        <a:lstStyle/>
                        <a:p>
                          <a:r>
                            <a:rPr lang="en-US" sz="2300" dirty="0"/>
                            <a:t>0.0027</a:t>
                          </a:r>
                        </a:p>
                      </a:txBody>
                      <a:tcPr marL="121920" marR="121920" marT="60960" marB="60960"/>
                    </a:tc>
                    <a:tc>
                      <a:txBody>
                        <a:bodyPr/>
                        <a:lstStyle/>
                        <a:p>
                          <a:r>
                            <a:rPr lang="en-US" sz="2300" dirty="0"/>
                            <a:t>0.27%</a:t>
                          </a:r>
                        </a:p>
                      </a:txBody>
                      <a:tcPr marL="121920" marR="121920" marT="60960" marB="60960"/>
                    </a:tc>
                    <a:extLst>
                      <a:ext uri="{0D108BD9-81ED-4DB2-BD59-A6C34878D82A}">
                        <a16:rowId xmlns:a16="http://schemas.microsoft.com/office/drawing/2014/main" val="3579354648"/>
                      </a:ext>
                    </a:extLst>
                  </a:tr>
                  <a:tr h="472440">
                    <a:tc>
                      <a:txBody>
                        <a:bodyPr/>
                        <a:lstStyle/>
                        <a:p>
                          <a:r>
                            <a:rPr lang="en-US" sz="2300"/>
                            <a:t>3</a:t>
                          </a:r>
                        </a:p>
                      </a:txBody>
                      <a:tcPr marL="121920" marR="121920" marT="60960" marB="60960"/>
                    </a:tc>
                    <a:tc>
                      <a:txBody>
                        <a:bodyPr/>
                        <a:lstStyle/>
                        <a:p>
                          <a:r>
                            <a:rPr lang="en-US" sz="2300"/>
                            <a:t>0.008</a:t>
                          </a:r>
                        </a:p>
                      </a:txBody>
                      <a:tcPr marL="121920" marR="121920" marT="60960" marB="60960"/>
                    </a:tc>
                    <a:tc>
                      <a:txBody>
                        <a:bodyPr/>
                        <a:lstStyle/>
                        <a:p>
                          <a:r>
                            <a:rPr lang="en-US" sz="2300"/>
                            <a:t>0.8%</a:t>
                          </a:r>
                        </a:p>
                      </a:txBody>
                      <a:tcPr marL="121920" marR="121920" marT="60960" marB="60960"/>
                    </a:tc>
                    <a:extLst>
                      <a:ext uri="{0D108BD9-81ED-4DB2-BD59-A6C34878D82A}">
                        <a16:rowId xmlns:a16="http://schemas.microsoft.com/office/drawing/2014/main" val="1742309620"/>
                      </a:ext>
                    </a:extLst>
                  </a:tr>
                  <a:tr h="472440">
                    <a:tc>
                      <a:txBody>
                        <a:bodyPr/>
                        <a:lstStyle/>
                        <a:p>
                          <a:r>
                            <a:rPr lang="en-US" sz="2300" dirty="0"/>
                            <a:t>4</a:t>
                          </a:r>
                        </a:p>
                      </a:txBody>
                      <a:tcPr marL="121920" marR="121920" marT="60960" marB="60960"/>
                    </a:tc>
                    <a:tc>
                      <a:txBody>
                        <a:bodyPr/>
                        <a:lstStyle/>
                        <a:p>
                          <a:r>
                            <a:rPr lang="en-US" sz="2300" dirty="0"/>
                            <a:t>0.016</a:t>
                          </a:r>
                        </a:p>
                      </a:txBody>
                      <a:tcPr marL="121920" marR="121920" marT="60960" marB="60960"/>
                    </a:tc>
                    <a:tc>
                      <a:txBody>
                        <a:bodyPr/>
                        <a:lstStyle/>
                        <a:p>
                          <a:r>
                            <a:rPr lang="en-US" sz="2300"/>
                            <a:t>1.6%</a:t>
                          </a:r>
                        </a:p>
                      </a:txBody>
                      <a:tcPr marL="121920" marR="121920" marT="60960" marB="60960"/>
                    </a:tc>
                    <a:extLst>
                      <a:ext uri="{0D108BD9-81ED-4DB2-BD59-A6C34878D82A}">
                        <a16:rowId xmlns:a16="http://schemas.microsoft.com/office/drawing/2014/main" val="903367384"/>
                      </a:ext>
                    </a:extLst>
                  </a:tr>
                  <a:tr h="472440">
                    <a:tc>
                      <a:txBody>
                        <a:bodyPr/>
                        <a:lstStyle/>
                        <a:p>
                          <a:r>
                            <a:rPr lang="en-US" sz="2300" dirty="0"/>
                            <a:t>10</a:t>
                          </a:r>
                        </a:p>
                      </a:txBody>
                      <a:tcPr marL="121920" marR="121920" marT="60960" marB="60960"/>
                    </a:tc>
                    <a:tc>
                      <a:txBody>
                        <a:bodyPr/>
                        <a:lstStyle/>
                        <a:p>
                          <a:r>
                            <a:rPr lang="en-US" sz="2300"/>
                            <a:t>0.117</a:t>
                          </a:r>
                        </a:p>
                      </a:txBody>
                      <a:tcPr marL="121920" marR="121920" marT="60960" marB="60960"/>
                    </a:tc>
                    <a:tc>
                      <a:txBody>
                        <a:bodyPr/>
                        <a:lstStyle/>
                        <a:p>
                          <a:r>
                            <a:rPr lang="en-US" sz="2300"/>
                            <a:t>11.7%</a:t>
                          </a:r>
                        </a:p>
                      </a:txBody>
                      <a:tcPr marL="121920" marR="121920" marT="60960" marB="60960"/>
                    </a:tc>
                    <a:extLst>
                      <a:ext uri="{0D108BD9-81ED-4DB2-BD59-A6C34878D82A}">
                        <a16:rowId xmlns:a16="http://schemas.microsoft.com/office/drawing/2014/main" val="1795119263"/>
                      </a:ext>
                    </a:extLst>
                  </a:tr>
                  <a:tr h="472440">
                    <a:tc>
                      <a:txBody>
                        <a:bodyPr/>
                        <a:lstStyle/>
                        <a:p>
                          <a:r>
                            <a:rPr lang="en-US" sz="2300"/>
                            <a:t>15</a:t>
                          </a:r>
                        </a:p>
                      </a:txBody>
                      <a:tcPr marL="121920" marR="121920" marT="60960" marB="60960"/>
                    </a:tc>
                    <a:tc>
                      <a:txBody>
                        <a:bodyPr/>
                        <a:lstStyle/>
                        <a:p>
                          <a:r>
                            <a:rPr lang="en-US" sz="2300" dirty="0"/>
                            <a:t>0.252</a:t>
                          </a:r>
                        </a:p>
                      </a:txBody>
                      <a:tcPr marL="121920" marR="121920" marT="60960" marB="60960"/>
                    </a:tc>
                    <a:tc>
                      <a:txBody>
                        <a:bodyPr/>
                        <a:lstStyle/>
                        <a:p>
                          <a:r>
                            <a:rPr lang="en-US" sz="2300"/>
                            <a:t>25.2%</a:t>
                          </a:r>
                        </a:p>
                      </a:txBody>
                      <a:tcPr marL="121920" marR="121920" marT="60960" marB="60960"/>
                    </a:tc>
                    <a:extLst>
                      <a:ext uri="{0D108BD9-81ED-4DB2-BD59-A6C34878D82A}">
                        <a16:rowId xmlns:a16="http://schemas.microsoft.com/office/drawing/2014/main" val="4275359521"/>
                      </a:ext>
                    </a:extLst>
                  </a:tr>
                  <a:tr h="472440">
                    <a:tc>
                      <a:txBody>
                        <a:bodyPr/>
                        <a:lstStyle/>
                        <a:p>
                          <a:r>
                            <a:rPr lang="en-US" sz="2300" dirty="0"/>
                            <a:t>20</a:t>
                          </a:r>
                        </a:p>
                      </a:txBody>
                      <a:tcPr marL="121920" marR="121920" marT="60960" marB="60960"/>
                    </a:tc>
                    <a:tc>
                      <a:txBody>
                        <a:bodyPr/>
                        <a:lstStyle/>
                        <a:p>
                          <a:r>
                            <a:rPr lang="en-US" sz="2300"/>
                            <a:t>0.411</a:t>
                          </a:r>
                        </a:p>
                      </a:txBody>
                      <a:tcPr marL="121920" marR="121920" marT="60960" marB="60960"/>
                    </a:tc>
                    <a:tc>
                      <a:txBody>
                        <a:bodyPr/>
                        <a:lstStyle/>
                        <a:p>
                          <a:r>
                            <a:rPr lang="en-US" sz="2300"/>
                            <a:t>41.1%</a:t>
                          </a:r>
                        </a:p>
                      </a:txBody>
                      <a:tcPr marL="121920" marR="121920" marT="60960" marB="60960"/>
                    </a:tc>
                    <a:extLst>
                      <a:ext uri="{0D108BD9-81ED-4DB2-BD59-A6C34878D82A}">
                        <a16:rowId xmlns:a16="http://schemas.microsoft.com/office/drawing/2014/main" val="395555740"/>
                      </a:ext>
                    </a:extLst>
                  </a:tr>
                  <a:tr h="472440">
                    <a:tc>
                      <a:txBody>
                        <a:bodyPr/>
                        <a:lstStyle/>
                        <a:p>
                          <a:r>
                            <a:rPr lang="en-US" sz="2300" b="1"/>
                            <a:t>23</a:t>
                          </a:r>
                        </a:p>
                      </a:txBody>
                      <a:tcPr marL="121920" marR="121920" marT="60960" marB="60960"/>
                    </a:tc>
                    <a:tc>
                      <a:txBody>
                        <a:bodyPr/>
                        <a:lstStyle/>
                        <a:p>
                          <a:r>
                            <a:rPr lang="en-US" sz="2300" b="1" dirty="0"/>
                            <a:t>0.507</a:t>
                          </a:r>
                        </a:p>
                      </a:txBody>
                      <a:tcPr marL="121920" marR="121920" marT="60960" marB="60960"/>
                    </a:tc>
                    <a:tc>
                      <a:txBody>
                        <a:bodyPr/>
                        <a:lstStyle/>
                        <a:p>
                          <a:r>
                            <a:rPr lang="en-US" sz="2300" b="1"/>
                            <a:t>50.7%</a:t>
                          </a:r>
                        </a:p>
                      </a:txBody>
                      <a:tcPr marL="121920" marR="121920" marT="60960" marB="60960"/>
                    </a:tc>
                    <a:extLst>
                      <a:ext uri="{0D108BD9-81ED-4DB2-BD59-A6C34878D82A}">
                        <a16:rowId xmlns:a16="http://schemas.microsoft.com/office/drawing/2014/main" val="3525155400"/>
                      </a:ext>
                    </a:extLst>
                  </a:tr>
                  <a:tr h="472440">
                    <a:tc>
                      <a:txBody>
                        <a:bodyPr/>
                        <a:lstStyle/>
                        <a:p>
                          <a:r>
                            <a:rPr lang="en-US" sz="2300"/>
                            <a:t>50</a:t>
                          </a:r>
                        </a:p>
                      </a:txBody>
                      <a:tcPr marL="121920" marR="121920" marT="60960" marB="60960"/>
                    </a:tc>
                    <a:tc>
                      <a:txBody>
                        <a:bodyPr/>
                        <a:lstStyle/>
                        <a:p>
                          <a:r>
                            <a:rPr lang="en-US" sz="2300" dirty="0"/>
                            <a:t>0.97</a:t>
                          </a:r>
                        </a:p>
                      </a:txBody>
                      <a:tcPr marL="121920" marR="121920" marT="60960" marB="60960"/>
                    </a:tc>
                    <a:tc>
                      <a:txBody>
                        <a:bodyPr/>
                        <a:lstStyle/>
                        <a:p>
                          <a:r>
                            <a:rPr lang="en-US" sz="2300" dirty="0"/>
                            <a:t>97.0%</a:t>
                          </a:r>
                        </a:p>
                      </a:txBody>
                      <a:tcPr marL="121920" marR="121920" marT="60960" marB="60960"/>
                    </a:tc>
                    <a:extLst>
                      <a:ext uri="{0D108BD9-81ED-4DB2-BD59-A6C34878D82A}">
                        <a16:rowId xmlns:a16="http://schemas.microsoft.com/office/drawing/2014/main" val="1138716026"/>
                      </a:ext>
                    </a:extLst>
                  </a:tr>
                  <a:tr h="472440">
                    <a:tc>
                      <a:txBody>
                        <a:bodyPr/>
                        <a:lstStyle/>
                        <a:p>
                          <a:r>
                            <a:rPr lang="en-US" sz="2300"/>
                            <a:t>60</a:t>
                          </a:r>
                        </a:p>
                      </a:txBody>
                      <a:tcPr marL="121920" marR="121920" marT="60960" marB="60960"/>
                    </a:tc>
                    <a:tc>
                      <a:txBody>
                        <a:bodyPr/>
                        <a:lstStyle/>
                        <a:p>
                          <a:r>
                            <a:rPr lang="en-US" sz="2300" dirty="0"/>
                            <a:t>0.994</a:t>
                          </a:r>
                        </a:p>
                      </a:txBody>
                      <a:tcPr marL="121920" marR="121920" marT="60960" marB="60960"/>
                    </a:tc>
                    <a:tc>
                      <a:txBody>
                        <a:bodyPr/>
                        <a:lstStyle/>
                        <a:p>
                          <a:r>
                            <a:rPr lang="en-US" sz="2300" dirty="0"/>
                            <a:t>99.4%</a:t>
                          </a:r>
                        </a:p>
                      </a:txBody>
                      <a:tcPr marL="121920" marR="121920" marT="60960" marB="60960"/>
                    </a:tc>
                    <a:extLst>
                      <a:ext uri="{0D108BD9-81ED-4DB2-BD59-A6C34878D82A}">
                        <a16:rowId xmlns:a16="http://schemas.microsoft.com/office/drawing/2014/main" val="3492513346"/>
                      </a:ext>
                    </a:extLst>
                  </a:tr>
                </a:tbl>
              </a:graphicData>
            </a:graphic>
          </p:graphicFrame>
        </mc:Fallback>
      </mc:AlternateContent>
      <p:pic>
        <p:nvPicPr>
          <p:cNvPr id="4" name="Picture 3" descr="A graph with a line drawn on it&#10;&#10;Description automatically generated">
            <a:extLst>
              <a:ext uri="{FF2B5EF4-FFF2-40B4-BE49-F238E27FC236}">
                <a16:creationId xmlns:a16="http://schemas.microsoft.com/office/drawing/2014/main" id="{867BBAE1-81B3-CDB5-FEBA-FA9500D927A6}"/>
              </a:ext>
            </a:extLst>
          </p:cNvPr>
          <p:cNvPicPr>
            <a:picLocks noChangeAspect="1"/>
          </p:cNvPicPr>
          <p:nvPr/>
        </p:nvPicPr>
        <p:blipFill>
          <a:blip r:embed="rId4"/>
          <a:stretch>
            <a:fillRect/>
          </a:stretch>
        </p:blipFill>
        <p:spPr>
          <a:xfrm>
            <a:off x="5788759" y="2048329"/>
            <a:ext cx="5572760" cy="3980543"/>
          </a:xfrm>
          <a:prstGeom prst="rect">
            <a:avLst/>
          </a:prstGeom>
        </p:spPr>
      </p:pic>
      <p:cxnSp>
        <p:nvCxnSpPr>
          <p:cNvPr id="9" name="Straight Arrow Connector 8">
            <a:extLst>
              <a:ext uri="{FF2B5EF4-FFF2-40B4-BE49-F238E27FC236}">
                <a16:creationId xmlns:a16="http://schemas.microsoft.com/office/drawing/2014/main" id="{C6A698F8-D11F-EABB-943B-4BCFB79CA7A9}"/>
              </a:ext>
            </a:extLst>
          </p:cNvPr>
          <p:cNvCxnSpPr>
            <a:cxnSpLocks/>
          </p:cNvCxnSpPr>
          <p:nvPr/>
        </p:nvCxnSpPr>
        <p:spPr>
          <a:xfrm flipV="1">
            <a:off x="8128000" y="4140200"/>
            <a:ext cx="0" cy="711200"/>
          </a:xfrm>
          <a:prstGeom prst="straightConnector1">
            <a:avLst/>
          </a:prstGeom>
          <a:ln>
            <a:solidFill>
              <a:schemeClr val="accent4"/>
            </a:solidFill>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FA74E577-0EB7-3E74-226F-ECB769A67D27}"/>
              </a:ext>
            </a:extLst>
          </p:cNvPr>
          <p:cNvSpPr txBox="1"/>
          <p:nvPr/>
        </p:nvSpPr>
        <p:spPr>
          <a:xfrm>
            <a:off x="7518399" y="4886282"/>
            <a:ext cx="4196077" cy="400110"/>
          </a:xfrm>
          <a:prstGeom prst="rect">
            <a:avLst/>
          </a:prstGeom>
          <a:noFill/>
        </p:spPr>
        <p:txBody>
          <a:bodyPr wrap="square" rtlCol="0">
            <a:spAutoFit/>
          </a:bodyPr>
          <a:lstStyle/>
          <a:p>
            <a:r>
              <a:rPr lang="en-US" sz="2000">
                <a:solidFill>
                  <a:schemeClr val="accent4"/>
                </a:solidFill>
              </a:rPr>
              <a:t>23 is where we cross 50%</a:t>
            </a:r>
          </a:p>
        </p:txBody>
      </p:sp>
      <p:sp>
        <p:nvSpPr>
          <p:cNvPr id="3" name="TextBox 2">
            <a:extLst>
              <a:ext uri="{FF2B5EF4-FFF2-40B4-BE49-F238E27FC236}">
                <a16:creationId xmlns:a16="http://schemas.microsoft.com/office/drawing/2014/main" id="{E0ACB73F-5780-CC1D-83E0-94E0CE558DBA}"/>
              </a:ext>
            </a:extLst>
          </p:cNvPr>
          <p:cNvSpPr txBox="1"/>
          <p:nvPr/>
        </p:nvSpPr>
        <p:spPr>
          <a:xfrm>
            <a:off x="8449015" y="2243225"/>
            <a:ext cx="357351" cy="276999"/>
          </a:xfrm>
          <a:prstGeom prst="rect">
            <a:avLst/>
          </a:prstGeom>
          <a:noFill/>
        </p:spPr>
        <p:txBody>
          <a:bodyPr wrap="square" rtlCol="0">
            <a:spAutoFit/>
          </a:bodyPr>
          <a:lstStyle/>
          <a:p>
            <a:r>
              <a:rPr lang="en-US" sz="1200" dirty="0"/>
              <a:t>m</a:t>
            </a:r>
          </a:p>
        </p:txBody>
      </p:sp>
    </p:spTree>
    <p:extLst>
      <p:ext uri="{BB962C8B-B14F-4D97-AF65-F5344CB8AC3E}">
        <p14:creationId xmlns:p14="http://schemas.microsoft.com/office/powerpoint/2010/main" val="41958229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87812-6A69-948B-653E-DF3CF3FC3D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273B2D-EF10-2B4C-E222-4D971EF618BB}"/>
              </a:ext>
            </a:extLst>
          </p:cNvPr>
          <p:cNvSpPr>
            <a:spLocks noGrp="1"/>
          </p:cNvSpPr>
          <p:nvPr>
            <p:ph type="ctrTitle"/>
          </p:nvPr>
        </p:nvSpPr>
        <p:spPr/>
        <p:txBody>
          <a:bodyPr>
            <a:normAutofit/>
          </a:bodyPr>
          <a:lstStyle/>
          <a:p>
            <a:r>
              <a:rPr lang="en-US" b="1" dirty="0">
                <a:solidFill>
                  <a:schemeClr val="accent3"/>
                </a:solidFill>
              </a:rPr>
              <a:t>Summary of Examples</a:t>
            </a:r>
          </a:p>
        </p:txBody>
      </p:sp>
      <p:sp>
        <p:nvSpPr>
          <p:cNvPr id="3" name="Subtitle 2">
            <a:extLst>
              <a:ext uri="{FF2B5EF4-FFF2-40B4-BE49-F238E27FC236}">
                <a16:creationId xmlns:a16="http://schemas.microsoft.com/office/drawing/2014/main" id="{AA5A14DF-4246-0504-4527-595E8E5F2EA0}"/>
              </a:ext>
            </a:extLst>
          </p:cNvPr>
          <p:cNvSpPr>
            <a:spLocks noGrp="1"/>
          </p:cNvSpPr>
          <p:nvPr>
            <p:ph type="subTitle" idx="1"/>
          </p:nvPr>
        </p:nvSpPr>
        <p:spPr/>
        <p:txBody>
          <a:bodyPr/>
          <a:lstStyle/>
          <a:p>
            <a:r>
              <a:rPr lang="en-US" dirty="0"/>
              <a:t>Lecture 15, CS70 Fall 2025</a:t>
            </a:r>
          </a:p>
        </p:txBody>
      </p:sp>
      <p:sp>
        <p:nvSpPr>
          <p:cNvPr id="6" name="Content Placeholder 5">
            <a:extLst>
              <a:ext uri="{FF2B5EF4-FFF2-40B4-BE49-F238E27FC236}">
                <a16:creationId xmlns:a16="http://schemas.microsoft.com/office/drawing/2014/main" id="{1E3EA93C-5F58-88CE-3B09-CE85481285DC}"/>
              </a:ext>
            </a:extLst>
          </p:cNvPr>
          <p:cNvSpPr>
            <a:spLocks noGrp="1"/>
          </p:cNvSpPr>
          <p:nvPr>
            <p:ph sz="quarter" idx="10"/>
          </p:nvPr>
        </p:nvSpPr>
        <p:spPr/>
        <p:txBody>
          <a:bodyPr>
            <a:normAutofit fontScale="85000" lnSpcReduction="20000"/>
          </a:bodyPr>
          <a:lstStyle/>
          <a:p>
            <a:r>
              <a:rPr lang="en-US" dirty="0">
                <a:solidFill>
                  <a:schemeClr val="bg1">
                    <a:lumMod val="65000"/>
                  </a:schemeClr>
                </a:solidFill>
              </a:rPr>
              <a:t>Introduction</a:t>
            </a:r>
          </a:p>
          <a:p>
            <a:pPr marL="342900" indent="-342900">
              <a:buFont typeface="Arial" panose="020B0604020202020204" pitchFamily="34" charset="0"/>
              <a:buChar char="•"/>
            </a:pPr>
            <a:r>
              <a:rPr lang="en-US" dirty="0">
                <a:solidFill>
                  <a:schemeClr val="bg1">
                    <a:lumMod val="65000"/>
                  </a:schemeClr>
                </a:solidFill>
              </a:rPr>
              <a:t>Probability and CS70</a:t>
            </a:r>
          </a:p>
          <a:p>
            <a:pPr marL="342900" indent="-342900">
              <a:buFont typeface="Arial" panose="020B0604020202020204" pitchFamily="34" charset="0"/>
              <a:buChar char="•"/>
            </a:pPr>
            <a:r>
              <a:rPr lang="en-US" dirty="0">
                <a:solidFill>
                  <a:schemeClr val="bg1">
                    <a:lumMod val="65000"/>
                  </a:schemeClr>
                </a:solidFill>
              </a:rPr>
              <a:t>Probability Spaces</a:t>
            </a:r>
          </a:p>
          <a:p>
            <a:pPr marL="342900" indent="-342900">
              <a:buFont typeface="Arial" panose="020B0604020202020204" pitchFamily="34" charset="0"/>
              <a:buChar char="•"/>
            </a:pPr>
            <a:r>
              <a:rPr lang="en-US" dirty="0">
                <a:solidFill>
                  <a:schemeClr val="bg1">
                    <a:lumMod val="65000"/>
                  </a:schemeClr>
                </a:solidFill>
              </a:rPr>
              <a:t>Event Probability</a:t>
            </a:r>
          </a:p>
          <a:p>
            <a:pPr marL="342900" indent="-342900">
              <a:buFont typeface="Arial" panose="020B0604020202020204" pitchFamily="34" charset="0"/>
              <a:buChar char="•"/>
            </a:pPr>
            <a:endParaRPr lang="en-US" dirty="0">
              <a:solidFill>
                <a:schemeClr val="bg1">
                  <a:lumMod val="65000"/>
                </a:schemeClr>
              </a:solidFill>
            </a:endParaRPr>
          </a:p>
          <a:p>
            <a:r>
              <a:rPr lang="en-US" b="1" dirty="0">
                <a:solidFill>
                  <a:schemeClr val="accent3"/>
                </a:solidFill>
                <a:latin typeface="Inter SemiBold" panose="02000503000000020004" pitchFamily="2" charset="0"/>
                <a:ea typeface="Inter SemiBold" panose="02000503000000020004" pitchFamily="2" charset="0"/>
                <a:cs typeface="Inter SemiBold" panose="02000503000000020004" pitchFamily="2" charset="0"/>
              </a:rPr>
              <a:t>Event Probability Examples</a:t>
            </a:r>
          </a:p>
          <a:p>
            <a:pPr marL="342900" indent="-342900">
              <a:buFont typeface="Arial" panose="020B0604020202020204" pitchFamily="34" charset="0"/>
              <a:buChar char="•"/>
            </a:pPr>
            <a:r>
              <a:rPr lang="en-US" dirty="0">
                <a:solidFill>
                  <a:schemeClr val="bg1">
                    <a:lumMod val="65000"/>
                  </a:schemeClr>
                </a:solidFill>
              </a:rPr>
              <a:t>Counting Sample Points</a:t>
            </a:r>
          </a:p>
          <a:p>
            <a:pPr marL="342900" indent="-342900">
              <a:buFont typeface="Arial" panose="020B0604020202020204" pitchFamily="34" charset="0"/>
              <a:buChar char="•"/>
            </a:pPr>
            <a:r>
              <a:rPr lang="en-US" dirty="0">
                <a:solidFill>
                  <a:schemeClr val="bg1">
                    <a:lumMod val="65000"/>
                  </a:schemeClr>
                </a:solidFill>
              </a:rPr>
              <a:t>Counting Weighted Sample Points</a:t>
            </a:r>
          </a:p>
          <a:p>
            <a:pPr marL="342900" indent="-342900">
              <a:buFont typeface="Arial" panose="020B0604020202020204" pitchFamily="34" charset="0"/>
              <a:buChar char="•"/>
            </a:pPr>
            <a:r>
              <a:rPr lang="en-US" dirty="0">
                <a:solidFill>
                  <a:schemeClr val="bg1">
                    <a:lumMod val="65000"/>
                  </a:schemeClr>
                </a:solidFill>
              </a:rPr>
              <a:t>Poker Hands</a:t>
            </a:r>
          </a:p>
          <a:p>
            <a:pPr marL="342900" indent="-342900">
              <a:buFont typeface="Arial" panose="020B0604020202020204" pitchFamily="34" charset="0"/>
              <a:buChar char="•"/>
            </a:pPr>
            <a:r>
              <a:rPr lang="en-US" dirty="0">
                <a:solidFill>
                  <a:schemeClr val="bg1">
                    <a:lumMod val="65000"/>
                  </a:schemeClr>
                </a:solidFill>
              </a:rPr>
              <a:t>Balls and Bins</a:t>
            </a:r>
          </a:p>
          <a:p>
            <a:pPr marL="342900" indent="-342900">
              <a:buFont typeface="Arial" panose="020B0604020202020204" pitchFamily="34" charset="0"/>
              <a:buChar char="•"/>
            </a:pPr>
            <a:r>
              <a:rPr lang="en-US" dirty="0">
                <a:solidFill>
                  <a:schemeClr val="bg1">
                    <a:lumMod val="65000"/>
                  </a:schemeClr>
                </a:solidFill>
              </a:rPr>
              <a:t>The Birthday Paradox</a:t>
            </a:r>
          </a:p>
          <a:p>
            <a:pPr marL="342900" indent="-342900">
              <a:buFont typeface="Arial" panose="020B0604020202020204" pitchFamily="34" charset="0"/>
              <a:buChar char="•"/>
            </a:pPr>
            <a:r>
              <a:rPr lang="en-US" b="1" dirty="0">
                <a:solidFill>
                  <a:schemeClr val="accent3"/>
                </a:solidFill>
                <a:latin typeface="Inter SemiBold" panose="02000503000000020004" pitchFamily="2" charset="0"/>
                <a:ea typeface="Inter SemiBold" panose="02000503000000020004" pitchFamily="2" charset="0"/>
                <a:cs typeface="Inter SemiBold" panose="02000503000000020004" pitchFamily="2" charset="0"/>
              </a:rPr>
              <a:t>Summary of Examples</a:t>
            </a:r>
          </a:p>
          <a:p>
            <a:pPr marL="342900" indent="-342900">
              <a:buFont typeface="Arial" panose="020B0604020202020204" pitchFamily="34" charset="0"/>
              <a:buChar char="•"/>
            </a:pPr>
            <a:endParaRPr lang="en-US" dirty="0">
              <a:solidFill>
                <a:schemeClr val="bg1">
                  <a:lumMod val="65000"/>
                </a:schemeClr>
              </a:solidFill>
            </a:endParaRPr>
          </a:p>
          <a:p>
            <a:r>
              <a:rPr lang="en-US" dirty="0">
                <a:solidFill>
                  <a:schemeClr val="bg1">
                    <a:lumMod val="65000"/>
                  </a:schemeClr>
                </a:solidFill>
              </a:rPr>
              <a:t>The Monty Hall Problem</a:t>
            </a:r>
          </a:p>
          <a:p>
            <a:pPr marL="342900" indent="-342900">
              <a:buFont typeface="Arial" panose="020B0604020202020204" pitchFamily="34" charset="0"/>
              <a:buChar char="•"/>
            </a:pPr>
            <a:r>
              <a:rPr lang="en-US" dirty="0">
                <a:solidFill>
                  <a:schemeClr val="bg1">
                    <a:lumMod val="65000"/>
                  </a:schemeClr>
                </a:solidFill>
              </a:rPr>
              <a:t>Simple Analysis</a:t>
            </a:r>
          </a:p>
          <a:p>
            <a:pPr marL="342900" indent="-342900">
              <a:buFont typeface="Arial" panose="020B0604020202020204" pitchFamily="34" charset="0"/>
              <a:buChar char="•"/>
            </a:pPr>
            <a:r>
              <a:rPr lang="en-US" dirty="0">
                <a:solidFill>
                  <a:schemeClr val="bg1">
                    <a:lumMod val="65000"/>
                  </a:schemeClr>
                </a:solidFill>
              </a:rPr>
              <a:t>Sample Space Analysis</a:t>
            </a:r>
          </a:p>
        </p:txBody>
      </p:sp>
      <p:sp>
        <p:nvSpPr>
          <p:cNvPr id="4" name="Content Placeholder 5">
            <a:extLst>
              <a:ext uri="{FF2B5EF4-FFF2-40B4-BE49-F238E27FC236}">
                <a16:creationId xmlns:a16="http://schemas.microsoft.com/office/drawing/2014/main" id="{3FEA4AFF-BB08-5A10-4D33-08426ED8CD55}"/>
              </a:ext>
            </a:extLst>
          </p:cNvPr>
          <p:cNvSpPr txBox="1">
            <a:spLocks/>
          </p:cNvSpPr>
          <p:nvPr/>
        </p:nvSpPr>
        <p:spPr>
          <a:xfrm>
            <a:off x="6248400" y="217487"/>
            <a:ext cx="6096000" cy="6716713"/>
          </a:xfrm>
          <a:prstGeom prst="rect">
            <a:avLst/>
          </a:prstGeom>
        </p:spPr>
        <p:txBody>
          <a:bodyPr anchor="ctr">
            <a:norm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25000"/>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srgbClr val="FFFFFF">
                  <a:lumMod val="65000"/>
                </a:srgbClr>
              </a:solidFill>
              <a:effectLst/>
              <a:uLnTx/>
              <a:uFillTx/>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33625507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32DE5-93AE-7DF7-A3A6-F85BABCC2868}"/>
              </a:ext>
            </a:extLst>
          </p:cNvPr>
          <p:cNvSpPr>
            <a:spLocks noGrp="1"/>
          </p:cNvSpPr>
          <p:nvPr>
            <p:ph type="title"/>
          </p:nvPr>
        </p:nvSpPr>
        <p:spPr/>
        <p:txBody>
          <a:bodyPr/>
          <a:lstStyle/>
          <a:p>
            <a:r>
              <a:rPr lang="en-US" dirty="0"/>
              <a:t>Coins, Dice, Balls &amp; Bins, and Birthdays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6D63A19-6663-D08E-854F-1F7276A54D7B}"/>
                  </a:ext>
                </a:extLst>
              </p:cNvPr>
              <p:cNvSpPr>
                <a:spLocks noGrp="1"/>
              </p:cNvSpPr>
              <p:nvPr>
                <p:ph type="body" idx="1"/>
              </p:nvPr>
            </p:nvSpPr>
            <p:spPr/>
            <p:txBody>
              <a:bodyPr/>
              <a:lstStyle/>
              <a:p>
                <a:pPr marL="169329" indent="0">
                  <a:buNone/>
                </a:pPr>
                <a:r>
                  <a:rPr lang="en-US" dirty="0"/>
                  <a:t>Flipping coins, rolling dice, tossing balls into bins, and picking birthdays are all the same problem: </a:t>
                </a:r>
                <a14:m>
                  <m:oMath xmlns:m="http://schemas.openxmlformats.org/officeDocument/2006/math">
                    <m:r>
                      <m:rPr>
                        <m:sty m:val="p"/>
                      </m:rPr>
                      <a:rPr lang="en-US" b="0" i="0" smtClean="0">
                        <a:latin typeface="Cambria Math" panose="02040503050406030204" pitchFamily="18" charset="0"/>
                      </a:rPr>
                      <m:t>CP</m:t>
                    </m:r>
                    <m:r>
                      <a:rPr lang="en-US" b="0" i="0" smtClean="0">
                        <a:latin typeface="Cambria Math" panose="02040503050406030204" pitchFamily="18" charset="0"/>
                      </a:rPr>
                      <m:t>2(</m:t>
                    </m:r>
                    <m:r>
                      <a:rPr lang="en-US" i="1">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a:t>, where </a:t>
                </a:r>
                <a14:m>
                  <m:oMath xmlns:m="http://schemas.openxmlformats.org/officeDocument/2006/math">
                    <m:r>
                      <a:rPr lang="en-US" i="1">
                        <a:latin typeface="Cambria Math" panose="02040503050406030204" pitchFamily="18" charset="0"/>
                      </a:rPr>
                      <m:t>𝑛</m:t>
                    </m:r>
                  </m:oMath>
                </a14:m>
                <a:r>
                  <a:rPr lang="en-US" dirty="0"/>
                  <a:t> is the cardinality of the set we’re drawing from, and </a:t>
                </a:r>
                <a14:m>
                  <m:oMath xmlns:m="http://schemas.openxmlformats.org/officeDocument/2006/math">
                    <m:r>
                      <a:rPr lang="en-US" i="1">
                        <a:latin typeface="Cambria Math" panose="02040503050406030204" pitchFamily="18" charset="0"/>
                      </a:rPr>
                      <m:t>𝑘</m:t>
                    </m:r>
                  </m:oMath>
                </a14:m>
                <a:r>
                  <a:rPr lang="en-US" dirty="0"/>
                  <a:t> is the number of samples drawn. </a:t>
                </a:r>
              </a:p>
              <a:p>
                <a:r>
                  <a:rPr lang="en-US" dirty="0"/>
                  <a:t>Rolling a 4 sided die twice: </a:t>
                </a:r>
                <a14:m>
                  <m:oMath xmlns:m="http://schemas.openxmlformats.org/officeDocument/2006/math">
                    <m:r>
                      <a:rPr lang="en-US" b="0" i="1" smtClean="0">
                        <a:latin typeface="Cambria Math" panose="02040503050406030204" pitchFamily="18" charset="0"/>
                      </a:rPr>
                      <m:t>𝑘</m:t>
                    </m:r>
                    <m:r>
                      <a:rPr lang="en-US" i="1">
                        <a:latin typeface="Cambria Math" panose="02040503050406030204" pitchFamily="18" charset="0"/>
                      </a:rPr>
                      <m:t>=</m:t>
                    </m:r>
                    <m:r>
                      <a:rPr lang="en-US" b="0" i="1" smtClean="0">
                        <a:latin typeface="Cambria Math" panose="02040503050406030204" pitchFamily="18" charset="0"/>
                      </a:rPr>
                      <m:t>2</m:t>
                    </m:r>
                  </m:oMath>
                </a14:m>
                <a:r>
                  <a:rPr lang="en-US" dirty="0"/>
                  <a:t>,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=4</m:t>
                    </m:r>
                  </m:oMath>
                </a14:m>
                <a:r>
                  <a:rPr lang="en-US" dirty="0"/>
                  <a:t>.</a:t>
                </a:r>
              </a:p>
              <a:p>
                <a:r>
                  <a:rPr lang="en-US" dirty="0"/>
                  <a:t>Flipping a coin 16 times: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 ?</m:t>
                    </m:r>
                  </m:oMath>
                </a14:m>
                <a:r>
                  <a:rPr lang="en-US" dirty="0"/>
                  <a:t>,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dirty="0"/>
                  <a:t>.</a:t>
                </a:r>
              </a:p>
              <a:p>
                <a:endParaRPr lang="en-US" dirty="0"/>
              </a:p>
              <a:p>
                <a:endParaRPr lang="en-US" dirty="0"/>
              </a:p>
            </p:txBody>
          </p:sp>
        </mc:Choice>
        <mc:Fallback xmlns="">
          <p:sp>
            <p:nvSpPr>
              <p:cNvPr id="3" name="Text Placeholder 2">
                <a:extLst>
                  <a:ext uri="{FF2B5EF4-FFF2-40B4-BE49-F238E27FC236}">
                    <a16:creationId xmlns:a16="http://schemas.microsoft.com/office/drawing/2014/main" id="{B6D63A19-6663-D08E-854F-1F7276A54D7B}"/>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89897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3DECB-881E-2B2C-2C4C-2F138C546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A1A9A9-904C-3949-F317-3F29A10F3779}"/>
              </a:ext>
            </a:extLst>
          </p:cNvPr>
          <p:cNvSpPr>
            <a:spLocks noGrp="1"/>
          </p:cNvSpPr>
          <p:nvPr>
            <p:ph type="title"/>
          </p:nvPr>
        </p:nvSpPr>
        <p:spPr/>
        <p:txBody>
          <a:bodyPr/>
          <a:lstStyle/>
          <a:p>
            <a:r>
              <a:rPr lang="en-US" dirty="0"/>
              <a:t>Coins, Dice, Balls &amp; Bins, and Birthdays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0EEC218-F52F-0C98-B971-7C4FB827BC88}"/>
                  </a:ext>
                </a:extLst>
              </p:cNvPr>
              <p:cNvSpPr>
                <a:spLocks noGrp="1"/>
              </p:cNvSpPr>
              <p:nvPr>
                <p:ph type="body" idx="1"/>
              </p:nvPr>
            </p:nvSpPr>
            <p:spPr/>
            <p:txBody>
              <a:bodyPr/>
              <a:lstStyle/>
              <a:p>
                <a:pPr marL="169329" indent="0">
                  <a:buNone/>
                </a:pPr>
                <a:r>
                  <a:rPr lang="en-US" dirty="0"/>
                  <a:t>Flipping coins, rolling dice, tossing balls into bins, and picking birthdays are all the same problem: </a:t>
                </a:r>
                <a14:m>
                  <m:oMath xmlns:m="http://schemas.openxmlformats.org/officeDocument/2006/math">
                    <m:r>
                      <m:rPr>
                        <m:sty m:val="p"/>
                      </m:rPr>
                      <a:rPr lang="en-US" b="0" i="0" smtClean="0">
                        <a:latin typeface="Cambria Math" panose="02040503050406030204" pitchFamily="18" charset="0"/>
                      </a:rPr>
                      <m:t>CP</m:t>
                    </m:r>
                    <m:r>
                      <a:rPr lang="en-US" b="0" i="0" smtClean="0">
                        <a:latin typeface="Cambria Math" panose="02040503050406030204" pitchFamily="18" charset="0"/>
                      </a:rPr>
                      <m:t>2(</m:t>
                    </m:r>
                    <m:r>
                      <a:rPr lang="en-US" i="1">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a:t>, where </a:t>
                </a:r>
                <a14:m>
                  <m:oMath xmlns:m="http://schemas.openxmlformats.org/officeDocument/2006/math">
                    <m:r>
                      <a:rPr lang="en-US" i="1">
                        <a:latin typeface="Cambria Math" panose="02040503050406030204" pitchFamily="18" charset="0"/>
                      </a:rPr>
                      <m:t>𝑛</m:t>
                    </m:r>
                  </m:oMath>
                </a14:m>
                <a:r>
                  <a:rPr lang="en-US" dirty="0"/>
                  <a:t> is the cardinality of the set we’re drawing from, and </a:t>
                </a:r>
                <a14:m>
                  <m:oMath xmlns:m="http://schemas.openxmlformats.org/officeDocument/2006/math">
                    <m:r>
                      <a:rPr lang="en-US" i="1">
                        <a:latin typeface="Cambria Math" panose="02040503050406030204" pitchFamily="18" charset="0"/>
                      </a:rPr>
                      <m:t>𝑘</m:t>
                    </m:r>
                  </m:oMath>
                </a14:m>
                <a:r>
                  <a:rPr lang="en-US" dirty="0"/>
                  <a:t> is the number of samples drawn. </a:t>
                </a:r>
              </a:p>
              <a:p>
                <a:r>
                  <a:rPr lang="en-US" dirty="0"/>
                  <a:t>Rolling a 4 sided die twice: </a:t>
                </a:r>
                <a14:m>
                  <m:oMath xmlns:m="http://schemas.openxmlformats.org/officeDocument/2006/math">
                    <m:r>
                      <a:rPr lang="en-US" b="0" i="1" smtClean="0">
                        <a:latin typeface="Cambria Math" panose="02040503050406030204" pitchFamily="18" charset="0"/>
                      </a:rPr>
                      <m:t>𝑘</m:t>
                    </m:r>
                    <m:r>
                      <a:rPr lang="en-US" i="1">
                        <a:latin typeface="Cambria Math" panose="02040503050406030204" pitchFamily="18" charset="0"/>
                      </a:rPr>
                      <m:t>=</m:t>
                    </m:r>
                    <m:r>
                      <a:rPr lang="en-US" b="0" i="1" smtClean="0">
                        <a:latin typeface="Cambria Math" panose="02040503050406030204" pitchFamily="18" charset="0"/>
                      </a:rPr>
                      <m:t>2</m:t>
                    </m:r>
                  </m:oMath>
                </a14:m>
                <a:r>
                  <a:rPr lang="en-US" dirty="0"/>
                  <a:t>,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=4</m:t>
                    </m:r>
                  </m:oMath>
                </a14:m>
                <a:r>
                  <a:rPr lang="en-US" dirty="0"/>
                  <a:t>.</a:t>
                </a:r>
              </a:p>
              <a:p>
                <a:r>
                  <a:rPr lang="en-US" dirty="0"/>
                  <a:t>Flipping a coin 16 times: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=16</m:t>
                    </m:r>
                  </m:oMath>
                </a14:m>
                <a:r>
                  <a:rPr lang="en-US" dirty="0"/>
                  <a:t>,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=2</m:t>
                    </m:r>
                  </m:oMath>
                </a14:m>
                <a:r>
                  <a:rPr lang="en-US" dirty="0"/>
                  <a:t>.</a:t>
                </a:r>
              </a:p>
              <a:p>
                <a:r>
                  <a:rPr lang="en-US" dirty="0"/>
                  <a:t>Tossing 20 balls in 10 bins: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 ?</m:t>
                    </m:r>
                  </m:oMath>
                </a14:m>
                <a:r>
                  <a:rPr lang="en-US" dirty="0"/>
                  <a:t>,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dirty="0"/>
                  <a:t>.</a:t>
                </a:r>
              </a:p>
              <a:p>
                <a:endParaRPr lang="en-US" dirty="0"/>
              </a:p>
              <a:p>
                <a:endParaRPr lang="en-US" dirty="0"/>
              </a:p>
            </p:txBody>
          </p:sp>
        </mc:Choice>
        <mc:Fallback xmlns="">
          <p:sp>
            <p:nvSpPr>
              <p:cNvPr id="3" name="Text Placeholder 2">
                <a:extLst>
                  <a:ext uri="{FF2B5EF4-FFF2-40B4-BE49-F238E27FC236}">
                    <a16:creationId xmlns:a16="http://schemas.microsoft.com/office/drawing/2014/main" id="{80EEC218-F52F-0C98-B971-7C4FB827BC88}"/>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98334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7432D-1A95-9B75-64AA-55A956D5F8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121527-59B2-A309-1AF0-055A0C68E9C0}"/>
              </a:ext>
            </a:extLst>
          </p:cNvPr>
          <p:cNvSpPr>
            <a:spLocks noGrp="1"/>
          </p:cNvSpPr>
          <p:nvPr>
            <p:ph type="title"/>
          </p:nvPr>
        </p:nvSpPr>
        <p:spPr/>
        <p:txBody>
          <a:bodyPr/>
          <a:lstStyle/>
          <a:p>
            <a:r>
              <a:rPr lang="en-US" dirty="0"/>
              <a:t>Coins, Dice, Balls &amp; Bins, and Birthdays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48B7BF0-D0AE-E2F6-E66D-71B1678E6296}"/>
                  </a:ext>
                </a:extLst>
              </p:cNvPr>
              <p:cNvSpPr>
                <a:spLocks noGrp="1"/>
              </p:cNvSpPr>
              <p:nvPr>
                <p:ph type="body" idx="1"/>
              </p:nvPr>
            </p:nvSpPr>
            <p:spPr/>
            <p:txBody>
              <a:bodyPr/>
              <a:lstStyle/>
              <a:p>
                <a:pPr marL="169329" indent="0">
                  <a:buNone/>
                </a:pPr>
                <a:r>
                  <a:rPr lang="en-US" dirty="0"/>
                  <a:t>Flipping coins, rolling dice, tossing balls into bins, and picking birthdays are all the same problem: </a:t>
                </a:r>
                <a14:m>
                  <m:oMath xmlns:m="http://schemas.openxmlformats.org/officeDocument/2006/math">
                    <m:r>
                      <m:rPr>
                        <m:sty m:val="p"/>
                      </m:rPr>
                      <a:rPr lang="en-US" b="0" i="0" smtClean="0">
                        <a:latin typeface="Cambria Math" panose="02040503050406030204" pitchFamily="18" charset="0"/>
                      </a:rPr>
                      <m:t>CP</m:t>
                    </m:r>
                    <m:r>
                      <a:rPr lang="en-US" b="0" i="0" smtClean="0">
                        <a:latin typeface="Cambria Math" panose="02040503050406030204" pitchFamily="18" charset="0"/>
                      </a:rPr>
                      <m:t>2(</m:t>
                    </m:r>
                    <m:r>
                      <a:rPr lang="en-US" i="1">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a:t>, where </a:t>
                </a:r>
                <a14:m>
                  <m:oMath xmlns:m="http://schemas.openxmlformats.org/officeDocument/2006/math">
                    <m:r>
                      <a:rPr lang="en-US" i="1">
                        <a:latin typeface="Cambria Math" panose="02040503050406030204" pitchFamily="18" charset="0"/>
                      </a:rPr>
                      <m:t>𝑛</m:t>
                    </m:r>
                  </m:oMath>
                </a14:m>
                <a:r>
                  <a:rPr lang="en-US" dirty="0"/>
                  <a:t> is the cardinality of the set we’re drawing from, and </a:t>
                </a:r>
                <a14:m>
                  <m:oMath xmlns:m="http://schemas.openxmlformats.org/officeDocument/2006/math">
                    <m:r>
                      <a:rPr lang="en-US" i="1">
                        <a:latin typeface="Cambria Math" panose="02040503050406030204" pitchFamily="18" charset="0"/>
                      </a:rPr>
                      <m:t>𝑘</m:t>
                    </m:r>
                  </m:oMath>
                </a14:m>
                <a:r>
                  <a:rPr lang="en-US" dirty="0"/>
                  <a:t> is the number of samples drawn. </a:t>
                </a:r>
              </a:p>
              <a:p>
                <a:r>
                  <a:rPr lang="en-US" dirty="0"/>
                  <a:t>Rolling a 4 sided die twice: </a:t>
                </a:r>
                <a14:m>
                  <m:oMath xmlns:m="http://schemas.openxmlformats.org/officeDocument/2006/math">
                    <m:r>
                      <a:rPr lang="en-US" b="0" i="1" smtClean="0">
                        <a:latin typeface="Cambria Math" panose="02040503050406030204" pitchFamily="18" charset="0"/>
                      </a:rPr>
                      <m:t>𝑘</m:t>
                    </m:r>
                    <m:r>
                      <a:rPr lang="en-US" i="1">
                        <a:latin typeface="Cambria Math" panose="02040503050406030204" pitchFamily="18" charset="0"/>
                      </a:rPr>
                      <m:t>=</m:t>
                    </m:r>
                    <m:r>
                      <a:rPr lang="en-US" b="0" i="1" smtClean="0">
                        <a:latin typeface="Cambria Math" panose="02040503050406030204" pitchFamily="18" charset="0"/>
                      </a:rPr>
                      <m:t>2</m:t>
                    </m:r>
                  </m:oMath>
                </a14:m>
                <a:r>
                  <a:rPr lang="en-US" dirty="0"/>
                  <a:t>,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=4</m:t>
                    </m:r>
                  </m:oMath>
                </a14:m>
                <a:r>
                  <a:rPr lang="en-US" dirty="0"/>
                  <a:t>.</a:t>
                </a:r>
              </a:p>
              <a:p>
                <a:r>
                  <a:rPr lang="en-US" dirty="0"/>
                  <a:t>Flipping a coin 16 times: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=16</m:t>
                    </m:r>
                  </m:oMath>
                </a14:m>
                <a:r>
                  <a:rPr lang="en-US" dirty="0"/>
                  <a:t>,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=2</m:t>
                    </m:r>
                  </m:oMath>
                </a14:m>
                <a:r>
                  <a:rPr lang="en-US" dirty="0"/>
                  <a:t>.</a:t>
                </a:r>
              </a:p>
              <a:p>
                <a:r>
                  <a:rPr lang="en-US" dirty="0"/>
                  <a:t>Tossing 20 balls in 10 bins: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=10</m:t>
                    </m:r>
                  </m:oMath>
                </a14:m>
                <a:r>
                  <a:rPr lang="en-US" dirty="0"/>
                  <a:t>,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=20</m:t>
                    </m:r>
                  </m:oMath>
                </a14:m>
                <a:r>
                  <a:rPr lang="en-US" dirty="0"/>
                  <a:t>.</a:t>
                </a:r>
              </a:p>
              <a:p>
                <a:r>
                  <a:rPr lang="en-US" dirty="0"/>
                  <a:t>Picking 23 birthdays: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 ?</m:t>
                    </m:r>
                  </m:oMath>
                </a14:m>
                <a:r>
                  <a:rPr lang="en-US" dirty="0"/>
                  <a:t>,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dirty="0"/>
                  <a:t>.</a:t>
                </a:r>
              </a:p>
              <a:p>
                <a:endParaRPr lang="en-US" dirty="0"/>
              </a:p>
              <a:p>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448B7BF0-D0AE-E2F6-E66D-71B1678E6296}"/>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719605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2FA9E-B2C6-D9DC-F936-0AB42EA6EB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D31D18-2DE8-3679-2104-80CFCAEEB3FF}"/>
              </a:ext>
            </a:extLst>
          </p:cNvPr>
          <p:cNvSpPr>
            <a:spLocks noGrp="1"/>
          </p:cNvSpPr>
          <p:nvPr>
            <p:ph type="title"/>
          </p:nvPr>
        </p:nvSpPr>
        <p:spPr/>
        <p:txBody>
          <a:bodyPr/>
          <a:lstStyle/>
          <a:p>
            <a:r>
              <a:rPr lang="en-US" dirty="0"/>
              <a:t>Coins, Dice, Balls &amp; Bins, and Birthdays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19C29DF-7697-28A8-3631-CFC0344F7BC6}"/>
                  </a:ext>
                </a:extLst>
              </p:cNvPr>
              <p:cNvSpPr>
                <a:spLocks noGrp="1"/>
              </p:cNvSpPr>
              <p:nvPr>
                <p:ph type="body" idx="1"/>
              </p:nvPr>
            </p:nvSpPr>
            <p:spPr/>
            <p:txBody>
              <a:bodyPr/>
              <a:lstStyle/>
              <a:p>
                <a:pPr marL="169329" indent="0">
                  <a:buNone/>
                </a:pPr>
                <a:r>
                  <a:rPr lang="en-US" dirty="0"/>
                  <a:t>Flipping coins, rolling dice, tossing balls into bins, and picking birthdays are all the same problem: </a:t>
                </a:r>
                <a14:m>
                  <m:oMath xmlns:m="http://schemas.openxmlformats.org/officeDocument/2006/math">
                    <m:r>
                      <m:rPr>
                        <m:sty m:val="p"/>
                      </m:rPr>
                      <a:rPr lang="en-US" b="0" i="0" smtClean="0">
                        <a:latin typeface="Cambria Math" panose="02040503050406030204" pitchFamily="18" charset="0"/>
                      </a:rPr>
                      <m:t>CP</m:t>
                    </m:r>
                    <m:r>
                      <a:rPr lang="en-US" b="0" i="0" smtClean="0">
                        <a:latin typeface="Cambria Math" panose="02040503050406030204" pitchFamily="18" charset="0"/>
                      </a:rPr>
                      <m:t>2(</m:t>
                    </m:r>
                    <m:r>
                      <a:rPr lang="en-US" i="1">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a:t>, where </a:t>
                </a:r>
                <a14:m>
                  <m:oMath xmlns:m="http://schemas.openxmlformats.org/officeDocument/2006/math">
                    <m:r>
                      <a:rPr lang="en-US" i="1">
                        <a:latin typeface="Cambria Math" panose="02040503050406030204" pitchFamily="18" charset="0"/>
                      </a:rPr>
                      <m:t>𝑛</m:t>
                    </m:r>
                  </m:oMath>
                </a14:m>
                <a:r>
                  <a:rPr lang="en-US" dirty="0"/>
                  <a:t> is the cardinality of the set we’re drawing from, and </a:t>
                </a:r>
                <a14:m>
                  <m:oMath xmlns:m="http://schemas.openxmlformats.org/officeDocument/2006/math">
                    <m:r>
                      <a:rPr lang="en-US" i="1">
                        <a:latin typeface="Cambria Math" panose="02040503050406030204" pitchFamily="18" charset="0"/>
                      </a:rPr>
                      <m:t>𝑘</m:t>
                    </m:r>
                  </m:oMath>
                </a14:m>
                <a:r>
                  <a:rPr lang="en-US" dirty="0"/>
                  <a:t> is the number of samples drawn. </a:t>
                </a:r>
              </a:p>
              <a:p>
                <a:r>
                  <a:rPr lang="en-US" dirty="0"/>
                  <a:t>Rolling a 4 sided die twice: </a:t>
                </a:r>
                <a14:m>
                  <m:oMath xmlns:m="http://schemas.openxmlformats.org/officeDocument/2006/math">
                    <m:r>
                      <a:rPr lang="en-US" b="0" i="1" smtClean="0">
                        <a:latin typeface="Cambria Math" panose="02040503050406030204" pitchFamily="18" charset="0"/>
                      </a:rPr>
                      <m:t>𝑘</m:t>
                    </m:r>
                    <m:r>
                      <a:rPr lang="en-US" i="1">
                        <a:latin typeface="Cambria Math" panose="02040503050406030204" pitchFamily="18" charset="0"/>
                      </a:rPr>
                      <m:t>=</m:t>
                    </m:r>
                    <m:r>
                      <a:rPr lang="en-US" b="0" i="1" smtClean="0">
                        <a:latin typeface="Cambria Math" panose="02040503050406030204" pitchFamily="18" charset="0"/>
                      </a:rPr>
                      <m:t>2</m:t>
                    </m:r>
                  </m:oMath>
                </a14:m>
                <a:r>
                  <a:rPr lang="en-US" dirty="0"/>
                  <a:t>,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=4</m:t>
                    </m:r>
                  </m:oMath>
                </a14:m>
                <a:r>
                  <a:rPr lang="en-US" dirty="0"/>
                  <a:t>.</a:t>
                </a:r>
              </a:p>
              <a:p>
                <a:r>
                  <a:rPr lang="en-US" dirty="0"/>
                  <a:t>Flipping a coin 16 times: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=16</m:t>
                    </m:r>
                  </m:oMath>
                </a14:m>
                <a:r>
                  <a:rPr lang="en-US" dirty="0"/>
                  <a:t>,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=2</m:t>
                    </m:r>
                  </m:oMath>
                </a14:m>
                <a:r>
                  <a:rPr lang="en-US" dirty="0"/>
                  <a:t>.</a:t>
                </a:r>
              </a:p>
              <a:p>
                <a:r>
                  <a:rPr lang="en-US" dirty="0"/>
                  <a:t>Tossing 20 balls in 10 bins: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=10</m:t>
                    </m:r>
                  </m:oMath>
                </a14:m>
                <a:r>
                  <a:rPr lang="en-US" dirty="0"/>
                  <a:t>,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=20</m:t>
                    </m:r>
                  </m:oMath>
                </a14:m>
                <a:r>
                  <a:rPr lang="en-US" dirty="0"/>
                  <a:t>.</a:t>
                </a:r>
              </a:p>
              <a:p>
                <a:r>
                  <a:rPr lang="en-US" dirty="0"/>
                  <a:t>Picking 23 birthdays: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=23</m:t>
                    </m:r>
                  </m:oMath>
                </a14:m>
                <a:r>
                  <a:rPr lang="en-US" dirty="0"/>
                  <a:t>,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=365</m:t>
                    </m:r>
                  </m:oMath>
                </a14:m>
                <a:r>
                  <a:rPr lang="en-US" dirty="0"/>
                  <a:t>.</a:t>
                </a:r>
              </a:p>
              <a:p>
                <a:endParaRPr lang="en-US" dirty="0"/>
              </a:p>
              <a:p>
                <a:pPr marL="169329" indent="0">
                  <a:buNone/>
                </a:pPr>
                <a:r>
                  <a:rPr lang="en-US" dirty="0"/>
                  <a:t>Example: Chance of getting the same die roll in 23 rolls of a 365-sided die is around 50%.</a:t>
                </a:r>
              </a:p>
              <a:p>
                <a:endParaRPr lang="en-US" dirty="0"/>
              </a:p>
              <a:p>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319C29DF-7697-28A8-3631-CFC0344F7BC6}"/>
                  </a:ext>
                </a:extLst>
              </p:cNvPr>
              <p:cNvSpPr>
                <a:spLocks noGrp="1" noRot="1" noChangeAspect="1" noMove="1" noResize="1" noEditPoints="1" noAdjustHandles="1" noChangeArrowheads="1" noChangeShapeType="1" noTextEdit="1"/>
              </p:cNvSpPr>
              <p:nvPr>
                <p:ph type="body" idx="1"/>
              </p:nvPr>
            </p:nvSpPr>
            <p:spPr>
              <a:blipFill>
                <a:blip r:embed="rId2"/>
                <a:stretch>
                  <a:fillRect r="-268"/>
                </a:stretch>
              </a:blipFill>
            </p:spPr>
            <p:txBody>
              <a:bodyPr/>
              <a:lstStyle/>
              <a:p>
                <a:r>
                  <a:rPr lang="en-US">
                    <a:noFill/>
                  </a:rPr>
                  <a:t> </a:t>
                </a:r>
              </a:p>
            </p:txBody>
          </p:sp>
        </mc:Fallback>
      </mc:AlternateContent>
    </p:spTree>
    <p:extLst>
      <p:ext uri="{BB962C8B-B14F-4D97-AF65-F5344CB8AC3E}">
        <p14:creationId xmlns:p14="http://schemas.microsoft.com/office/powerpoint/2010/main" val="23359341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F51B5-039E-B2D9-0206-9B8A8C3575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6A8B9-33EB-5E78-0D8C-057A87AC0441}"/>
              </a:ext>
            </a:extLst>
          </p:cNvPr>
          <p:cNvSpPr>
            <a:spLocks noGrp="1"/>
          </p:cNvSpPr>
          <p:nvPr>
            <p:ph type="title"/>
          </p:nvPr>
        </p:nvSpPr>
        <p:spPr/>
        <p:txBody>
          <a:bodyPr/>
          <a:lstStyle/>
          <a:p>
            <a:r>
              <a:rPr lang="en-US"/>
              <a:t>Coins, Dice, Balls &amp; Bins, and Birthdays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86E194B-C5B0-E86B-4A43-AFD01D3D638C}"/>
                  </a:ext>
                </a:extLst>
              </p:cNvPr>
              <p:cNvSpPr>
                <a:spLocks noGrp="1"/>
              </p:cNvSpPr>
              <p:nvPr>
                <p:ph type="body" idx="1"/>
              </p:nvPr>
            </p:nvSpPr>
            <p:spPr/>
            <p:txBody>
              <a:bodyPr/>
              <a:lstStyle/>
              <a:p>
                <a:pPr marL="169329" indent="0">
                  <a:buNone/>
                </a:pPr>
                <a:r>
                  <a:rPr lang="en-US" dirty="0"/>
                  <a:t>Flipping coins, rolling dice, tossing balls into bins, and picking birthdays are all the same problem: </a:t>
                </a:r>
                <a14:m>
                  <m:oMath xmlns:m="http://schemas.openxmlformats.org/officeDocument/2006/math">
                    <m:r>
                      <m:rPr>
                        <m:sty m:val="p"/>
                      </m:rPr>
                      <a:rPr lang="en-US" b="0" i="0" smtClean="0">
                        <a:latin typeface="Cambria Math" panose="02040503050406030204" pitchFamily="18" charset="0"/>
                      </a:rPr>
                      <m:t>CP</m:t>
                    </m:r>
                    <m:r>
                      <a:rPr lang="en-US" b="0" i="0" smtClean="0">
                        <a:latin typeface="Cambria Math" panose="02040503050406030204" pitchFamily="18" charset="0"/>
                      </a:rPr>
                      <m:t>2(</m:t>
                    </m:r>
                    <m:r>
                      <a:rPr lang="en-US" i="1">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a:t>, where </a:t>
                </a:r>
                <a14:m>
                  <m:oMath xmlns:m="http://schemas.openxmlformats.org/officeDocument/2006/math">
                    <m:r>
                      <a:rPr lang="en-US" i="1">
                        <a:latin typeface="Cambria Math" panose="02040503050406030204" pitchFamily="18" charset="0"/>
                      </a:rPr>
                      <m:t>𝑛</m:t>
                    </m:r>
                  </m:oMath>
                </a14:m>
                <a:r>
                  <a:rPr lang="en-US" dirty="0"/>
                  <a:t> is the cardinality of the set we’re drawing from, and </a:t>
                </a:r>
                <a14:m>
                  <m:oMath xmlns:m="http://schemas.openxmlformats.org/officeDocument/2006/math">
                    <m:r>
                      <a:rPr lang="en-US" i="1">
                        <a:latin typeface="Cambria Math" panose="02040503050406030204" pitchFamily="18" charset="0"/>
                      </a:rPr>
                      <m:t>𝑘</m:t>
                    </m:r>
                  </m:oMath>
                </a14:m>
                <a:r>
                  <a:rPr lang="en-US" dirty="0"/>
                  <a:t> is the number of samples drawn. </a:t>
                </a:r>
              </a:p>
              <a:p>
                <a:r>
                  <a:rPr lang="en-US" dirty="0"/>
                  <a:t>Rolling a 4 sided die twice: </a:t>
                </a:r>
                <a14:m>
                  <m:oMath xmlns:m="http://schemas.openxmlformats.org/officeDocument/2006/math">
                    <m:r>
                      <a:rPr lang="en-US" b="0" i="1" smtClean="0">
                        <a:latin typeface="Cambria Math" panose="02040503050406030204" pitchFamily="18" charset="0"/>
                      </a:rPr>
                      <m:t>𝑘</m:t>
                    </m:r>
                    <m:r>
                      <a:rPr lang="en-US" i="1">
                        <a:latin typeface="Cambria Math" panose="02040503050406030204" pitchFamily="18" charset="0"/>
                      </a:rPr>
                      <m:t>=</m:t>
                    </m:r>
                    <m:r>
                      <a:rPr lang="en-US" b="0" i="1" smtClean="0">
                        <a:latin typeface="Cambria Math" panose="02040503050406030204" pitchFamily="18" charset="0"/>
                      </a:rPr>
                      <m:t>2</m:t>
                    </m:r>
                  </m:oMath>
                </a14:m>
                <a:r>
                  <a:rPr lang="en-US" dirty="0"/>
                  <a:t>,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=4</m:t>
                    </m:r>
                  </m:oMath>
                </a14:m>
                <a:r>
                  <a:rPr lang="en-US" dirty="0"/>
                  <a:t>.</a:t>
                </a:r>
              </a:p>
              <a:p>
                <a:r>
                  <a:rPr lang="en-US" dirty="0"/>
                  <a:t>Flipping a coin 16 times: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=16</m:t>
                    </m:r>
                  </m:oMath>
                </a14:m>
                <a:r>
                  <a:rPr lang="en-US" dirty="0"/>
                  <a:t>,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=2</m:t>
                    </m:r>
                  </m:oMath>
                </a14:m>
                <a:r>
                  <a:rPr lang="en-US" dirty="0"/>
                  <a:t>.</a:t>
                </a:r>
              </a:p>
              <a:p>
                <a:r>
                  <a:rPr lang="en-US" dirty="0"/>
                  <a:t>Tossing 20 balls in 10 bins: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=10</m:t>
                    </m:r>
                  </m:oMath>
                </a14:m>
                <a:r>
                  <a:rPr lang="en-US" dirty="0"/>
                  <a:t>,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=20</m:t>
                    </m:r>
                  </m:oMath>
                </a14:m>
                <a:r>
                  <a:rPr lang="en-US" dirty="0"/>
                  <a:t>.</a:t>
                </a:r>
              </a:p>
              <a:p>
                <a:r>
                  <a:rPr lang="en-US" dirty="0"/>
                  <a:t>Picking 23 birthdays: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=23</m:t>
                    </m:r>
                  </m:oMath>
                </a14:m>
                <a:r>
                  <a:rPr lang="en-US" dirty="0"/>
                  <a:t>,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=365</m:t>
                    </m:r>
                  </m:oMath>
                </a14:m>
                <a:r>
                  <a:rPr lang="en-US" dirty="0"/>
                  <a:t>.</a:t>
                </a:r>
              </a:p>
              <a:p>
                <a:endParaRPr lang="en-US" dirty="0"/>
              </a:p>
              <a:p>
                <a:pPr marL="169329" indent="0">
                  <a:buNone/>
                </a:pPr>
                <a:r>
                  <a:rPr lang="en-US" dirty="0"/>
                  <a:t>Drawing cards, picking the position for heads, or picking birthdays without repeats are all the same problem: </a:t>
                </a:r>
                <a14:m>
                  <m:oMath xmlns:m="http://schemas.openxmlformats.org/officeDocument/2006/math">
                    <m:r>
                      <m:rPr>
                        <m:sty m:val="p"/>
                      </m:rPr>
                      <a:rPr lang="en-US" b="0" i="0" smtClean="0">
                        <a:latin typeface="Cambria Math" panose="02040503050406030204" pitchFamily="18" charset="0"/>
                      </a:rPr>
                      <m:t>CP</m:t>
                    </m:r>
                    <m:r>
                      <a:rPr lang="en-US" b="0" i="0" smtClean="0">
                        <a:latin typeface="Cambria Math" panose="02040503050406030204" pitchFamily="18" charset="0"/>
                      </a:rPr>
                      <m:t>3</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𝑘</m:t>
                        </m:r>
                      </m:e>
                    </m:d>
                  </m:oMath>
                </a14:m>
                <a:r>
                  <a:rPr lang="en-US" dirty="0"/>
                  <a:t> [though you can also use </a:t>
                </a:r>
                <a14:m>
                  <m:oMath xmlns:m="http://schemas.openxmlformats.org/officeDocument/2006/math">
                    <m:r>
                      <m:rPr>
                        <m:sty m:val="p"/>
                      </m:rPr>
                      <a:rPr lang="en-US" b="0" i="0" smtClean="0">
                        <a:latin typeface="Cambria Math" panose="02040503050406030204" pitchFamily="18" charset="0"/>
                      </a:rPr>
                      <m:t>CP</m:t>
                    </m:r>
                    <m:r>
                      <a:rPr lang="en-US" b="0" i="0" smtClean="0">
                        <a:latin typeface="Cambria Math" panose="02040503050406030204" pitchFamily="18" charset="0"/>
                      </a:rPr>
                      <m:t>1</m:t>
                    </m:r>
                  </m:oMath>
                </a14:m>
                <a:r>
                  <a:rPr lang="en-US" dirty="0"/>
                  <a:t>]:</a:t>
                </a:r>
              </a:p>
              <a:p>
                <a:r>
                  <a:rPr lang="en-US" dirty="0"/>
                  <a:t>Drawing 5 cards from a deck of 52: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=5, </m:t>
                    </m:r>
                    <m:r>
                      <a:rPr lang="en-US" b="0" i="1" smtClean="0">
                        <a:latin typeface="Cambria Math" panose="02040503050406030204" pitchFamily="18" charset="0"/>
                      </a:rPr>
                      <m:t>𝑛</m:t>
                    </m:r>
                    <m:r>
                      <a:rPr lang="en-US" b="0" i="1" smtClean="0">
                        <a:latin typeface="Cambria Math" panose="02040503050406030204" pitchFamily="18" charset="0"/>
                      </a:rPr>
                      <m:t>=4</m:t>
                    </m:r>
                  </m:oMath>
                </a14:m>
                <a:r>
                  <a:rPr lang="en-US" dirty="0"/>
                  <a:t>.</a:t>
                </a:r>
              </a:p>
              <a:p>
                <a:r>
                  <a:rPr lang="en-US" dirty="0"/>
                  <a:t>Figuring out how many ways to 6 heads out of 16 flips: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=6, </m:t>
                    </m:r>
                    <m:r>
                      <a:rPr lang="en-US" i="1">
                        <a:latin typeface="Cambria Math" panose="02040503050406030204" pitchFamily="18" charset="0"/>
                      </a:rPr>
                      <m:t>𝑛</m:t>
                    </m:r>
                    <m:r>
                      <a:rPr lang="en-US" i="1">
                        <a:latin typeface="Cambria Math" panose="02040503050406030204" pitchFamily="18" charset="0"/>
                      </a:rPr>
                      <m:t>=16</m:t>
                    </m:r>
                  </m:oMath>
                </a14:m>
                <a:r>
                  <a:rPr lang="en-US" dirty="0"/>
                  <a:t>.</a:t>
                </a:r>
              </a:p>
              <a:p>
                <a:r>
                  <a:rPr lang="en-US" dirty="0"/>
                  <a:t>Picking 23 birthdays without repeats: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=23, </m:t>
                    </m:r>
                    <m:r>
                      <a:rPr lang="en-US" i="1">
                        <a:latin typeface="Cambria Math" panose="02040503050406030204" pitchFamily="18" charset="0"/>
                      </a:rPr>
                      <m:t>𝑛</m:t>
                    </m:r>
                    <m:r>
                      <a:rPr lang="en-US" i="1">
                        <a:latin typeface="Cambria Math" panose="02040503050406030204" pitchFamily="18" charset="0"/>
                      </a:rPr>
                      <m:t>=365</m:t>
                    </m:r>
                  </m:oMath>
                </a14:m>
                <a:r>
                  <a:rPr lang="en-US" dirty="0"/>
                  <a:t>.</a:t>
                </a:r>
              </a:p>
              <a:p>
                <a:endParaRPr lang="en-US" dirty="0"/>
              </a:p>
              <a:p>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986E194B-C5B0-E86B-4A43-AFD01D3D638C}"/>
                  </a:ext>
                </a:extLst>
              </p:cNvPr>
              <p:cNvSpPr>
                <a:spLocks noGrp="1" noRot="1" noChangeAspect="1" noMove="1" noResize="1" noEditPoints="1" noAdjustHandles="1" noChangeArrowheads="1" noChangeShapeType="1" noTextEdit="1"/>
              </p:cNvSpPr>
              <p:nvPr>
                <p:ph type="body" idx="1"/>
              </p:nvPr>
            </p:nvSpPr>
            <p:spPr>
              <a:blipFill>
                <a:blip r:embed="rId2"/>
                <a:stretch>
                  <a:fillRect b="-32798"/>
                </a:stretch>
              </a:blipFill>
            </p:spPr>
            <p:txBody>
              <a:bodyPr/>
              <a:lstStyle/>
              <a:p>
                <a:r>
                  <a:rPr lang="en-US">
                    <a:noFill/>
                  </a:rPr>
                  <a:t> </a:t>
                </a:r>
              </a:p>
            </p:txBody>
          </p:sp>
        </mc:Fallback>
      </mc:AlternateContent>
    </p:spTree>
    <p:extLst>
      <p:ext uri="{BB962C8B-B14F-4D97-AF65-F5344CB8AC3E}">
        <p14:creationId xmlns:p14="http://schemas.microsoft.com/office/powerpoint/2010/main" val="427196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FBF68-D5BD-C672-0E8B-C79E1D01FA08}"/>
              </a:ext>
            </a:extLst>
          </p:cNvPr>
          <p:cNvSpPr>
            <a:spLocks noGrp="1"/>
          </p:cNvSpPr>
          <p:nvPr>
            <p:ph type="title"/>
          </p:nvPr>
        </p:nvSpPr>
        <p:spPr/>
        <p:txBody>
          <a:bodyPr/>
          <a:lstStyle/>
          <a:p>
            <a:r>
              <a:rPr lang="en-US" dirty="0"/>
              <a:t>Random Experiment, Sample Point, Sample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BFF980-B44C-659D-3458-7F6FABEEECDA}"/>
                  </a:ext>
                </a:extLst>
              </p:cNvPr>
              <p:cNvSpPr>
                <a:spLocks noGrp="1"/>
              </p:cNvSpPr>
              <p:nvPr>
                <p:ph idx="1"/>
              </p:nvPr>
            </p:nvSpPr>
            <p:spPr>
              <a:xfrm>
                <a:off x="93657" y="533400"/>
                <a:ext cx="11814564" cy="5638732"/>
              </a:xfrm>
            </p:spPr>
            <p:txBody>
              <a:bodyPr/>
              <a:lstStyle/>
              <a:p>
                <a:pPr marL="0" indent="0">
                  <a:buNone/>
                </a:pPr>
                <a:r>
                  <a:rPr lang="en-US" b="1" dirty="0">
                    <a:solidFill>
                      <a:schemeClr val="accent3"/>
                    </a:solidFill>
                    <a:latin typeface="Inter" panose="02000503000000020004" pitchFamily="2" charset="0"/>
                    <a:ea typeface="Inter" panose="02000503000000020004" pitchFamily="2" charset="0"/>
                    <a:cs typeface="Inter" panose="02000503000000020004" pitchFamily="2" charset="0"/>
                  </a:rPr>
                  <a:t>Random Experiment</a:t>
                </a:r>
                <a:r>
                  <a:rPr lang="en-US" dirty="0"/>
                  <a:t>: Drawing a sample of </a:t>
                </a:r>
                <a14:m>
                  <m:oMath xmlns:m="http://schemas.openxmlformats.org/officeDocument/2006/math">
                    <m:r>
                      <a:rPr lang="en-US" i="1">
                        <a:latin typeface="Cambria Math" panose="02040503050406030204" pitchFamily="18" charset="0"/>
                      </a:rPr>
                      <m:t>𝑘</m:t>
                    </m:r>
                  </m:oMath>
                </a14:m>
                <a:r>
                  <a:rPr lang="en-US" dirty="0"/>
                  <a:t> items from a set </a:t>
                </a:r>
                <a14:m>
                  <m:oMath xmlns:m="http://schemas.openxmlformats.org/officeDocument/2006/math">
                    <m:r>
                      <a:rPr lang="en-US" i="1">
                        <a:latin typeface="Cambria Math" panose="02040503050406030204" pitchFamily="18" charset="0"/>
                      </a:rPr>
                      <m:t>𝑆</m:t>
                    </m:r>
                  </m:oMath>
                </a14:m>
                <a:r>
                  <a:rPr lang="en-US" dirty="0"/>
                  <a:t> with cardinality </a:t>
                </a:r>
                <a14:m>
                  <m:oMath xmlns:m="http://schemas.openxmlformats.org/officeDocument/2006/math">
                    <m:r>
                      <a:rPr lang="en-US" i="1">
                        <a:latin typeface="Cambria Math" panose="02040503050406030204" pitchFamily="18" charset="0"/>
                      </a:rPr>
                      <m:t>𝑛</m:t>
                    </m:r>
                  </m:oMath>
                </a14:m>
                <a:r>
                  <a:rPr lang="en-US" dirty="0"/>
                  <a:t>.</a:t>
                </a:r>
              </a:p>
              <a:p>
                <a:pPr marL="0" indent="0">
                  <a:buNone/>
                </a:pPr>
                <a:endParaRPr lang="en-US" dirty="0"/>
              </a:p>
              <a:p>
                <a:pPr marL="0" indent="0">
                  <a:buNone/>
                </a:pPr>
                <a:r>
                  <a:rPr lang="en-US" dirty="0"/>
                  <a:t>Example: Rolling two 4-sided dice. In this case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=2,  </m:t>
                    </m:r>
                    <m:r>
                      <a:rPr lang="en-US" i="1">
                        <a:latin typeface="Cambria Math" panose="02040503050406030204" pitchFamily="18" charset="0"/>
                      </a:rPr>
                      <m:t>𝑆</m:t>
                    </m:r>
                    <m:r>
                      <a:rPr lang="en-US" i="1">
                        <a:latin typeface="Cambria Math" panose="02040503050406030204" pitchFamily="18" charset="0"/>
                      </a:rPr>
                      <m:t>={1, 2, 3, 4}</m:t>
                    </m:r>
                  </m:oMath>
                </a14:m>
                <a:r>
                  <a:rPr lang="en-US" dirty="0"/>
                  <a:t>, and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=4</m:t>
                    </m:r>
                  </m:oMath>
                </a14:m>
                <a:r>
                  <a:rPr lang="en-US" dirty="0"/>
                  <a:t>, and we are drawing with replacement.</a:t>
                </a:r>
              </a:p>
              <a:p>
                <a:pPr marL="0" indent="0">
                  <a:buNone/>
                </a:pPr>
                <a:endParaRPr lang="en-US" dirty="0"/>
              </a:p>
              <a:p>
                <a:pPr marL="0" indent="0">
                  <a:buNone/>
                </a:pPr>
                <a:r>
                  <a:rPr lang="en-US" b="1" dirty="0">
                    <a:solidFill>
                      <a:schemeClr val="accent3"/>
                    </a:solidFill>
                    <a:latin typeface="Inter" panose="02000503000000020004" pitchFamily="2" charset="0"/>
                    <a:ea typeface="Inter" panose="02000503000000020004" pitchFamily="2" charset="0"/>
                    <a:cs typeface="Inter" panose="02000503000000020004" pitchFamily="2" charset="0"/>
                  </a:rPr>
                  <a:t>Sample Point</a:t>
                </a:r>
                <a:r>
                  <a:rPr lang="en-US" b="1" dirty="0"/>
                  <a:t>: </a:t>
                </a:r>
                <a:r>
                  <a:rPr lang="en-US" dirty="0"/>
                  <a:t>The outcome of a single experiment, e.g. 22.</a:t>
                </a:r>
              </a:p>
              <a:p>
                <a:pPr marL="0" indent="0">
                  <a:buNone/>
                </a:pPr>
                <a:endParaRPr lang="en-US" dirty="0"/>
              </a:p>
              <a:p>
                <a:pPr marL="0" indent="0">
                  <a:buNone/>
                </a:pPr>
                <a:r>
                  <a:rPr lang="en-US" b="1" dirty="0">
                    <a:solidFill>
                      <a:schemeClr val="accent3"/>
                    </a:solidFill>
                    <a:latin typeface="Inter" panose="02000503000000020004" pitchFamily="2" charset="0"/>
                    <a:ea typeface="Inter" panose="02000503000000020004" pitchFamily="2" charset="0"/>
                    <a:cs typeface="Inter" panose="02000503000000020004" pitchFamily="2" charset="0"/>
                  </a:rPr>
                  <a:t>Sample Space</a:t>
                </a:r>
                <a:r>
                  <a:rPr lang="en-US" b="1" dirty="0"/>
                  <a:t>: </a:t>
                </a:r>
                <a:r>
                  <a:rPr lang="en-US" dirty="0"/>
                  <a:t>Set of all possible outcomes, given by </a:t>
                </a:r>
                <a14:m>
                  <m:oMath xmlns:m="http://schemas.openxmlformats.org/officeDocument/2006/math">
                    <m:r>
                      <m:rPr>
                        <m:sty m:val="p"/>
                      </m:rPr>
                      <a:rPr lang="en-US">
                        <a:latin typeface="Cambria Math" panose="02040503050406030204" pitchFamily="18" charset="0"/>
                      </a:rPr>
                      <m:t>Ω</m:t>
                    </m:r>
                  </m:oMath>
                </a14:m>
                <a:r>
                  <a:rPr lang="en-US" dirty="0"/>
                  <a:t>. In this case, the sample space is exactly one of our 4 counting problems, i.e. this is CP2 for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=4, </m:t>
                    </m:r>
                    <m:r>
                      <a:rPr lang="en-US" b="0" i="1" smtClean="0">
                        <a:latin typeface="Cambria Math" panose="02040503050406030204" pitchFamily="18" charset="0"/>
                      </a:rPr>
                      <m:t>𝑘</m:t>
                    </m:r>
                    <m:r>
                      <a:rPr lang="en-US" b="0" i="1" smtClean="0">
                        <a:latin typeface="Cambria Math" panose="02040503050406030204" pitchFamily="18" charset="0"/>
                      </a:rPr>
                      <m:t>=2</m:t>
                    </m:r>
                  </m:oMath>
                </a14:m>
                <a:r>
                  <a:rPr lang="en-US" dirty="0"/>
                  <a:t>.</a:t>
                </a:r>
              </a:p>
            </p:txBody>
          </p:sp>
        </mc:Choice>
        <mc:Fallback xmlns="">
          <p:sp>
            <p:nvSpPr>
              <p:cNvPr id="3" name="Content Placeholder 2">
                <a:extLst>
                  <a:ext uri="{FF2B5EF4-FFF2-40B4-BE49-F238E27FC236}">
                    <a16:creationId xmlns:a16="http://schemas.microsoft.com/office/drawing/2014/main" id="{54BFF980-B44C-659D-3458-7F6FABEEECDA}"/>
                  </a:ext>
                </a:extLst>
              </p:cNvPr>
              <p:cNvSpPr>
                <a:spLocks noGrp="1" noRot="1" noChangeAspect="1" noMove="1" noResize="1" noEditPoints="1" noAdjustHandles="1" noChangeArrowheads="1" noChangeShapeType="1" noTextEdit="1"/>
              </p:cNvSpPr>
              <p:nvPr>
                <p:ph idx="1"/>
              </p:nvPr>
            </p:nvSpPr>
            <p:spPr>
              <a:xfrm>
                <a:off x="93657" y="533400"/>
                <a:ext cx="11814564" cy="5638732"/>
              </a:xfrm>
              <a:blipFill>
                <a:blip r:embed="rId2"/>
                <a:stretch>
                  <a:fillRect l="-774" t="-5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FA55D3F-BA5B-BF12-4370-D7F70A3B71D9}"/>
              </a:ext>
            </a:extLst>
          </p:cNvPr>
          <p:cNvPicPr>
            <a:picLocks noChangeAspect="1"/>
          </p:cNvPicPr>
          <p:nvPr/>
        </p:nvPicPr>
        <p:blipFill>
          <a:blip r:embed="rId3"/>
          <a:stretch>
            <a:fillRect/>
          </a:stretch>
        </p:blipFill>
        <p:spPr>
          <a:xfrm>
            <a:off x="9443545" y="2447270"/>
            <a:ext cx="1996769" cy="1271277"/>
          </a:xfrm>
          <a:prstGeom prst="rect">
            <a:avLst/>
          </a:prstGeom>
        </p:spPr>
      </p:pic>
      <p:grpSp>
        <p:nvGrpSpPr>
          <p:cNvPr id="8" name="Group 7">
            <a:extLst>
              <a:ext uri="{FF2B5EF4-FFF2-40B4-BE49-F238E27FC236}">
                <a16:creationId xmlns:a16="http://schemas.microsoft.com/office/drawing/2014/main" id="{1C3E0D4E-097A-1793-D7A5-22DC5DA0CEF0}"/>
              </a:ext>
            </a:extLst>
          </p:cNvPr>
          <p:cNvGrpSpPr/>
          <p:nvPr/>
        </p:nvGrpSpPr>
        <p:grpSpPr>
          <a:xfrm>
            <a:off x="3734658" y="5185691"/>
            <a:ext cx="4600474" cy="1521955"/>
            <a:chOff x="3734658" y="5185691"/>
            <a:chExt cx="4600474" cy="152195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DD012D-3E2A-A41F-E26B-5E67A96278C4}"/>
                    </a:ext>
                  </a:extLst>
                </p:cNvPr>
                <p:cNvSpPr txBox="1"/>
                <p:nvPr/>
              </p:nvSpPr>
              <p:spPr>
                <a:xfrm>
                  <a:off x="3734658" y="5757446"/>
                  <a:ext cx="10350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Ω</m:t>
                        </m:r>
                        <m:r>
                          <a:rPr lang="en-US" sz="2400" b="0" i="1" smtClean="0">
                            <a:latin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33DD012D-3E2A-A41F-E26B-5E67A96278C4}"/>
                    </a:ext>
                  </a:extLst>
                </p:cNvPr>
                <p:cNvSpPr txBox="1">
                  <a:spLocks noRot="1" noChangeAspect="1" noMove="1" noResize="1" noEditPoints="1" noAdjustHandles="1" noChangeArrowheads="1" noChangeShapeType="1" noTextEdit="1"/>
                </p:cNvSpPr>
                <p:nvPr/>
              </p:nvSpPr>
              <p:spPr>
                <a:xfrm>
                  <a:off x="3734658" y="5757446"/>
                  <a:ext cx="1035050" cy="461665"/>
                </a:xfrm>
                <a:prstGeom prst="rect">
                  <a:avLst/>
                </a:prstGeom>
                <a:blipFill>
                  <a:blip r:embed="rId4"/>
                  <a:stretch>
                    <a:fillRect/>
                  </a:stretch>
                </a:blipFill>
              </p:spPr>
              <p:txBody>
                <a:bodyPr/>
                <a:lstStyle/>
                <a:p>
                  <a:r>
                    <a:rPr lang="en-US">
                      <a:noFill/>
                    </a:rPr>
                    <a:t> </a:t>
                  </a:r>
                </a:p>
              </p:txBody>
            </p:sp>
          </mc:Fallback>
        </mc:AlternateContent>
        <p:sp>
          <p:nvSpPr>
            <p:cNvPr id="6" name="Freeform: Shape 5">
              <a:extLst>
                <a:ext uri="{FF2B5EF4-FFF2-40B4-BE49-F238E27FC236}">
                  <a16:creationId xmlns:a16="http://schemas.microsoft.com/office/drawing/2014/main" id="{7CAE17D7-B659-59C9-D90F-54347D919250}"/>
                </a:ext>
              </a:extLst>
            </p:cNvPr>
            <p:cNvSpPr/>
            <p:nvPr/>
          </p:nvSpPr>
          <p:spPr>
            <a:xfrm>
              <a:off x="4767915" y="5185691"/>
              <a:ext cx="3567217" cy="1521955"/>
            </a:xfrm>
            <a:custGeom>
              <a:avLst/>
              <a:gdLst>
                <a:gd name="connsiteX0" fmla="*/ 209121 w 3567217"/>
                <a:gd name="connsiteY0" fmla="*/ 42959 h 1521955"/>
                <a:gd name="connsiteX1" fmla="*/ 135478 w 3567217"/>
                <a:gd name="connsiteY1" fmla="*/ 79780 h 1521955"/>
                <a:gd name="connsiteX2" fmla="*/ 92520 w 3567217"/>
                <a:gd name="connsiteY2" fmla="*/ 135012 h 1521955"/>
                <a:gd name="connsiteX3" fmla="*/ 104794 w 3567217"/>
                <a:gd name="connsiteY3" fmla="*/ 220929 h 1521955"/>
                <a:gd name="connsiteX4" fmla="*/ 123204 w 3567217"/>
                <a:gd name="connsiteY4" fmla="*/ 263888 h 1521955"/>
                <a:gd name="connsiteX5" fmla="*/ 135478 w 3567217"/>
                <a:gd name="connsiteY5" fmla="*/ 368215 h 1521955"/>
                <a:gd name="connsiteX6" fmla="*/ 129341 w 3567217"/>
                <a:gd name="connsiteY6" fmla="*/ 632102 h 1521955"/>
                <a:gd name="connsiteX7" fmla="*/ 104794 w 3567217"/>
                <a:gd name="connsiteY7" fmla="*/ 693471 h 1521955"/>
                <a:gd name="connsiteX8" fmla="*/ 6603 w 3567217"/>
                <a:gd name="connsiteY8" fmla="*/ 859168 h 1521955"/>
                <a:gd name="connsiteX9" fmla="*/ 466 w 3567217"/>
                <a:gd name="connsiteY9" fmla="*/ 883716 h 1521955"/>
                <a:gd name="connsiteX10" fmla="*/ 43425 w 3567217"/>
                <a:gd name="connsiteY10" fmla="*/ 994180 h 1521955"/>
                <a:gd name="connsiteX11" fmla="*/ 49562 w 3567217"/>
                <a:gd name="connsiteY11" fmla="*/ 1116918 h 1521955"/>
                <a:gd name="connsiteX12" fmla="*/ 55698 w 3567217"/>
                <a:gd name="connsiteY12" fmla="*/ 1166014 h 1521955"/>
                <a:gd name="connsiteX13" fmla="*/ 74109 w 3567217"/>
                <a:gd name="connsiteY13" fmla="*/ 1202835 h 1521955"/>
                <a:gd name="connsiteX14" fmla="*/ 92520 w 3567217"/>
                <a:gd name="connsiteY14" fmla="*/ 1245794 h 1521955"/>
                <a:gd name="connsiteX15" fmla="*/ 129341 w 3567217"/>
                <a:gd name="connsiteY15" fmla="*/ 1282615 h 1521955"/>
                <a:gd name="connsiteX16" fmla="*/ 258217 w 3567217"/>
                <a:gd name="connsiteY16" fmla="*/ 1374669 h 1521955"/>
                <a:gd name="connsiteX17" fmla="*/ 399366 w 3567217"/>
                <a:gd name="connsiteY17" fmla="*/ 1436038 h 1521955"/>
                <a:gd name="connsiteX18" fmla="*/ 552788 w 3567217"/>
                <a:gd name="connsiteY18" fmla="*/ 1466722 h 1521955"/>
                <a:gd name="connsiteX19" fmla="*/ 761443 w 3567217"/>
                <a:gd name="connsiteY19" fmla="*/ 1485133 h 1521955"/>
                <a:gd name="connsiteX20" fmla="*/ 878045 w 3567217"/>
                <a:gd name="connsiteY20" fmla="*/ 1491270 h 1521955"/>
                <a:gd name="connsiteX21" fmla="*/ 951688 w 3567217"/>
                <a:gd name="connsiteY21" fmla="*/ 1485133 h 1521955"/>
                <a:gd name="connsiteX22" fmla="*/ 1068289 w 3567217"/>
                <a:gd name="connsiteY22" fmla="*/ 1454449 h 1521955"/>
                <a:gd name="connsiteX23" fmla="*/ 1148069 w 3567217"/>
                <a:gd name="connsiteY23" fmla="*/ 1442175 h 1521955"/>
                <a:gd name="connsiteX24" fmla="*/ 1240123 w 3567217"/>
                <a:gd name="connsiteY24" fmla="*/ 1448312 h 1521955"/>
                <a:gd name="connsiteX25" fmla="*/ 1356724 w 3567217"/>
                <a:gd name="connsiteY25" fmla="*/ 1485133 h 1521955"/>
                <a:gd name="connsiteX26" fmla="*/ 1479462 w 3567217"/>
                <a:gd name="connsiteY26" fmla="*/ 1497407 h 1521955"/>
                <a:gd name="connsiteX27" fmla="*/ 1651296 w 3567217"/>
                <a:gd name="connsiteY27" fmla="*/ 1491270 h 1521955"/>
                <a:gd name="connsiteX28" fmla="*/ 1749486 w 3567217"/>
                <a:gd name="connsiteY28" fmla="*/ 1466722 h 1521955"/>
                <a:gd name="connsiteX29" fmla="*/ 1841540 w 3567217"/>
                <a:gd name="connsiteY29" fmla="*/ 1454449 h 1521955"/>
                <a:gd name="connsiteX30" fmla="*/ 1902909 w 3567217"/>
                <a:gd name="connsiteY30" fmla="*/ 1472859 h 1521955"/>
                <a:gd name="connsiteX31" fmla="*/ 1939731 w 3567217"/>
                <a:gd name="connsiteY31" fmla="*/ 1503544 h 1521955"/>
                <a:gd name="connsiteX32" fmla="*/ 1976552 w 3567217"/>
                <a:gd name="connsiteY32" fmla="*/ 1509681 h 1521955"/>
                <a:gd name="connsiteX33" fmla="*/ 2056332 w 3567217"/>
                <a:gd name="connsiteY33" fmla="*/ 1515818 h 1521955"/>
                <a:gd name="connsiteX34" fmla="*/ 2160659 w 3567217"/>
                <a:gd name="connsiteY34" fmla="*/ 1497407 h 1521955"/>
                <a:gd name="connsiteX35" fmla="*/ 2228166 w 3567217"/>
                <a:gd name="connsiteY35" fmla="*/ 1478996 h 1521955"/>
                <a:gd name="connsiteX36" fmla="*/ 2375451 w 3567217"/>
                <a:gd name="connsiteY36" fmla="*/ 1485133 h 1521955"/>
                <a:gd name="connsiteX37" fmla="*/ 2485916 w 3567217"/>
                <a:gd name="connsiteY37" fmla="*/ 1497407 h 1521955"/>
                <a:gd name="connsiteX38" fmla="*/ 2577970 w 3567217"/>
                <a:gd name="connsiteY38" fmla="*/ 1515818 h 1521955"/>
                <a:gd name="connsiteX39" fmla="*/ 2676160 w 3567217"/>
                <a:gd name="connsiteY39" fmla="*/ 1521955 h 1521955"/>
                <a:gd name="connsiteX40" fmla="*/ 2940047 w 3567217"/>
                <a:gd name="connsiteY40" fmla="*/ 1497407 h 1521955"/>
                <a:gd name="connsiteX41" fmla="*/ 3019827 w 3567217"/>
                <a:gd name="connsiteY41" fmla="*/ 1491270 h 1521955"/>
                <a:gd name="connsiteX42" fmla="*/ 3124155 w 3567217"/>
                <a:gd name="connsiteY42" fmla="*/ 1478996 h 1521955"/>
                <a:gd name="connsiteX43" fmla="*/ 3160976 w 3567217"/>
                <a:gd name="connsiteY43" fmla="*/ 1472859 h 1521955"/>
                <a:gd name="connsiteX44" fmla="*/ 3363494 w 3567217"/>
                <a:gd name="connsiteY44" fmla="*/ 1466722 h 1521955"/>
                <a:gd name="connsiteX45" fmla="*/ 3510780 w 3567217"/>
                <a:gd name="connsiteY45" fmla="*/ 1448312 h 1521955"/>
                <a:gd name="connsiteX46" fmla="*/ 3541465 w 3567217"/>
                <a:gd name="connsiteY46" fmla="*/ 1393079 h 1521955"/>
                <a:gd name="connsiteX47" fmla="*/ 3566013 w 3567217"/>
                <a:gd name="connsiteY47" fmla="*/ 1196698 h 1521955"/>
                <a:gd name="connsiteX48" fmla="*/ 3547602 w 3567217"/>
                <a:gd name="connsiteY48" fmla="*/ 1135329 h 1521955"/>
                <a:gd name="connsiteX49" fmla="*/ 3541465 w 3567217"/>
                <a:gd name="connsiteY49" fmla="*/ 1061686 h 1521955"/>
                <a:gd name="connsiteX50" fmla="*/ 3547602 w 3567217"/>
                <a:gd name="connsiteY50" fmla="*/ 914400 h 1521955"/>
                <a:gd name="connsiteX51" fmla="*/ 3486233 w 3567217"/>
                <a:gd name="connsiteY51" fmla="*/ 742567 h 1521955"/>
                <a:gd name="connsiteX52" fmla="*/ 3388042 w 3567217"/>
                <a:gd name="connsiteY52" fmla="*/ 632102 h 1521955"/>
                <a:gd name="connsiteX53" fmla="*/ 3375768 w 3567217"/>
                <a:gd name="connsiteY53" fmla="*/ 601418 h 1521955"/>
                <a:gd name="connsiteX54" fmla="*/ 3357357 w 3567217"/>
                <a:gd name="connsiteY54" fmla="*/ 564596 h 1521955"/>
                <a:gd name="connsiteX55" fmla="*/ 3369631 w 3567217"/>
                <a:gd name="connsiteY55" fmla="*/ 490953 h 1521955"/>
                <a:gd name="connsiteX56" fmla="*/ 3381905 w 3567217"/>
                <a:gd name="connsiteY56" fmla="*/ 441858 h 1521955"/>
                <a:gd name="connsiteX57" fmla="*/ 3394179 w 3567217"/>
                <a:gd name="connsiteY57" fmla="*/ 386626 h 1521955"/>
                <a:gd name="connsiteX58" fmla="*/ 3375768 w 3567217"/>
                <a:gd name="connsiteY58" fmla="*/ 263888 h 1521955"/>
                <a:gd name="connsiteX59" fmla="*/ 3338947 w 3567217"/>
                <a:gd name="connsiteY59" fmla="*/ 208655 h 1521955"/>
                <a:gd name="connsiteX60" fmla="*/ 3222345 w 3567217"/>
                <a:gd name="connsiteY60" fmla="*/ 98191 h 1521955"/>
                <a:gd name="connsiteX61" fmla="*/ 3142566 w 3567217"/>
                <a:gd name="connsiteY61" fmla="*/ 79780 h 1521955"/>
                <a:gd name="connsiteX62" fmla="*/ 2835720 w 3567217"/>
                <a:gd name="connsiteY62" fmla="*/ 55232 h 1521955"/>
                <a:gd name="connsiteX63" fmla="*/ 2768214 w 3567217"/>
                <a:gd name="connsiteY63" fmla="*/ 49096 h 1521955"/>
                <a:gd name="connsiteX64" fmla="*/ 2559559 w 3567217"/>
                <a:gd name="connsiteY64" fmla="*/ 24548 h 1521955"/>
                <a:gd name="connsiteX65" fmla="*/ 2344767 w 3567217"/>
                <a:gd name="connsiteY65" fmla="*/ 6137 h 1521955"/>
                <a:gd name="connsiteX66" fmla="*/ 2246576 w 3567217"/>
                <a:gd name="connsiteY66" fmla="*/ 0 h 1521955"/>
                <a:gd name="connsiteX67" fmla="*/ 1798582 w 3567217"/>
                <a:gd name="connsiteY67" fmla="*/ 18411 h 1521955"/>
                <a:gd name="connsiteX68" fmla="*/ 1675843 w 3567217"/>
                <a:gd name="connsiteY68" fmla="*/ 55232 h 1521955"/>
                <a:gd name="connsiteX69" fmla="*/ 1639022 w 3567217"/>
                <a:gd name="connsiteY69" fmla="*/ 73643 h 1521955"/>
                <a:gd name="connsiteX70" fmla="*/ 1589927 w 3567217"/>
                <a:gd name="connsiteY70" fmla="*/ 92054 h 1521955"/>
                <a:gd name="connsiteX71" fmla="*/ 1479462 w 3567217"/>
                <a:gd name="connsiteY71" fmla="*/ 85917 h 1521955"/>
                <a:gd name="connsiteX72" fmla="*/ 1332176 w 3567217"/>
                <a:gd name="connsiteY72" fmla="*/ 49096 h 1521955"/>
                <a:gd name="connsiteX73" fmla="*/ 1191027 w 3567217"/>
                <a:gd name="connsiteY73" fmla="*/ 30685 h 1521955"/>
                <a:gd name="connsiteX74" fmla="*/ 810539 w 3567217"/>
                <a:gd name="connsiteY74" fmla="*/ 49096 h 1521955"/>
                <a:gd name="connsiteX75" fmla="*/ 693937 w 3567217"/>
                <a:gd name="connsiteY75" fmla="*/ 61369 h 1521955"/>
                <a:gd name="connsiteX76" fmla="*/ 307312 w 3567217"/>
                <a:gd name="connsiteY76" fmla="*/ 36822 h 1521955"/>
                <a:gd name="connsiteX77" fmla="*/ 209121 w 3567217"/>
                <a:gd name="connsiteY77" fmla="*/ 42959 h 152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567217" h="1521955">
                  <a:moveTo>
                    <a:pt x="209121" y="42959"/>
                  </a:moveTo>
                  <a:cubicBezTo>
                    <a:pt x="180482" y="50119"/>
                    <a:pt x="152514" y="63961"/>
                    <a:pt x="135478" y="79780"/>
                  </a:cubicBezTo>
                  <a:cubicBezTo>
                    <a:pt x="118387" y="95651"/>
                    <a:pt x="92520" y="135012"/>
                    <a:pt x="92520" y="135012"/>
                  </a:cubicBezTo>
                  <a:cubicBezTo>
                    <a:pt x="96611" y="163651"/>
                    <a:pt x="98093" y="192786"/>
                    <a:pt x="104794" y="220929"/>
                  </a:cubicBezTo>
                  <a:cubicBezTo>
                    <a:pt x="108402" y="236085"/>
                    <a:pt x="119190" y="248835"/>
                    <a:pt x="123204" y="263888"/>
                  </a:cubicBezTo>
                  <a:cubicBezTo>
                    <a:pt x="124811" y="269913"/>
                    <a:pt x="135189" y="365612"/>
                    <a:pt x="135478" y="368215"/>
                  </a:cubicBezTo>
                  <a:cubicBezTo>
                    <a:pt x="133432" y="456177"/>
                    <a:pt x="137605" y="544505"/>
                    <a:pt x="129341" y="632102"/>
                  </a:cubicBezTo>
                  <a:cubicBezTo>
                    <a:pt x="127272" y="654037"/>
                    <a:pt x="115437" y="674180"/>
                    <a:pt x="104794" y="693471"/>
                  </a:cubicBezTo>
                  <a:cubicBezTo>
                    <a:pt x="-80604" y="1029508"/>
                    <a:pt x="92301" y="687776"/>
                    <a:pt x="6603" y="859168"/>
                  </a:cubicBezTo>
                  <a:cubicBezTo>
                    <a:pt x="4557" y="867351"/>
                    <a:pt x="-1753" y="875579"/>
                    <a:pt x="466" y="883716"/>
                  </a:cubicBezTo>
                  <a:cubicBezTo>
                    <a:pt x="10861" y="921832"/>
                    <a:pt x="43425" y="994180"/>
                    <a:pt x="43425" y="994180"/>
                  </a:cubicBezTo>
                  <a:cubicBezTo>
                    <a:pt x="45471" y="1035093"/>
                    <a:pt x="46644" y="1076058"/>
                    <a:pt x="49562" y="1116918"/>
                  </a:cubicBezTo>
                  <a:cubicBezTo>
                    <a:pt x="50737" y="1133369"/>
                    <a:pt x="51167" y="1150156"/>
                    <a:pt x="55698" y="1166014"/>
                  </a:cubicBezTo>
                  <a:cubicBezTo>
                    <a:pt x="59468" y="1179208"/>
                    <a:pt x="68358" y="1190376"/>
                    <a:pt x="74109" y="1202835"/>
                  </a:cubicBezTo>
                  <a:cubicBezTo>
                    <a:pt x="80638" y="1216980"/>
                    <a:pt x="83652" y="1232985"/>
                    <a:pt x="92520" y="1245794"/>
                  </a:cubicBezTo>
                  <a:cubicBezTo>
                    <a:pt x="102400" y="1260065"/>
                    <a:pt x="116326" y="1271131"/>
                    <a:pt x="129341" y="1282615"/>
                  </a:cubicBezTo>
                  <a:cubicBezTo>
                    <a:pt x="195772" y="1341230"/>
                    <a:pt x="187949" y="1332508"/>
                    <a:pt x="258217" y="1374669"/>
                  </a:cubicBezTo>
                  <a:cubicBezTo>
                    <a:pt x="294132" y="1428544"/>
                    <a:pt x="272551" y="1404334"/>
                    <a:pt x="399366" y="1436038"/>
                  </a:cubicBezTo>
                  <a:cubicBezTo>
                    <a:pt x="451211" y="1449000"/>
                    <a:pt x="497809" y="1461871"/>
                    <a:pt x="552788" y="1466722"/>
                  </a:cubicBezTo>
                  <a:lnTo>
                    <a:pt x="761443" y="1485133"/>
                  </a:lnTo>
                  <a:cubicBezTo>
                    <a:pt x="800254" y="1488062"/>
                    <a:pt x="839178" y="1489224"/>
                    <a:pt x="878045" y="1491270"/>
                  </a:cubicBezTo>
                  <a:cubicBezTo>
                    <a:pt x="902593" y="1489224"/>
                    <a:pt x="927504" y="1489814"/>
                    <a:pt x="951688" y="1485133"/>
                  </a:cubicBezTo>
                  <a:cubicBezTo>
                    <a:pt x="991146" y="1477496"/>
                    <a:pt x="1029027" y="1463037"/>
                    <a:pt x="1068289" y="1454449"/>
                  </a:cubicBezTo>
                  <a:cubicBezTo>
                    <a:pt x="1094574" y="1448699"/>
                    <a:pt x="1121476" y="1446266"/>
                    <a:pt x="1148069" y="1442175"/>
                  </a:cubicBezTo>
                  <a:cubicBezTo>
                    <a:pt x="1178754" y="1444221"/>
                    <a:pt x="1209967" y="1442281"/>
                    <a:pt x="1240123" y="1448312"/>
                  </a:cubicBezTo>
                  <a:cubicBezTo>
                    <a:pt x="1451432" y="1490573"/>
                    <a:pt x="1166623" y="1458912"/>
                    <a:pt x="1356724" y="1485133"/>
                  </a:cubicBezTo>
                  <a:cubicBezTo>
                    <a:pt x="1397455" y="1490751"/>
                    <a:pt x="1479462" y="1497407"/>
                    <a:pt x="1479462" y="1497407"/>
                  </a:cubicBezTo>
                  <a:cubicBezTo>
                    <a:pt x="1536740" y="1495361"/>
                    <a:pt x="1594348" y="1497741"/>
                    <a:pt x="1651296" y="1491270"/>
                  </a:cubicBezTo>
                  <a:cubicBezTo>
                    <a:pt x="1684818" y="1487461"/>
                    <a:pt x="1716363" y="1473133"/>
                    <a:pt x="1749486" y="1466722"/>
                  </a:cubicBezTo>
                  <a:cubicBezTo>
                    <a:pt x="1779878" y="1460840"/>
                    <a:pt x="1810855" y="1458540"/>
                    <a:pt x="1841540" y="1454449"/>
                  </a:cubicBezTo>
                  <a:cubicBezTo>
                    <a:pt x="1861996" y="1460586"/>
                    <a:pt x="1883807" y="1463308"/>
                    <a:pt x="1902909" y="1472859"/>
                  </a:cubicBezTo>
                  <a:cubicBezTo>
                    <a:pt x="1917199" y="1480004"/>
                    <a:pt x="1925441" y="1496399"/>
                    <a:pt x="1939731" y="1503544"/>
                  </a:cubicBezTo>
                  <a:cubicBezTo>
                    <a:pt x="1950860" y="1509109"/>
                    <a:pt x="1964177" y="1508378"/>
                    <a:pt x="1976552" y="1509681"/>
                  </a:cubicBezTo>
                  <a:cubicBezTo>
                    <a:pt x="2003077" y="1512473"/>
                    <a:pt x="2029739" y="1513772"/>
                    <a:pt x="2056332" y="1515818"/>
                  </a:cubicBezTo>
                  <a:cubicBezTo>
                    <a:pt x="2091108" y="1509681"/>
                    <a:pt x="2126130" y="1504806"/>
                    <a:pt x="2160659" y="1497407"/>
                  </a:cubicBezTo>
                  <a:cubicBezTo>
                    <a:pt x="2183465" y="1492520"/>
                    <a:pt x="2204880" y="1480327"/>
                    <a:pt x="2228166" y="1478996"/>
                  </a:cubicBezTo>
                  <a:cubicBezTo>
                    <a:pt x="2277224" y="1476193"/>
                    <a:pt x="2326356" y="1483087"/>
                    <a:pt x="2375451" y="1485133"/>
                  </a:cubicBezTo>
                  <a:cubicBezTo>
                    <a:pt x="2412273" y="1489224"/>
                    <a:pt x="2449286" y="1491857"/>
                    <a:pt x="2485916" y="1497407"/>
                  </a:cubicBezTo>
                  <a:cubicBezTo>
                    <a:pt x="2516855" y="1502095"/>
                    <a:pt x="2546935" y="1511813"/>
                    <a:pt x="2577970" y="1515818"/>
                  </a:cubicBezTo>
                  <a:cubicBezTo>
                    <a:pt x="2610494" y="1520015"/>
                    <a:pt x="2643430" y="1519909"/>
                    <a:pt x="2676160" y="1521955"/>
                  </a:cubicBezTo>
                  <a:lnTo>
                    <a:pt x="2940047" y="1497407"/>
                  </a:lnTo>
                  <a:cubicBezTo>
                    <a:pt x="2966613" y="1495035"/>
                    <a:pt x="2993287" y="1493924"/>
                    <a:pt x="3019827" y="1491270"/>
                  </a:cubicBezTo>
                  <a:cubicBezTo>
                    <a:pt x="3054669" y="1487786"/>
                    <a:pt x="3089433" y="1483525"/>
                    <a:pt x="3124155" y="1478996"/>
                  </a:cubicBezTo>
                  <a:cubicBezTo>
                    <a:pt x="3136493" y="1477387"/>
                    <a:pt x="3148549" y="1473496"/>
                    <a:pt x="3160976" y="1472859"/>
                  </a:cubicBezTo>
                  <a:cubicBezTo>
                    <a:pt x="3228424" y="1469400"/>
                    <a:pt x="3295988" y="1468768"/>
                    <a:pt x="3363494" y="1466722"/>
                  </a:cubicBezTo>
                  <a:cubicBezTo>
                    <a:pt x="3375534" y="1465796"/>
                    <a:pt x="3494673" y="1459386"/>
                    <a:pt x="3510780" y="1448312"/>
                  </a:cubicBezTo>
                  <a:cubicBezTo>
                    <a:pt x="3528135" y="1436380"/>
                    <a:pt x="3531237" y="1411490"/>
                    <a:pt x="3541465" y="1393079"/>
                  </a:cubicBezTo>
                  <a:cubicBezTo>
                    <a:pt x="3557036" y="1320417"/>
                    <a:pt x="3571557" y="1274315"/>
                    <a:pt x="3566013" y="1196698"/>
                  </a:cubicBezTo>
                  <a:cubicBezTo>
                    <a:pt x="3564491" y="1175395"/>
                    <a:pt x="3553739" y="1155785"/>
                    <a:pt x="3547602" y="1135329"/>
                  </a:cubicBezTo>
                  <a:cubicBezTo>
                    <a:pt x="3545556" y="1110781"/>
                    <a:pt x="3541465" y="1086319"/>
                    <a:pt x="3541465" y="1061686"/>
                  </a:cubicBezTo>
                  <a:cubicBezTo>
                    <a:pt x="3541465" y="1012548"/>
                    <a:pt x="3555982" y="962818"/>
                    <a:pt x="3547602" y="914400"/>
                  </a:cubicBezTo>
                  <a:cubicBezTo>
                    <a:pt x="3537230" y="854470"/>
                    <a:pt x="3516160" y="795515"/>
                    <a:pt x="3486233" y="742567"/>
                  </a:cubicBezTo>
                  <a:cubicBezTo>
                    <a:pt x="3461991" y="699678"/>
                    <a:pt x="3388042" y="632102"/>
                    <a:pt x="3388042" y="632102"/>
                  </a:cubicBezTo>
                  <a:cubicBezTo>
                    <a:pt x="3383951" y="621874"/>
                    <a:pt x="3380326" y="611447"/>
                    <a:pt x="3375768" y="601418"/>
                  </a:cubicBezTo>
                  <a:cubicBezTo>
                    <a:pt x="3370089" y="588925"/>
                    <a:pt x="3358118" y="578298"/>
                    <a:pt x="3357357" y="564596"/>
                  </a:cubicBezTo>
                  <a:cubicBezTo>
                    <a:pt x="3355977" y="539748"/>
                    <a:pt x="3364750" y="515356"/>
                    <a:pt x="3369631" y="490953"/>
                  </a:cubicBezTo>
                  <a:cubicBezTo>
                    <a:pt x="3372939" y="474412"/>
                    <a:pt x="3378041" y="458278"/>
                    <a:pt x="3381905" y="441858"/>
                  </a:cubicBezTo>
                  <a:cubicBezTo>
                    <a:pt x="3386225" y="423500"/>
                    <a:pt x="3390088" y="405037"/>
                    <a:pt x="3394179" y="386626"/>
                  </a:cubicBezTo>
                  <a:cubicBezTo>
                    <a:pt x="3388042" y="345713"/>
                    <a:pt x="3388030" y="303399"/>
                    <a:pt x="3375768" y="263888"/>
                  </a:cubicBezTo>
                  <a:cubicBezTo>
                    <a:pt x="3369210" y="242755"/>
                    <a:pt x="3352073" y="226469"/>
                    <a:pt x="3338947" y="208655"/>
                  </a:cubicBezTo>
                  <a:cubicBezTo>
                    <a:pt x="3305382" y="163102"/>
                    <a:pt x="3276081" y="122820"/>
                    <a:pt x="3222345" y="98191"/>
                  </a:cubicBezTo>
                  <a:cubicBezTo>
                    <a:pt x="3197535" y="86820"/>
                    <a:pt x="3169568" y="83751"/>
                    <a:pt x="3142566" y="79780"/>
                  </a:cubicBezTo>
                  <a:cubicBezTo>
                    <a:pt x="3065399" y="68432"/>
                    <a:pt x="2903915" y="61431"/>
                    <a:pt x="2835720" y="55232"/>
                  </a:cubicBezTo>
                  <a:cubicBezTo>
                    <a:pt x="2813218" y="53187"/>
                    <a:pt x="2790671" y="51591"/>
                    <a:pt x="2768214" y="49096"/>
                  </a:cubicBezTo>
                  <a:cubicBezTo>
                    <a:pt x="2698611" y="41362"/>
                    <a:pt x="2629435" y="29206"/>
                    <a:pt x="2559559" y="24548"/>
                  </a:cubicBezTo>
                  <a:cubicBezTo>
                    <a:pt x="2311791" y="8030"/>
                    <a:pt x="2651444" y="31694"/>
                    <a:pt x="2344767" y="6137"/>
                  </a:cubicBezTo>
                  <a:cubicBezTo>
                    <a:pt x="2312086" y="3414"/>
                    <a:pt x="2279306" y="2046"/>
                    <a:pt x="2246576" y="0"/>
                  </a:cubicBezTo>
                  <a:cubicBezTo>
                    <a:pt x="2097245" y="6137"/>
                    <a:pt x="1947668" y="7887"/>
                    <a:pt x="1798582" y="18411"/>
                  </a:cubicBezTo>
                  <a:cubicBezTo>
                    <a:pt x="1769164" y="20488"/>
                    <a:pt x="1706371" y="42149"/>
                    <a:pt x="1675843" y="55232"/>
                  </a:cubicBezTo>
                  <a:cubicBezTo>
                    <a:pt x="1663230" y="60637"/>
                    <a:pt x="1651635" y="68237"/>
                    <a:pt x="1639022" y="73643"/>
                  </a:cubicBezTo>
                  <a:cubicBezTo>
                    <a:pt x="1622957" y="80528"/>
                    <a:pt x="1606292" y="85917"/>
                    <a:pt x="1589927" y="92054"/>
                  </a:cubicBezTo>
                  <a:cubicBezTo>
                    <a:pt x="1553105" y="90008"/>
                    <a:pt x="1516056" y="90491"/>
                    <a:pt x="1479462" y="85917"/>
                  </a:cubicBezTo>
                  <a:cubicBezTo>
                    <a:pt x="1399903" y="75972"/>
                    <a:pt x="1401736" y="66486"/>
                    <a:pt x="1332176" y="49096"/>
                  </a:cubicBezTo>
                  <a:cubicBezTo>
                    <a:pt x="1269934" y="33536"/>
                    <a:pt x="1259284" y="35936"/>
                    <a:pt x="1191027" y="30685"/>
                  </a:cubicBezTo>
                  <a:lnTo>
                    <a:pt x="810539" y="49096"/>
                  </a:lnTo>
                  <a:cubicBezTo>
                    <a:pt x="794558" y="49984"/>
                    <a:pt x="712097" y="59351"/>
                    <a:pt x="693937" y="61369"/>
                  </a:cubicBezTo>
                  <a:cubicBezTo>
                    <a:pt x="393289" y="39895"/>
                    <a:pt x="522225" y="47056"/>
                    <a:pt x="307312" y="36822"/>
                  </a:cubicBezTo>
                  <a:cubicBezTo>
                    <a:pt x="231508" y="50605"/>
                    <a:pt x="237760" y="35799"/>
                    <a:pt x="209121" y="42959"/>
                  </a:cubicBezTo>
                  <a:close/>
                </a:path>
              </a:pathLst>
            </a:custGeom>
            <a:ln w="31750"/>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Consolas" panose="020B0609020204030204" pitchFamily="49" charset="0"/>
                </a:rPr>
                <a:t>11   12   13   14</a:t>
              </a:r>
            </a:p>
            <a:p>
              <a:pPr algn="ctr"/>
              <a:r>
                <a:rPr lang="en-US" dirty="0">
                  <a:solidFill>
                    <a:schemeClr val="tx1"/>
                  </a:solidFill>
                  <a:latin typeface="Consolas" panose="020B0609020204030204" pitchFamily="49" charset="0"/>
                </a:rPr>
                <a:t>21   22   23   24</a:t>
              </a:r>
            </a:p>
            <a:p>
              <a:pPr algn="ctr"/>
              <a:r>
                <a:rPr lang="en-US" dirty="0">
                  <a:solidFill>
                    <a:schemeClr val="tx1"/>
                  </a:solidFill>
                  <a:latin typeface="Consolas" panose="020B0609020204030204" pitchFamily="49" charset="0"/>
                </a:rPr>
                <a:t>31   32   33   34</a:t>
              </a:r>
            </a:p>
            <a:p>
              <a:pPr algn="ctr"/>
              <a:r>
                <a:rPr lang="en-US" dirty="0">
                  <a:solidFill>
                    <a:schemeClr val="tx1"/>
                  </a:solidFill>
                  <a:latin typeface="Consolas" panose="020B0609020204030204" pitchFamily="49" charset="0"/>
                </a:rPr>
                <a:t>41   42   43   44</a:t>
              </a:r>
            </a:p>
          </p:txBody>
        </p:sp>
      </p:grpSp>
    </p:spTree>
    <p:extLst>
      <p:ext uri="{BB962C8B-B14F-4D97-AF65-F5344CB8AC3E}">
        <p14:creationId xmlns:p14="http://schemas.microsoft.com/office/powerpoint/2010/main" val="160956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A28A6-E9FB-64DF-831A-2D993A813E1A}"/>
              </a:ext>
            </a:extLst>
          </p:cNvPr>
          <p:cNvSpPr>
            <a:spLocks noGrp="1"/>
          </p:cNvSpPr>
          <p:nvPr>
            <p:ph type="title"/>
          </p:nvPr>
        </p:nvSpPr>
        <p:spPr/>
        <p:txBody>
          <a:bodyPr/>
          <a:lstStyle/>
          <a:p>
            <a:r>
              <a:rPr lang="en-US" dirty="0"/>
              <a:t>Summary of Lecture So Far</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EF74B38-4AD5-9E8C-E406-29087C613BA8}"/>
                  </a:ext>
                </a:extLst>
              </p:cNvPr>
              <p:cNvSpPr>
                <a:spLocks noGrp="1"/>
              </p:cNvSpPr>
              <p:nvPr>
                <p:ph type="body" idx="1"/>
              </p:nvPr>
            </p:nvSpPr>
            <p:spPr/>
            <p:txBody>
              <a:bodyPr/>
              <a:lstStyle/>
              <a:p>
                <a:pPr marL="169329" indent="0">
                  <a:buNone/>
                </a:pPr>
                <a:r>
                  <a:rPr lang="en-US" dirty="0"/>
                  <a:t>Probability is hard!</a:t>
                </a:r>
              </a:p>
              <a:p>
                <a:r>
                  <a:rPr lang="en-US" dirty="0"/>
                  <a:t>Intuitions can be wildly wrong. We’ll see one more example today.</a:t>
                </a:r>
              </a:p>
              <a:p>
                <a:r>
                  <a:rPr lang="en-US" dirty="0"/>
                  <a:t>Rigor is critical for correctness.</a:t>
                </a:r>
              </a:p>
              <a:p>
                <a:endParaRPr lang="en-US" dirty="0"/>
              </a:p>
              <a:p>
                <a:pPr marL="169329" indent="0">
                  <a:buNone/>
                </a:pPr>
                <a:r>
                  <a:rPr lang="en-US" dirty="0"/>
                  <a:t>Recall the key steps in all our calculations (framed slightly differently): </a:t>
                </a:r>
              </a:p>
              <a:p>
                <a:r>
                  <a:rPr lang="en-US" dirty="0"/>
                  <a:t>Determine </a:t>
                </a:r>
                <a14:m>
                  <m:oMath xmlns:m="http://schemas.openxmlformats.org/officeDocument/2006/math">
                    <m:r>
                      <m:rPr>
                        <m:sty m:val="p"/>
                      </m:rPr>
                      <a:rPr lang="en-US" b="0" i="0" smtClean="0">
                        <a:latin typeface="Cambria Math" panose="02040503050406030204" pitchFamily="18" charset="0"/>
                      </a:rPr>
                      <m:t>Ω</m:t>
                    </m:r>
                  </m:oMath>
                </a14:m>
                <a:r>
                  <a:rPr lang="en-US" dirty="0"/>
                  <a:t>, the set of all possible outcomes. Favor </a:t>
                </a:r>
                <a14:m>
                  <m:oMath xmlns:m="http://schemas.openxmlformats.org/officeDocument/2006/math">
                    <m:r>
                      <a:rPr lang="en-US" b="0" i="1" smtClean="0">
                        <a:latin typeface="Cambria Math" panose="02040503050406030204" pitchFamily="18" charset="0"/>
                      </a:rPr>
                      <m:t>𝐶𝑃</m:t>
                    </m:r>
                    <m:r>
                      <a:rPr lang="en-US" b="0" i="1" smtClean="0">
                        <a:latin typeface="Cambria Math" panose="02040503050406030204" pitchFamily="18" charset="0"/>
                      </a:rPr>
                      <m:t>2</m:t>
                    </m:r>
                  </m:oMath>
                </a14:m>
                <a:r>
                  <a:rPr lang="en-US" dirty="0"/>
                  <a:t> over </a:t>
                </a:r>
                <a14:m>
                  <m:oMath xmlns:m="http://schemas.openxmlformats.org/officeDocument/2006/math">
                    <m:r>
                      <a:rPr lang="en-US" b="0" i="1" smtClean="0">
                        <a:latin typeface="Cambria Math" panose="02040503050406030204" pitchFamily="18" charset="0"/>
                      </a:rPr>
                      <m:t>𝐶𝑃</m:t>
                    </m:r>
                    <m:r>
                      <a:rPr lang="en-US" b="0" i="1" smtClean="0">
                        <a:latin typeface="Cambria Math" panose="02040503050406030204" pitchFamily="18" charset="0"/>
                      </a:rPr>
                      <m:t>4</m:t>
                    </m:r>
                  </m:oMath>
                </a14:m>
                <a:r>
                  <a:rPr lang="en-US" dirty="0"/>
                  <a:t>.</a:t>
                </a:r>
              </a:p>
              <a:p>
                <a:r>
                  <a:rPr lang="en-US" dirty="0"/>
                  <a:t>Determine </a:t>
                </a:r>
                <a14:m>
                  <m:oMath xmlns:m="http://schemas.openxmlformats.org/officeDocument/2006/math">
                    <m:r>
                      <m:rPr>
                        <m:sty m:val="p"/>
                      </m:rPr>
                      <a:rPr lang="en-US" b="0" i="0" smtClean="0">
                        <a:latin typeface="Cambria Math" panose="02040503050406030204" pitchFamily="18" charset="0"/>
                      </a:rPr>
                      <m:t>P</m:t>
                    </m:r>
                    <m:r>
                      <a:rPr lang="en-US" b="0" i="0"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m:t>
                    </m:r>
                  </m:oMath>
                </a14:m>
                <a:r>
                  <a:rPr lang="en-US" dirty="0"/>
                  <a:t>, the probability of each outcome </a:t>
                </a:r>
                <a14:m>
                  <m:oMath xmlns:m="http://schemas.openxmlformats.org/officeDocument/2006/math">
                    <m:r>
                      <a:rPr lang="en-US" b="0" i="1" smtClean="0">
                        <a:latin typeface="Cambria Math" panose="02040503050406030204" pitchFamily="18" charset="0"/>
                      </a:rPr>
                      <m:t>𝜔</m:t>
                    </m:r>
                    <m:r>
                      <a:rPr lang="en-US" b="0" i="1" smtClean="0">
                        <a:latin typeface="Cambria Math" panose="02040503050406030204" pitchFamily="18" charset="0"/>
                      </a:rPr>
                      <m:t>∈</m:t>
                    </m:r>
                    <m:r>
                      <m:rPr>
                        <m:sty m:val="p"/>
                      </m:rPr>
                      <a:rPr lang="en-US" b="0" i="0" smtClean="0">
                        <a:latin typeface="Cambria Math" panose="02040503050406030204" pitchFamily="18" charset="0"/>
                      </a:rPr>
                      <m:t>Ω</m:t>
                    </m:r>
                  </m:oMath>
                </a14:m>
                <a:r>
                  <a:rPr lang="en-US" dirty="0"/>
                  <a:t>?</a:t>
                </a:r>
              </a:p>
              <a:p>
                <a:pPr lvl="1"/>
                <a:r>
                  <a:rPr lang="en-US" sz="2400" dirty="0">
                    <a:latin typeface="Inter Light" panose="02000403000000020004" pitchFamily="2" charset="0"/>
                    <a:ea typeface="Inter Light" panose="02000403000000020004" pitchFamily="2" charset="0"/>
                    <a:cs typeface="Inter Light" panose="02000403000000020004" pitchFamily="2" charset="0"/>
                  </a:rPr>
                  <a:t>For uniform probability spaces,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a:rPr lang="en-US" sz="2400" i="1">
                            <a:latin typeface="Cambria Math" panose="02040503050406030204" pitchFamily="18" charset="0"/>
                          </a:rPr>
                          <m:t>𝜔</m:t>
                        </m:r>
                      </m:e>
                    </m:d>
                    <m:r>
                      <a:rPr lang="en-US" sz="2400" i="1">
                        <a:latin typeface="Cambria Math" panose="02040503050406030204" pitchFamily="18" charset="0"/>
                      </a:rPr>
                      <m:t>=1/</m:t>
                    </m:r>
                    <m:d>
                      <m:dPr>
                        <m:begChr m:val="|"/>
                        <m:endChr m:val="|"/>
                        <m:ctrlPr>
                          <a:rPr lang="en-US" sz="2400" i="1">
                            <a:latin typeface="Cambria Math" panose="02040503050406030204" pitchFamily="18" charset="0"/>
                          </a:rPr>
                        </m:ctrlPr>
                      </m:dPr>
                      <m:e>
                        <m:r>
                          <m:rPr>
                            <m:sty m:val="p"/>
                          </m:rPr>
                          <a:rPr lang="en-US" sz="2400">
                            <a:latin typeface="Cambria Math" panose="02040503050406030204" pitchFamily="18" charset="0"/>
                          </a:rPr>
                          <m:t>Ω</m:t>
                        </m:r>
                      </m:e>
                    </m:d>
                  </m:oMath>
                </a14:m>
                <a:endParaRPr lang="en-US" sz="2400" dirty="0"/>
              </a:p>
              <a:p>
                <a:r>
                  <a:rPr lang="en-US" dirty="0"/>
                  <a:t>Determine the event </a:t>
                </a:r>
                <a14:m>
                  <m:oMath xmlns:m="http://schemas.openxmlformats.org/officeDocument/2006/math">
                    <m:r>
                      <a:rPr lang="en-US" b="0" i="1" smtClean="0">
                        <a:latin typeface="Cambria Math" panose="02040503050406030204" pitchFamily="18" charset="0"/>
                      </a:rPr>
                      <m:t>𝐴</m:t>
                    </m:r>
                  </m:oMath>
                </a14:m>
                <a:r>
                  <a:rPr lang="en-US" dirty="0"/>
                  <a:t> that we’re interested in.</a:t>
                </a:r>
              </a:p>
              <a:p>
                <a:r>
                  <a:rPr lang="en-US" dirty="0"/>
                  <a:t>Compute the probability of </a:t>
                </a:r>
                <a14:m>
                  <m:oMath xmlns:m="http://schemas.openxmlformats.org/officeDocument/2006/math">
                    <m:r>
                      <a:rPr lang="en-US" b="0" i="1" smtClean="0">
                        <a:latin typeface="Cambria Math" panose="02040503050406030204" pitchFamily="18" charset="0"/>
                      </a:rPr>
                      <m:t>𝐴</m:t>
                    </m:r>
                  </m:oMath>
                </a14:m>
                <a:r>
                  <a:rPr lang="en-US" dirty="0"/>
                  <a:t> by adding up the probabilities of the sample points contained in it. For uniform spaces,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m:rPr>
                        <m:lit/>
                      </m:rPr>
                      <a:rPr lang="en-US" b="0" i="1" smtClean="0">
                        <a:latin typeface="Cambria Math" panose="02040503050406030204" pitchFamily="18" charset="0"/>
                      </a:rPr>
                      <m:t>|</m:t>
                    </m:r>
                    <m:r>
                      <m:rPr>
                        <m:sty m:val="p"/>
                      </m:rPr>
                      <a:rPr lang="en-US" b="0" i="0" smtClean="0">
                        <a:latin typeface="Cambria Math" panose="02040503050406030204" pitchFamily="18" charset="0"/>
                      </a:rPr>
                      <m:t>Ω</m:t>
                    </m:r>
                    <m:r>
                      <a:rPr lang="en-US" b="0" i="1" smtClean="0">
                        <a:latin typeface="Cambria Math" panose="02040503050406030204" pitchFamily="18" charset="0"/>
                      </a:rPr>
                      <m:t>| </m:t>
                    </m:r>
                  </m:oMath>
                </a14:m>
                <a:endParaRPr lang="en-US" dirty="0"/>
              </a:p>
              <a:p>
                <a:pPr lvl="1"/>
                <a:r>
                  <a:rPr lang="en-US" sz="2400" dirty="0">
                    <a:latin typeface="Inter Light" panose="020B0604020202020204" charset="0"/>
                    <a:ea typeface="Inter Light" panose="020B0604020202020204" charset="0"/>
                    <a:cs typeface="Inter Light" panose="020B0604020202020204" charset="0"/>
                  </a:rPr>
                  <a:t>Often involves counting the size of </a:t>
                </a:r>
                <a14:m>
                  <m:oMath xmlns:m="http://schemas.openxmlformats.org/officeDocument/2006/math">
                    <m:r>
                      <a:rPr lang="en-US" sz="2400" b="0" i="1" smtClean="0">
                        <a:latin typeface="Cambria Math" panose="02040503050406030204" pitchFamily="18" charset="0"/>
                        <a:ea typeface="Inter Light" panose="020B0604020202020204" charset="0"/>
                        <a:cs typeface="Inter Light" panose="020B0604020202020204" charset="0"/>
                      </a:rPr>
                      <m:t>𝐴</m:t>
                    </m:r>
                  </m:oMath>
                </a14:m>
                <a:r>
                  <a:rPr lang="en-US" sz="2400" dirty="0">
                    <a:latin typeface="Inter Light" panose="020B0604020202020204" charset="0"/>
                    <a:ea typeface="Inter Light" panose="020B0604020202020204" charset="0"/>
                    <a:cs typeface="Inter Light" panose="020B0604020202020204" charset="0"/>
                  </a:rPr>
                  <a:t>.</a:t>
                </a:r>
              </a:p>
              <a:p>
                <a:pPr lvl="1"/>
                <a:r>
                  <a:rPr lang="en-US" sz="2400" dirty="0">
                    <a:latin typeface="Inter Light" panose="020B0604020202020204" charset="0"/>
                    <a:ea typeface="Inter Light" panose="020B0604020202020204" charset="0"/>
                    <a:cs typeface="Inter Light" panose="020B0604020202020204" charset="0"/>
                  </a:rPr>
                  <a:t>Sometimes the complement of an event is easier to count.</a:t>
                </a:r>
              </a:p>
            </p:txBody>
          </p:sp>
        </mc:Choice>
        <mc:Fallback xmlns="">
          <p:sp>
            <p:nvSpPr>
              <p:cNvPr id="3" name="Text Placeholder 2">
                <a:extLst>
                  <a:ext uri="{FF2B5EF4-FFF2-40B4-BE49-F238E27FC236}">
                    <a16:creationId xmlns:a16="http://schemas.microsoft.com/office/drawing/2014/main" id="{DEF74B38-4AD5-9E8C-E406-29087C613BA8}"/>
                  </a:ext>
                </a:extLst>
              </p:cNvPr>
              <p:cNvSpPr>
                <a:spLocks noGrp="1" noRot="1" noChangeAspect="1" noMove="1" noResize="1" noEditPoints="1" noAdjustHandles="1" noChangeArrowheads="1" noChangeShapeType="1" noTextEdit="1"/>
              </p:cNvSpPr>
              <p:nvPr>
                <p:ph type="body" idx="1"/>
              </p:nvPr>
            </p:nvSpPr>
            <p:spPr>
              <a:blipFill>
                <a:blip r:embed="rId2"/>
                <a:stretch>
                  <a:fillRect b="-37216"/>
                </a:stretch>
              </a:blipFill>
            </p:spPr>
            <p:txBody>
              <a:bodyPr/>
              <a:lstStyle/>
              <a:p>
                <a:r>
                  <a:rPr lang="en-US">
                    <a:noFill/>
                  </a:rPr>
                  <a:t> </a:t>
                </a:r>
              </a:p>
            </p:txBody>
          </p:sp>
        </mc:Fallback>
      </mc:AlternateContent>
    </p:spTree>
    <p:extLst>
      <p:ext uri="{BB962C8B-B14F-4D97-AF65-F5344CB8AC3E}">
        <p14:creationId xmlns:p14="http://schemas.microsoft.com/office/powerpoint/2010/main" val="25673721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4DC1F-F849-BA33-5D28-43B3E69A5C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80D0F5-24A3-3686-81B6-D1721A002880}"/>
              </a:ext>
            </a:extLst>
          </p:cNvPr>
          <p:cNvSpPr>
            <a:spLocks noGrp="1"/>
          </p:cNvSpPr>
          <p:nvPr>
            <p:ph type="ctrTitle"/>
          </p:nvPr>
        </p:nvSpPr>
        <p:spPr/>
        <p:txBody>
          <a:bodyPr>
            <a:normAutofit fontScale="90000"/>
          </a:bodyPr>
          <a:lstStyle/>
          <a:p>
            <a:r>
              <a:rPr lang="en-US" b="1" dirty="0">
                <a:solidFill>
                  <a:schemeClr val="accent3"/>
                </a:solidFill>
              </a:rPr>
              <a:t>The Monty Hall Problem:</a:t>
            </a:r>
            <a:br>
              <a:rPr lang="en-US" b="1" dirty="0">
                <a:solidFill>
                  <a:schemeClr val="accent3"/>
                </a:solidFill>
              </a:rPr>
            </a:br>
            <a:r>
              <a:rPr lang="en-US" b="1" dirty="0">
                <a:solidFill>
                  <a:schemeClr val="accent3"/>
                </a:solidFill>
              </a:rPr>
              <a:t>Simple Analysis</a:t>
            </a:r>
          </a:p>
        </p:txBody>
      </p:sp>
      <p:sp>
        <p:nvSpPr>
          <p:cNvPr id="3" name="Subtitle 2">
            <a:extLst>
              <a:ext uri="{FF2B5EF4-FFF2-40B4-BE49-F238E27FC236}">
                <a16:creationId xmlns:a16="http://schemas.microsoft.com/office/drawing/2014/main" id="{8C3ACF92-8F3A-5342-7F14-C2B1455E77F2}"/>
              </a:ext>
            </a:extLst>
          </p:cNvPr>
          <p:cNvSpPr>
            <a:spLocks noGrp="1"/>
          </p:cNvSpPr>
          <p:nvPr>
            <p:ph type="subTitle" idx="1"/>
          </p:nvPr>
        </p:nvSpPr>
        <p:spPr/>
        <p:txBody>
          <a:bodyPr/>
          <a:lstStyle/>
          <a:p>
            <a:r>
              <a:rPr lang="en-US" dirty="0"/>
              <a:t>Lecture 15, CS70 Fall 2025</a:t>
            </a:r>
          </a:p>
        </p:txBody>
      </p:sp>
      <p:sp>
        <p:nvSpPr>
          <p:cNvPr id="6" name="Content Placeholder 5">
            <a:extLst>
              <a:ext uri="{FF2B5EF4-FFF2-40B4-BE49-F238E27FC236}">
                <a16:creationId xmlns:a16="http://schemas.microsoft.com/office/drawing/2014/main" id="{03FF88D1-DACC-9EB7-8AE2-AB9086031F2F}"/>
              </a:ext>
            </a:extLst>
          </p:cNvPr>
          <p:cNvSpPr>
            <a:spLocks noGrp="1"/>
          </p:cNvSpPr>
          <p:nvPr>
            <p:ph sz="quarter" idx="10"/>
          </p:nvPr>
        </p:nvSpPr>
        <p:spPr/>
        <p:txBody>
          <a:bodyPr>
            <a:normAutofit fontScale="85000" lnSpcReduction="20000"/>
          </a:bodyPr>
          <a:lstStyle/>
          <a:p>
            <a:r>
              <a:rPr lang="en-US" dirty="0">
                <a:solidFill>
                  <a:schemeClr val="bg1">
                    <a:lumMod val="65000"/>
                  </a:schemeClr>
                </a:solidFill>
              </a:rPr>
              <a:t>Introduction</a:t>
            </a:r>
          </a:p>
          <a:p>
            <a:pPr marL="342900" indent="-342900">
              <a:buFont typeface="Arial" panose="020B0604020202020204" pitchFamily="34" charset="0"/>
              <a:buChar char="•"/>
            </a:pPr>
            <a:r>
              <a:rPr lang="en-US" dirty="0">
                <a:solidFill>
                  <a:schemeClr val="bg1">
                    <a:lumMod val="65000"/>
                  </a:schemeClr>
                </a:solidFill>
              </a:rPr>
              <a:t>Probability and CS70</a:t>
            </a:r>
          </a:p>
          <a:p>
            <a:pPr marL="342900" indent="-342900">
              <a:buFont typeface="Arial" panose="020B0604020202020204" pitchFamily="34" charset="0"/>
              <a:buChar char="•"/>
            </a:pPr>
            <a:r>
              <a:rPr lang="en-US" dirty="0">
                <a:solidFill>
                  <a:schemeClr val="bg1">
                    <a:lumMod val="65000"/>
                  </a:schemeClr>
                </a:solidFill>
              </a:rPr>
              <a:t>Probability Spaces</a:t>
            </a:r>
          </a:p>
          <a:p>
            <a:pPr marL="342900" indent="-342900">
              <a:buFont typeface="Arial" panose="020B0604020202020204" pitchFamily="34" charset="0"/>
              <a:buChar char="•"/>
            </a:pPr>
            <a:r>
              <a:rPr lang="en-US" dirty="0">
                <a:solidFill>
                  <a:schemeClr val="bg1">
                    <a:lumMod val="65000"/>
                  </a:schemeClr>
                </a:solidFill>
              </a:rPr>
              <a:t>Event Probability</a:t>
            </a:r>
          </a:p>
          <a:p>
            <a:pPr marL="342900" indent="-342900">
              <a:buFont typeface="Arial" panose="020B0604020202020204" pitchFamily="34" charset="0"/>
              <a:buChar char="•"/>
            </a:pPr>
            <a:endParaRPr lang="en-US" dirty="0">
              <a:solidFill>
                <a:schemeClr val="bg1">
                  <a:lumMod val="65000"/>
                </a:schemeClr>
              </a:solidFill>
            </a:endParaRPr>
          </a:p>
          <a:p>
            <a:r>
              <a:rPr lang="en-US" dirty="0">
                <a:solidFill>
                  <a:schemeClr val="bg1">
                    <a:lumMod val="65000"/>
                  </a:schemeClr>
                </a:solidFill>
              </a:rPr>
              <a:t>Event Probability Examples</a:t>
            </a:r>
          </a:p>
          <a:p>
            <a:pPr marL="342900" indent="-342900">
              <a:buFont typeface="Arial" panose="020B0604020202020204" pitchFamily="34" charset="0"/>
              <a:buChar char="•"/>
            </a:pPr>
            <a:r>
              <a:rPr lang="en-US" dirty="0">
                <a:solidFill>
                  <a:schemeClr val="bg1">
                    <a:lumMod val="65000"/>
                  </a:schemeClr>
                </a:solidFill>
              </a:rPr>
              <a:t>Counting Sample Points</a:t>
            </a:r>
          </a:p>
          <a:p>
            <a:pPr marL="342900" indent="-342900">
              <a:buFont typeface="Arial" panose="020B0604020202020204" pitchFamily="34" charset="0"/>
              <a:buChar char="•"/>
            </a:pPr>
            <a:r>
              <a:rPr lang="en-US" dirty="0">
                <a:solidFill>
                  <a:schemeClr val="bg1">
                    <a:lumMod val="65000"/>
                  </a:schemeClr>
                </a:solidFill>
              </a:rPr>
              <a:t>Counting Weighted Sample Points</a:t>
            </a:r>
          </a:p>
          <a:p>
            <a:pPr marL="342900" indent="-342900">
              <a:buFont typeface="Arial" panose="020B0604020202020204" pitchFamily="34" charset="0"/>
              <a:buChar char="•"/>
            </a:pPr>
            <a:r>
              <a:rPr lang="en-US" dirty="0">
                <a:solidFill>
                  <a:schemeClr val="bg1">
                    <a:lumMod val="65000"/>
                  </a:schemeClr>
                </a:solidFill>
              </a:rPr>
              <a:t>Poker Hands</a:t>
            </a:r>
          </a:p>
          <a:p>
            <a:pPr marL="342900" indent="-342900">
              <a:buFont typeface="Arial" panose="020B0604020202020204" pitchFamily="34" charset="0"/>
              <a:buChar char="•"/>
            </a:pPr>
            <a:r>
              <a:rPr lang="en-US" dirty="0">
                <a:solidFill>
                  <a:schemeClr val="bg1">
                    <a:lumMod val="65000"/>
                  </a:schemeClr>
                </a:solidFill>
              </a:rPr>
              <a:t>Balls and Bins</a:t>
            </a:r>
          </a:p>
          <a:p>
            <a:pPr marL="342900" indent="-342900">
              <a:buFont typeface="Arial" panose="020B0604020202020204" pitchFamily="34" charset="0"/>
              <a:buChar char="•"/>
            </a:pPr>
            <a:r>
              <a:rPr lang="en-US" dirty="0">
                <a:solidFill>
                  <a:schemeClr val="bg1">
                    <a:lumMod val="65000"/>
                  </a:schemeClr>
                </a:solidFill>
              </a:rPr>
              <a:t>The Birthday Paradox</a:t>
            </a:r>
          </a:p>
          <a:p>
            <a:pPr marL="342900" indent="-342900">
              <a:buFont typeface="Arial" panose="020B0604020202020204" pitchFamily="34" charset="0"/>
              <a:buChar char="•"/>
            </a:pPr>
            <a:r>
              <a:rPr lang="en-US" dirty="0">
                <a:solidFill>
                  <a:schemeClr val="bg1">
                    <a:lumMod val="65000"/>
                  </a:schemeClr>
                </a:solidFill>
              </a:rPr>
              <a:t>Summary of Examples</a:t>
            </a:r>
          </a:p>
          <a:p>
            <a:pPr marL="342900" indent="-342900">
              <a:buFont typeface="Arial" panose="020B0604020202020204" pitchFamily="34" charset="0"/>
              <a:buChar char="•"/>
            </a:pPr>
            <a:endParaRPr lang="en-US" dirty="0">
              <a:solidFill>
                <a:schemeClr val="accent3"/>
              </a:solidFill>
            </a:endParaRPr>
          </a:p>
          <a:p>
            <a:r>
              <a:rPr lang="en-US" b="1" dirty="0">
                <a:solidFill>
                  <a:schemeClr val="accent3"/>
                </a:solidFill>
                <a:latin typeface="Inter SemiBold" panose="02000503000000020004" pitchFamily="2" charset="0"/>
                <a:ea typeface="Inter SemiBold" panose="02000503000000020004" pitchFamily="2" charset="0"/>
                <a:cs typeface="Inter SemiBold" panose="02000503000000020004" pitchFamily="2" charset="0"/>
              </a:rPr>
              <a:t>The Monty Hall Problem</a:t>
            </a:r>
          </a:p>
          <a:p>
            <a:pPr marL="342900" indent="-342900">
              <a:buFont typeface="Arial" panose="020B0604020202020204" pitchFamily="34" charset="0"/>
              <a:buChar char="•"/>
            </a:pPr>
            <a:r>
              <a:rPr lang="en-US" b="1" dirty="0">
                <a:solidFill>
                  <a:schemeClr val="accent3"/>
                </a:solidFill>
                <a:latin typeface="Inter SemiBold" panose="02000503000000020004" pitchFamily="2" charset="0"/>
                <a:ea typeface="Inter SemiBold" panose="02000503000000020004" pitchFamily="2" charset="0"/>
                <a:cs typeface="Inter SemiBold" panose="02000503000000020004" pitchFamily="2" charset="0"/>
              </a:rPr>
              <a:t>Simple Analysis</a:t>
            </a:r>
          </a:p>
          <a:p>
            <a:pPr marL="342900" indent="-342900">
              <a:buFont typeface="Arial" panose="020B0604020202020204" pitchFamily="34" charset="0"/>
              <a:buChar char="•"/>
            </a:pPr>
            <a:r>
              <a:rPr lang="en-US" dirty="0">
                <a:solidFill>
                  <a:schemeClr val="bg1">
                    <a:lumMod val="65000"/>
                  </a:schemeClr>
                </a:solidFill>
              </a:rPr>
              <a:t>Sample Space Analysis</a:t>
            </a:r>
          </a:p>
        </p:txBody>
      </p:sp>
      <p:sp>
        <p:nvSpPr>
          <p:cNvPr id="4" name="Content Placeholder 5">
            <a:extLst>
              <a:ext uri="{FF2B5EF4-FFF2-40B4-BE49-F238E27FC236}">
                <a16:creationId xmlns:a16="http://schemas.microsoft.com/office/drawing/2014/main" id="{5EA262E1-311C-E4BD-C815-98EF01604CF9}"/>
              </a:ext>
            </a:extLst>
          </p:cNvPr>
          <p:cNvSpPr txBox="1">
            <a:spLocks/>
          </p:cNvSpPr>
          <p:nvPr/>
        </p:nvSpPr>
        <p:spPr>
          <a:xfrm>
            <a:off x="6248400" y="217487"/>
            <a:ext cx="6096000" cy="6716713"/>
          </a:xfrm>
          <a:prstGeom prst="rect">
            <a:avLst/>
          </a:prstGeom>
        </p:spPr>
        <p:txBody>
          <a:bodyPr anchor="ctr">
            <a:norm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25000"/>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srgbClr val="FFFFFF">
                  <a:lumMod val="65000"/>
                </a:srgbClr>
              </a:solidFill>
              <a:effectLst/>
              <a:uLnTx/>
              <a:uFillTx/>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8953737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C2AF0-B03D-8CF5-1A70-7018239EDB2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7271B09-CE71-4A86-2702-FA0E01AA105B}"/>
              </a:ext>
            </a:extLst>
          </p:cNvPr>
          <p:cNvSpPr>
            <a:spLocks noGrp="1"/>
          </p:cNvSpPr>
          <p:nvPr>
            <p:ph type="title"/>
          </p:nvPr>
        </p:nvSpPr>
        <p:spPr/>
        <p:txBody>
          <a:bodyPr/>
          <a:lstStyle/>
          <a:p>
            <a:r>
              <a:rPr lang="en-US"/>
              <a:t>Probability Spaces and Event Probabilities</a:t>
            </a:r>
          </a:p>
        </p:txBody>
      </p:sp>
      <p:sp>
        <p:nvSpPr>
          <p:cNvPr id="6" name="Text Placeholder 5">
            <a:extLst>
              <a:ext uri="{FF2B5EF4-FFF2-40B4-BE49-F238E27FC236}">
                <a16:creationId xmlns:a16="http://schemas.microsoft.com/office/drawing/2014/main" id="{F0A546C0-55A7-C7F1-9A07-5DADD6A0D924}"/>
              </a:ext>
            </a:extLst>
          </p:cNvPr>
          <p:cNvSpPr>
            <a:spLocks noGrp="1"/>
          </p:cNvSpPr>
          <p:nvPr>
            <p:ph type="body" idx="1"/>
          </p:nvPr>
        </p:nvSpPr>
        <p:spPr/>
        <p:txBody>
          <a:bodyPr/>
          <a:lstStyle/>
          <a:p>
            <a:pPr marL="135463" indent="0">
              <a:buNone/>
            </a:pPr>
            <a:r>
              <a:rPr lang="en-US"/>
              <a:t>Let’s consider a much trickier problem using the same framework as before.</a:t>
            </a:r>
          </a:p>
        </p:txBody>
      </p:sp>
    </p:spTree>
    <p:extLst>
      <p:ext uri="{BB962C8B-B14F-4D97-AF65-F5344CB8AC3E}">
        <p14:creationId xmlns:p14="http://schemas.microsoft.com/office/powerpoint/2010/main" val="983650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D2467A-F655-4928-B712-EAAFDA6F472E}"/>
              </a:ext>
            </a:extLst>
          </p:cNvPr>
          <p:cNvSpPr>
            <a:spLocks noGrp="1"/>
          </p:cNvSpPr>
          <p:nvPr>
            <p:ph type="title"/>
          </p:nvPr>
        </p:nvSpPr>
        <p:spPr/>
        <p:txBody>
          <a:bodyPr/>
          <a:lstStyle/>
          <a:p>
            <a:r>
              <a:rPr lang="en-US"/>
              <a:t>The Monty Hall Problem</a:t>
            </a:r>
          </a:p>
        </p:txBody>
      </p:sp>
      <p:sp>
        <p:nvSpPr>
          <p:cNvPr id="6" name="Text Placeholder 5">
            <a:extLst>
              <a:ext uri="{FF2B5EF4-FFF2-40B4-BE49-F238E27FC236}">
                <a16:creationId xmlns:a16="http://schemas.microsoft.com/office/drawing/2014/main" id="{73C1CEC5-C237-469A-B717-C83A4AB846E1}"/>
              </a:ext>
            </a:extLst>
          </p:cNvPr>
          <p:cNvSpPr>
            <a:spLocks noGrp="1"/>
          </p:cNvSpPr>
          <p:nvPr>
            <p:ph type="body" idx="1"/>
          </p:nvPr>
        </p:nvSpPr>
        <p:spPr/>
        <p:txBody>
          <a:bodyPr/>
          <a:lstStyle/>
          <a:p>
            <a:pPr marL="135463" indent="0">
              <a:buNone/>
            </a:pPr>
            <a:r>
              <a:rPr lang="en-US"/>
              <a:t>Let’s start by imagining a game. In this game there are 3 doors with prizes behind them, and you want to win the car.</a:t>
            </a:r>
          </a:p>
          <a:p>
            <a:pPr marL="516454" indent="-380990"/>
            <a:r>
              <a:rPr lang="en-US"/>
              <a:t>One door has a car behind it.</a:t>
            </a:r>
          </a:p>
          <a:p>
            <a:pPr marL="516454" indent="-380990"/>
            <a:r>
              <a:rPr lang="en-US"/>
              <a:t>Two doors have a goat behind them.</a:t>
            </a:r>
          </a:p>
        </p:txBody>
      </p:sp>
      <p:pic>
        <p:nvPicPr>
          <p:cNvPr id="1026" name="Picture 2" descr="Player has picked Door 1 and the car is behind Door 2">
            <a:extLst>
              <a:ext uri="{FF2B5EF4-FFF2-40B4-BE49-F238E27FC236}">
                <a16:creationId xmlns:a16="http://schemas.microsoft.com/office/drawing/2014/main" id="{1BAFA5F6-51CA-C9DE-9EC0-ABD8800E5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934" y="3733801"/>
            <a:ext cx="5808133" cy="4245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7420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7E8A7-41CE-5698-1FDB-2EA58AC50DD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BAF7F9F-1870-2947-D34A-B8E6A1633296}"/>
              </a:ext>
            </a:extLst>
          </p:cNvPr>
          <p:cNvSpPr>
            <a:spLocks noGrp="1"/>
          </p:cNvSpPr>
          <p:nvPr>
            <p:ph type="title"/>
          </p:nvPr>
        </p:nvSpPr>
        <p:spPr/>
        <p:txBody>
          <a:bodyPr/>
          <a:lstStyle/>
          <a:p>
            <a:r>
              <a:rPr lang="en-US"/>
              <a:t>The Monty Hall Problem</a:t>
            </a:r>
          </a:p>
        </p:txBody>
      </p:sp>
      <p:sp>
        <p:nvSpPr>
          <p:cNvPr id="6" name="Text Placeholder 5">
            <a:extLst>
              <a:ext uri="{FF2B5EF4-FFF2-40B4-BE49-F238E27FC236}">
                <a16:creationId xmlns:a16="http://schemas.microsoft.com/office/drawing/2014/main" id="{9DF84976-027E-39EF-A8F6-E52765B0D2A8}"/>
              </a:ext>
            </a:extLst>
          </p:cNvPr>
          <p:cNvSpPr>
            <a:spLocks noGrp="1"/>
          </p:cNvSpPr>
          <p:nvPr>
            <p:ph type="body" idx="1"/>
          </p:nvPr>
        </p:nvSpPr>
        <p:spPr/>
        <p:txBody>
          <a:bodyPr/>
          <a:lstStyle/>
          <a:p>
            <a:pPr marL="135463" indent="0">
              <a:buNone/>
            </a:pPr>
            <a:r>
              <a:rPr lang="en-US" dirty="0"/>
              <a:t>Let’s start by imagining a game. In this game there are 3 doors with prizes behind them, and you want to win the car.</a:t>
            </a:r>
          </a:p>
          <a:p>
            <a:pPr marL="516454" indent="-380990"/>
            <a:r>
              <a:rPr lang="en-US" dirty="0"/>
              <a:t>One door has a car behind it.</a:t>
            </a:r>
          </a:p>
          <a:p>
            <a:pPr marL="516454" indent="-380990"/>
            <a:r>
              <a:rPr lang="en-US" dirty="0"/>
              <a:t>Two doors have a goat behind them.</a:t>
            </a:r>
          </a:p>
          <a:p>
            <a:pPr marL="516454" indent="-380990"/>
            <a:endParaRPr lang="en-US" dirty="0"/>
          </a:p>
          <a:p>
            <a:pPr marL="135463" indent="0">
              <a:buNone/>
            </a:pPr>
            <a:r>
              <a:rPr lang="en-US" dirty="0"/>
              <a:t>The rules are as follows:</a:t>
            </a:r>
          </a:p>
          <a:p>
            <a:pPr marL="516454" indent="-380990"/>
            <a:r>
              <a:rPr lang="en-US" dirty="0"/>
              <a:t>You pick one of 3 doors.</a:t>
            </a:r>
          </a:p>
          <a:p>
            <a:pPr marL="516454" indent="-380990"/>
            <a:r>
              <a:rPr lang="en-US" dirty="0"/>
              <a:t>The host reveals what is behind one of the other doors. The answer is </a:t>
            </a:r>
            <a:r>
              <a:rPr lang="en-US" b="1" dirty="0"/>
              <a:t>ALWAYS</a:t>
            </a:r>
            <a:r>
              <a:rPr lang="en-US" dirty="0"/>
              <a:t> a goat.</a:t>
            </a:r>
          </a:p>
          <a:p>
            <a:pPr marL="516454" indent="-380990"/>
            <a:r>
              <a:rPr lang="en-US" dirty="0"/>
              <a:t>You </a:t>
            </a:r>
            <a:r>
              <a:rPr lang="en-US" b="1" dirty="0"/>
              <a:t>ALWAYS</a:t>
            </a:r>
            <a:r>
              <a:rPr lang="en-US" dirty="0"/>
              <a:t> get a chance to switch doors after the host shows you the goat.</a:t>
            </a:r>
          </a:p>
          <a:p>
            <a:pPr marL="135463" indent="0">
              <a:buNone/>
            </a:pPr>
            <a:endParaRPr lang="en-US" dirty="0"/>
          </a:p>
          <a:p>
            <a:pPr marL="135463" indent="0">
              <a:buNone/>
            </a:pPr>
            <a:r>
              <a:rPr lang="en-US" dirty="0"/>
              <a:t>Let’s try to play a few rounds: </a:t>
            </a:r>
            <a:r>
              <a:rPr lang="en-US" dirty="0">
                <a:hlinkClick r:id="rId2"/>
              </a:rPr>
              <a:t>https://www.rossmanchance.com/applets/2021/montyhall/Monty.html</a:t>
            </a:r>
            <a:endParaRPr lang="en-US" dirty="0"/>
          </a:p>
        </p:txBody>
      </p:sp>
    </p:spTree>
    <p:extLst>
      <p:ext uri="{BB962C8B-B14F-4D97-AF65-F5344CB8AC3E}">
        <p14:creationId xmlns:p14="http://schemas.microsoft.com/office/powerpoint/2010/main" val="25584019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77859-D98B-29C2-3C9C-B5A3956E2FE7}"/>
              </a:ext>
            </a:extLst>
          </p:cNvPr>
          <p:cNvSpPr>
            <a:spLocks noGrp="1"/>
          </p:cNvSpPr>
          <p:nvPr>
            <p:ph type="title"/>
          </p:nvPr>
        </p:nvSpPr>
        <p:spPr/>
        <p:txBody>
          <a:bodyPr/>
          <a:lstStyle/>
          <a:p>
            <a:r>
              <a:rPr lang="en-US"/>
              <a:t>The Monty Hall Problem</a:t>
            </a:r>
          </a:p>
        </p:txBody>
      </p:sp>
      <p:sp>
        <p:nvSpPr>
          <p:cNvPr id="3" name="Text Placeholder 2">
            <a:extLst>
              <a:ext uri="{FF2B5EF4-FFF2-40B4-BE49-F238E27FC236}">
                <a16:creationId xmlns:a16="http://schemas.microsoft.com/office/drawing/2014/main" id="{BABF1F53-4ED4-3000-220C-81976E4CEF0A}"/>
              </a:ext>
            </a:extLst>
          </p:cNvPr>
          <p:cNvSpPr>
            <a:spLocks noGrp="1"/>
          </p:cNvSpPr>
          <p:nvPr>
            <p:ph type="body" idx="1"/>
          </p:nvPr>
        </p:nvSpPr>
        <p:spPr/>
        <p:txBody>
          <a:bodyPr/>
          <a:lstStyle/>
          <a:p>
            <a:pPr marL="169329" indent="0">
              <a:buNone/>
            </a:pPr>
            <a:r>
              <a:rPr lang="en-US" dirty="0"/>
              <a:t>Suppose we’re playing, pick the left door, and we get to this state:</a:t>
            </a:r>
          </a:p>
          <a:p>
            <a:pPr marL="169329" indent="0">
              <a:buNone/>
            </a:pPr>
            <a:endParaRPr lang="en-US" dirty="0"/>
          </a:p>
          <a:p>
            <a:pPr marL="169329" indent="0">
              <a:buNone/>
            </a:pPr>
            <a:endParaRPr lang="en-US" dirty="0"/>
          </a:p>
          <a:p>
            <a:pPr marL="169329" indent="0">
              <a:buNone/>
            </a:pPr>
            <a:endParaRPr lang="en-US" dirty="0"/>
          </a:p>
          <a:p>
            <a:pPr marL="169329" indent="0">
              <a:buNone/>
            </a:pPr>
            <a:endParaRPr lang="en-US" dirty="0"/>
          </a:p>
          <a:p>
            <a:pPr marL="169329" indent="0">
              <a:buNone/>
            </a:pPr>
            <a:endParaRPr lang="en-US" dirty="0"/>
          </a:p>
          <a:p>
            <a:pPr marL="169329" indent="0">
              <a:buNone/>
            </a:pPr>
            <a:endParaRPr lang="en-US" dirty="0"/>
          </a:p>
          <a:p>
            <a:pPr marL="169329" indent="0">
              <a:buNone/>
            </a:pPr>
            <a:endParaRPr lang="en-US" dirty="0"/>
          </a:p>
          <a:p>
            <a:pPr marL="169329" indent="0">
              <a:buNone/>
            </a:pPr>
            <a:endParaRPr lang="en-US" dirty="0"/>
          </a:p>
          <a:p>
            <a:pPr marL="169329" indent="0">
              <a:buNone/>
            </a:pPr>
            <a:r>
              <a:rPr lang="en-US" dirty="0"/>
              <a:t>Should you switch doors? (Note: You are </a:t>
            </a:r>
            <a:r>
              <a:rPr lang="en-US" dirty="0">
                <a:latin typeface="Inter" panose="02000503000000020004" pitchFamily="2" charset="0"/>
                <a:ea typeface="Inter" panose="02000503000000020004" pitchFamily="2" charset="0"/>
                <a:cs typeface="Inter" panose="02000503000000020004" pitchFamily="2" charset="0"/>
              </a:rPr>
              <a:t>ALWAYS</a:t>
            </a:r>
            <a:r>
              <a:rPr lang="en-US" dirty="0"/>
              <a:t> shown a goat)</a:t>
            </a:r>
          </a:p>
        </p:txBody>
      </p:sp>
      <p:pic>
        <p:nvPicPr>
          <p:cNvPr id="4" name="Picture 3">
            <a:extLst>
              <a:ext uri="{FF2B5EF4-FFF2-40B4-BE49-F238E27FC236}">
                <a16:creationId xmlns:a16="http://schemas.microsoft.com/office/drawing/2014/main" id="{A036B626-BB8E-3FBC-9D75-09DDE0962BB4}"/>
              </a:ext>
            </a:extLst>
          </p:cNvPr>
          <p:cNvPicPr>
            <a:picLocks noChangeAspect="1"/>
          </p:cNvPicPr>
          <p:nvPr/>
        </p:nvPicPr>
        <p:blipFill>
          <a:blip r:embed="rId2"/>
          <a:stretch>
            <a:fillRect/>
          </a:stretch>
        </p:blipFill>
        <p:spPr>
          <a:xfrm>
            <a:off x="3048000" y="1295400"/>
            <a:ext cx="5062539" cy="3222432"/>
          </a:xfrm>
          <a:prstGeom prst="rect">
            <a:avLst/>
          </a:prstGeom>
        </p:spPr>
      </p:pic>
    </p:spTree>
    <p:extLst>
      <p:ext uri="{BB962C8B-B14F-4D97-AF65-F5344CB8AC3E}">
        <p14:creationId xmlns:p14="http://schemas.microsoft.com/office/powerpoint/2010/main" val="16155269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89B42-F64F-49AF-5178-F94A40418705}"/>
              </a:ext>
            </a:extLst>
          </p:cNvPr>
          <p:cNvSpPr>
            <a:spLocks noGrp="1"/>
          </p:cNvSpPr>
          <p:nvPr>
            <p:ph type="title"/>
          </p:nvPr>
        </p:nvSpPr>
        <p:spPr/>
        <p:txBody>
          <a:bodyPr/>
          <a:lstStyle/>
          <a:p>
            <a:r>
              <a:rPr lang="en-US"/>
              <a:t>Monty Hall Problem</a:t>
            </a:r>
          </a:p>
        </p:txBody>
      </p:sp>
      <p:sp>
        <p:nvSpPr>
          <p:cNvPr id="3" name="Text Placeholder 2">
            <a:extLst>
              <a:ext uri="{FF2B5EF4-FFF2-40B4-BE49-F238E27FC236}">
                <a16:creationId xmlns:a16="http://schemas.microsoft.com/office/drawing/2014/main" id="{8FEEC4D3-F034-738A-8566-308EE9902208}"/>
              </a:ext>
            </a:extLst>
          </p:cNvPr>
          <p:cNvSpPr>
            <a:spLocks noGrp="1"/>
          </p:cNvSpPr>
          <p:nvPr>
            <p:ph type="body" idx="1"/>
          </p:nvPr>
        </p:nvSpPr>
        <p:spPr/>
        <p:txBody>
          <a:bodyPr/>
          <a:lstStyle/>
          <a:p>
            <a:pPr marL="169329" indent="0">
              <a:buNone/>
            </a:pPr>
            <a:r>
              <a:rPr lang="en-US"/>
              <a:t>Strangely the answer is yes - your chance of winning is better if you switch!</a:t>
            </a:r>
          </a:p>
        </p:txBody>
      </p:sp>
    </p:spTree>
    <p:extLst>
      <p:ext uri="{BB962C8B-B14F-4D97-AF65-F5344CB8AC3E}">
        <p14:creationId xmlns:p14="http://schemas.microsoft.com/office/powerpoint/2010/main" val="8115767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D476B-4EBC-A328-6685-DC939437DF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C1CEE4-D9E6-A095-5949-9F94D45C5C61}"/>
              </a:ext>
            </a:extLst>
          </p:cNvPr>
          <p:cNvSpPr>
            <a:spLocks noGrp="1"/>
          </p:cNvSpPr>
          <p:nvPr>
            <p:ph type="title"/>
          </p:nvPr>
        </p:nvSpPr>
        <p:spPr/>
        <p:txBody>
          <a:bodyPr/>
          <a:lstStyle/>
          <a:p>
            <a:r>
              <a:rPr lang="en-US"/>
              <a:t>Explanation (1/4)</a:t>
            </a:r>
          </a:p>
        </p:txBody>
      </p:sp>
      <p:sp>
        <p:nvSpPr>
          <p:cNvPr id="3" name="Text Placeholder 2">
            <a:extLst>
              <a:ext uri="{FF2B5EF4-FFF2-40B4-BE49-F238E27FC236}">
                <a16:creationId xmlns:a16="http://schemas.microsoft.com/office/drawing/2014/main" id="{43CEC930-B59A-D1D5-5FE9-AE7A3869B39B}"/>
              </a:ext>
            </a:extLst>
          </p:cNvPr>
          <p:cNvSpPr>
            <a:spLocks noGrp="1"/>
          </p:cNvSpPr>
          <p:nvPr>
            <p:ph type="body" idx="1"/>
          </p:nvPr>
        </p:nvSpPr>
        <p:spPr/>
        <p:txBody>
          <a:bodyPr/>
          <a:lstStyle/>
          <a:p>
            <a:pPr marL="169329" indent="0">
              <a:buNone/>
            </a:pPr>
            <a:r>
              <a:rPr lang="en-US"/>
              <a:t>The chance that you were correct with your first guess is 1/3.</a:t>
            </a:r>
          </a:p>
          <a:p>
            <a:pPr marL="169329" indent="0">
              <a:buNone/>
            </a:pPr>
            <a:endParaRPr lang="en-US"/>
          </a:p>
          <a:p>
            <a:pPr marL="169329" indent="0">
              <a:buNone/>
            </a:pPr>
            <a:r>
              <a:rPr lang="en-US"/>
              <a:t>Only two possibilities exist:</a:t>
            </a:r>
          </a:p>
          <a:p>
            <a:r>
              <a:rPr lang="en-US"/>
              <a:t>You were right (with probability 1/3).</a:t>
            </a:r>
          </a:p>
          <a:p>
            <a:r>
              <a:rPr lang="en-US"/>
              <a:t>You were wrong (with probability 2/3).</a:t>
            </a:r>
          </a:p>
        </p:txBody>
      </p:sp>
      <p:pic>
        <p:nvPicPr>
          <p:cNvPr id="4" name="Picture 3">
            <a:extLst>
              <a:ext uri="{FF2B5EF4-FFF2-40B4-BE49-F238E27FC236}">
                <a16:creationId xmlns:a16="http://schemas.microsoft.com/office/drawing/2014/main" id="{ADBE0DD4-551F-285F-78CB-8B564B8B095A}"/>
              </a:ext>
            </a:extLst>
          </p:cNvPr>
          <p:cNvPicPr>
            <a:picLocks noChangeAspect="1"/>
          </p:cNvPicPr>
          <p:nvPr/>
        </p:nvPicPr>
        <p:blipFill>
          <a:blip r:embed="rId2"/>
          <a:stretch>
            <a:fillRect/>
          </a:stretch>
        </p:blipFill>
        <p:spPr>
          <a:xfrm>
            <a:off x="406400" y="3124200"/>
            <a:ext cx="4844277" cy="3403600"/>
          </a:xfrm>
          <a:prstGeom prst="rect">
            <a:avLst/>
          </a:prstGeom>
        </p:spPr>
      </p:pic>
    </p:spTree>
    <p:extLst>
      <p:ext uri="{BB962C8B-B14F-4D97-AF65-F5344CB8AC3E}">
        <p14:creationId xmlns:p14="http://schemas.microsoft.com/office/powerpoint/2010/main" val="18609832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66548-4F96-27DB-CA04-AF8A0FE124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A028A-6B95-D658-EE61-AD6A1F33F3FB}"/>
              </a:ext>
            </a:extLst>
          </p:cNvPr>
          <p:cNvSpPr>
            <a:spLocks noGrp="1"/>
          </p:cNvSpPr>
          <p:nvPr>
            <p:ph type="title"/>
          </p:nvPr>
        </p:nvSpPr>
        <p:spPr/>
        <p:txBody>
          <a:bodyPr/>
          <a:lstStyle/>
          <a:p>
            <a:r>
              <a:rPr lang="en-US"/>
              <a:t>Explanation (2/4)</a:t>
            </a:r>
          </a:p>
        </p:txBody>
      </p:sp>
      <p:sp>
        <p:nvSpPr>
          <p:cNvPr id="3" name="Text Placeholder 2">
            <a:extLst>
              <a:ext uri="{FF2B5EF4-FFF2-40B4-BE49-F238E27FC236}">
                <a16:creationId xmlns:a16="http://schemas.microsoft.com/office/drawing/2014/main" id="{38938DA1-A207-DD38-998F-5AFD4E40B5E7}"/>
              </a:ext>
            </a:extLst>
          </p:cNvPr>
          <p:cNvSpPr>
            <a:spLocks noGrp="1"/>
          </p:cNvSpPr>
          <p:nvPr>
            <p:ph type="body" idx="1"/>
          </p:nvPr>
        </p:nvSpPr>
        <p:spPr/>
        <p:txBody>
          <a:bodyPr/>
          <a:lstStyle/>
          <a:p>
            <a:pPr marL="169329" indent="0">
              <a:buNone/>
            </a:pPr>
            <a:r>
              <a:rPr lang="en-US"/>
              <a:t>Suppose the host opens door 3, how do the probabilities change?</a:t>
            </a:r>
          </a:p>
          <a:p>
            <a:r>
              <a:rPr lang="en-US"/>
              <a:t>Chance that your original choice is correct is unchanged. It’s still 1/3.</a:t>
            </a:r>
          </a:p>
        </p:txBody>
      </p:sp>
      <p:pic>
        <p:nvPicPr>
          <p:cNvPr id="4" name="Picture 3">
            <a:extLst>
              <a:ext uri="{FF2B5EF4-FFF2-40B4-BE49-F238E27FC236}">
                <a16:creationId xmlns:a16="http://schemas.microsoft.com/office/drawing/2014/main" id="{4264267C-B368-8607-28B0-1C86CE2A186E}"/>
              </a:ext>
            </a:extLst>
          </p:cNvPr>
          <p:cNvPicPr>
            <a:picLocks noChangeAspect="1"/>
          </p:cNvPicPr>
          <p:nvPr/>
        </p:nvPicPr>
        <p:blipFill>
          <a:blip r:embed="rId2"/>
          <a:stretch>
            <a:fillRect/>
          </a:stretch>
        </p:blipFill>
        <p:spPr>
          <a:xfrm>
            <a:off x="406400" y="3124200"/>
            <a:ext cx="4844277" cy="3403600"/>
          </a:xfrm>
          <a:prstGeom prst="rect">
            <a:avLst/>
          </a:prstGeom>
        </p:spPr>
      </p:pic>
      <p:pic>
        <p:nvPicPr>
          <p:cNvPr id="5" name="Picture 4">
            <a:extLst>
              <a:ext uri="{FF2B5EF4-FFF2-40B4-BE49-F238E27FC236}">
                <a16:creationId xmlns:a16="http://schemas.microsoft.com/office/drawing/2014/main" id="{C6AC11A1-91DF-A550-992B-42DF5341F243}"/>
              </a:ext>
            </a:extLst>
          </p:cNvPr>
          <p:cNvPicPr>
            <a:picLocks noChangeAspect="1"/>
          </p:cNvPicPr>
          <p:nvPr/>
        </p:nvPicPr>
        <p:blipFill>
          <a:blip r:embed="rId3"/>
          <a:stretch>
            <a:fillRect/>
          </a:stretch>
        </p:blipFill>
        <p:spPr>
          <a:xfrm>
            <a:off x="7620001" y="3263901"/>
            <a:ext cx="3582111" cy="3213100"/>
          </a:xfrm>
          <a:prstGeom prst="rect">
            <a:avLst/>
          </a:prstGeom>
        </p:spPr>
      </p:pic>
      <p:sp>
        <p:nvSpPr>
          <p:cNvPr id="8" name="Rectangle 7">
            <a:extLst>
              <a:ext uri="{FF2B5EF4-FFF2-40B4-BE49-F238E27FC236}">
                <a16:creationId xmlns:a16="http://schemas.microsoft.com/office/drawing/2014/main" id="{02E49424-E911-8EC8-F949-BB7C77006949}"/>
              </a:ext>
            </a:extLst>
          </p:cNvPr>
          <p:cNvSpPr/>
          <p:nvPr/>
        </p:nvSpPr>
        <p:spPr>
          <a:xfrm>
            <a:off x="9042400" y="5426959"/>
            <a:ext cx="1625600" cy="41903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Tree>
    <p:extLst>
      <p:ext uri="{BB962C8B-B14F-4D97-AF65-F5344CB8AC3E}">
        <p14:creationId xmlns:p14="http://schemas.microsoft.com/office/powerpoint/2010/main" val="32879484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F245C-1AFA-CF6B-3BAF-7CF92BD0EA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48A00-48D9-695D-BDC8-EBE99D6A63BB}"/>
              </a:ext>
            </a:extLst>
          </p:cNvPr>
          <p:cNvSpPr>
            <a:spLocks noGrp="1"/>
          </p:cNvSpPr>
          <p:nvPr>
            <p:ph type="title"/>
          </p:nvPr>
        </p:nvSpPr>
        <p:spPr/>
        <p:txBody>
          <a:bodyPr/>
          <a:lstStyle/>
          <a:p>
            <a:r>
              <a:rPr lang="en-US"/>
              <a:t>Explanation (3/4)</a:t>
            </a:r>
          </a:p>
        </p:txBody>
      </p:sp>
      <p:sp>
        <p:nvSpPr>
          <p:cNvPr id="3" name="Text Placeholder 2">
            <a:extLst>
              <a:ext uri="{FF2B5EF4-FFF2-40B4-BE49-F238E27FC236}">
                <a16:creationId xmlns:a16="http://schemas.microsoft.com/office/drawing/2014/main" id="{3DFA78D0-87E8-941D-7651-ECAA51F29BF7}"/>
              </a:ext>
            </a:extLst>
          </p:cNvPr>
          <p:cNvSpPr>
            <a:spLocks noGrp="1"/>
          </p:cNvSpPr>
          <p:nvPr>
            <p:ph type="body" idx="1"/>
          </p:nvPr>
        </p:nvSpPr>
        <p:spPr/>
        <p:txBody>
          <a:bodyPr/>
          <a:lstStyle/>
          <a:p>
            <a:pPr marL="169329" indent="0">
              <a:buNone/>
            </a:pPr>
            <a:r>
              <a:rPr lang="en-US"/>
              <a:t>Suppose the host opens door 3, how do the probabilities change?</a:t>
            </a:r>
          </a:p>
          <a:p>
            <a:r>
              <a:rPr lang="en-US"/>
              <a:t>Chance that your original choice is correct is unchanged. It’s still 1/3.</a:t>
            </a:r>
          </a:p>
          <a:p>
            <a:r>
              <a:rPr lang="en-US"/>
              <a:t>Chance that door 3 has the car is now zero.</a:t>
            </a:r>
          </a:p>
        </p:txBody>
      </p:sp>
      <p:pic>
        <p:nvPicPr>
          <p:cNvPr id="4" name="Picture 3">
            <a:extLst>
              <a:ext uri="{FF2B5EF4-FFF2-40B4-BE49-F238E27FC236}">
                <a16:creationId xmlns:a16="http://schemas.microsoft.com/office/drawing/2014/main" id="{CC134D1A-3CC6-067D-6D26-D0368874293B}"/>
              </a:ext>
            </a:extLst>
          </p:cNvPr>
          <p:cNvPicPr>
            <a:picLocks noChangeAspect="1"/>
          </p:cNvPicPr>
          <p:nvPr/>
        </p:nvPicPr>
        <p:blipFill>
          <a:blip r:embed="rId2"/>
          <a:stretch>
            <a:fillRect/>
          </a:stretch>
        </p:blipFill>
        <p:spPr>
          <a:xfrm>
            <a:off x="406400" y="3124200"/>
            <a:ext cx="4844277" cy="3403600"/>
          </a:xfrm>
          <a:prstGeom prst="rect">
            <a:avLst/>
          </a:prstGeom>
        </p:spPr>
      </p:pic>
      <p:pic>
        <p:nvPicPr>
          <p:cNvPr id="5" name="Picture 4">
            <a:extLst>
              <a:ext uri="{FF2B5EF4-FFF2-40B4-BE49-F238E27FC236}">
                <a16:creationId xmlns:a16="http://schemas.microsoft.com/office/drawing/2014/main" id="{65981AEE-8C1E-9CDF-F455-03B42B22D84D}"/>
              </a:ext>
            </a:extLst>
          </p:cNvPr>
          <p:cNvPicPr>
            <a:picLocks noChangeAspect="1"/>
          </p:cNvPicPr>
          <p:nvPr/>
        </p:nvPicPr>
        <p:blipFill>
          <a:blip r:embed="rId3"/>
          <a:stretch>
            <a:fillRect/>
          </a:stretch>
        </p:blipFill>
        <p:spPr>
          <a:xfrm>
            <a:off x="7620001" y="3263901"/>
            <a:ext cx="3582111" cy="3213100"/>
          </a:xfrm>
          <a:prstGeom prst="rect">
            <a:avLst/>
          </a:prstGeom>
        </p:spPr>
      </p:pic>
      <p:sp>
        <p:nvSpPr>
          <p:cNvPr id="8" name="Rectangle 7">
            <a:extLst>
              <a:ext uri="{FF2B5EF4-FFF2-40B4-BE49-F238E27FC236}">
                <a16:creationId xmlns:a16="http://schemas.microsoft.com/office/drawing/2014/main" id="{67AF56C3-765F-739F-051A-DEBFD71773B9}"/>
              </a:ext>
            </a:extLst>
          </p:cNvPr>
          <p:cNvSpPr/>
          <p:nvPr/>
        </p:nvSpPr>
        <p:spPr>
          <a:xfrm>
            <a:off x="9042400" y="5426959"/>
            <a:ext cx="609600" cy="41903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Tree>
    <p:extLst>
      <p:ext uri="{BB962C8B-B14F-4D97-AF65-F5344CB8AC3E}">
        <p14:creationId xmlns:p14="http://schemas.microsoft.com/office/powerpoint/2010/main" val="1105127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14235-9492-778D-C9B0-0A866960B0BE}"/>
              </a:ext>
            </a:extLst>
          </p:cNvPr>
          <p:cNvSpPr>
            <a:spLocks noGrp="1"/>
          </p:cNvSpPr>
          <p:nvPr>
            <p:ph type="title"/>
          </p:nvPr>
        </p:nvSpPr>
        <p:spPr/>
        <p:txBody>
          <a:bodyPr/>
          <a:lstStyle/>
          <a:p>
            <a:r>
              <a:rPr lang="en-US" dirty="0"/>
              <a:t>Probability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B46FE7-13BD-7712-5AAC-40C9BAA1E2EE}"/>
                  </a:ext>
                </a:extLst>
              </p:cNvPr>
              <p:cNvSpPr>
                <a:spLocks noGrp="1"/>
              </p:cNvSpPr>
              <p:nvPr>
                <p:ph idx="1"/>
              </p:nvPr>
            </p:nvSpPr>
            <p:spPr/>
            <p:txBody>
              <a:bodyPr/>
              <a:lstStyle/>
              <a:p>
                <a:pPr marL="0" indent="0">
                  <a:buNone/>
                </a:pPr>
                <a:r>
                  <a:rPr lang="en-US" dirty="0">
                    <a:latin typeface="Inter Light" panose="020B0604020202020204" charset="0"/>
                    <a:ea typeface="Inter Light" panose="020B0604020202020204" charset="0"/>
                    <a:cs typeface="Inter Light" panose="020B0604020202020204" charset="0"/>
                  </a:rPr>
                  <a:t>A </a:t>
                </a:r>
                <a:r>
                  <a:rPr lang="en-US" b="1" dirty="0">
                    <a:solidFill>
                      <a:schemeClr val="accent3"/>
                    </a:solidFill>
                    <a:latin typeface="Inter SemiBold" panose="02000503000000020004" pitchFamily="2" charset="0"/>
                    <a:ea typeface="Inter SemiBold" panose="02000503000000020004" pitchFamily="2" charset="0"/>
                    <a:cs typeface="Inter SemiBold" panose="02000503000000020004" pitchFamily="2" charset="0"/>
                  </a:rPr>
                  <a:t>Probability Space </a:t>
                </a:r>
                <a:r>
                  <a:rPr lang="en-US" dirty="0">
                    <a:latin typeface="Inter Light" panose="020B0604020202020204" charset="0"/>
                    <a:ea typeface="Inter Light" panose="020B0604020202020204" charset="0"/>
                    <a:cs typeface="Inter Light" panose="020B0604020202020204" charset="0"/>
                  </a:rPr>
                  <a:t>consists of:</a:t>
                </a:r>
              </a:p>
              <a:p>
                <a:r>
                  <a:rPr lang="en-US" dirty="0"/>
                  <a:t>A sample space </a:t>
                </a:r>
                <a14:m>
                  <m:oMath xmlns:m="http://schemas.openxmlformats.org/officeDocument/2006/math">
                    <m:r>
                      <m:rPr>
                        <m:sty m:val="p"/>
                      </m:rPr>
                      <a:rPr lang="en-US">
                        <a:latin typeface="Cambria Math" panose="02040503050406030204" pitchFamily="18" charset="0"/>
                      </a:rPr>
                      <m:t>Ω</m:t>
                    </m:r>
                  </m:oMath>
                </a14:m>
                <a:endParaRPr lang="en-US" dirty="0"/>
              </a:p>
              <a:p>
                <a:r>
                  <a:rPr lang="en-US" dirty="0"/>
                  <a:t>A probability function </a:t>
                </a:r>
                <a14:m>
                  <m:oMath xmlns:m="http://schemas.openxmlformats.org/officeDocument/2006/math">
                    <m:r>
                      <a:rPr lang="en-US" b="1" i="1">
                        <a:latin typeface="Cambria Math" panose="02040503050406030204" pitchFamily="18" charset="0"/>
                      </a:rPr>
                      <m:t>𝑷</m:t>
                    </m:r>
                    <m:r>
                      <a:rPr lang="en-US" b="1" i="1">
                        <a:latin typeface="Cambria Math" panose="02040503050406030204" pitchFamily="18" charset="0"/>
                      </a:rPr>
                      <m:t>(</m:t>
                    </m:r>
                    <m:r>
                      <a:rPr lang="en-US" i="1">
                        <a:latin typeface="Cambria Math" panose="02040503050406030204" pitchFamily="18" charset="0"/>
                      </a:rPr>
                      <m:t>𝜔</m:t>
                    </m:r>
                    <m:r>
                      <a:rPr lang="en-US" b="1" i="1">
                        <a:latin typeface="Cambria Math" panose="02040503050406030204" pitchFamily="18" charset="0"/>
                      </a:rPr>
                      <m:t>)</m:t>
                    </m:r>
                  </m:oMath>
                </a14:m>
                <a:r>
                  <a:rPr lang="en-US" dirty="0"/>
                  <a:t> that maps </a:t>
                </a:r>
                <a14:m>
                  <m:oMath xmlns:m="http://schemas.openxmlformats.org/officeDocument/2006/math">
                    <m:r>
                      <a:rPr lang="en-US" i="1">
                        <a:latin typeface="Cambria Math" panose="02040503050406030204" pitchFamily="18" charset="0"/>
                      </a:rPr>
                      <m:t>𝜔</m:t>
                    </m:r>
                    <m:r>
                      <a:rPr lang="en-US" i="1">
                        <a:latin typeface="Cambria Math" panose="02040503050406030204" pitchFamily="18" charset="0"/>
                      </a:rPr>
                      <m:t>∈</m:t>
                    </m:r>
                    <m:r>
                      <m:rPr>
                        <m:sty m:val="p"/>
                      </m:rPr>
                      <a:rPr lang="en-US">
                        <a:latin typeface="Cambria Math" panose="02040503050406030204" pitchFamily="18" charset="0"/>
                      </a:rPr>
                      <m:t>Ω</m:t>
                    </m:r>
                  </m:oMath>
                </a14:m>
                <a:r>
                  <a:rPr lang="en-US" dirty="0"/>
                  <a:t> to a real number such that:</a:t>
                </a:r>
              </a:p>
              <a:p>
                <a:pPr lvl="1"/>
                <a14:m>
                  <m:oMath xmlns:m="http://schemas.openxmlformats.org/officeDocument/2006/math">
                    <m:r>
                      <a:rPr lang="en-US" i="1">
                        <a:latin typeface="Cambria Math" panose="02040503050406030204" pitchFamily="18" charset="0"/>
                      </a:rPr>
                      <m:t>0</m:t>
                    </m:r>
                    <m:r>
                      <a:rPr lang="en-US" b="1" i="1">
                        <a:latin typeface="Cambria Math" panose="02040503050406030204" pitchFamily="18" charset="0"/>
                      </a:rPr>
                      <m:t>≤ </m:t>
                    </m:r>
                    <m:r>
                      <a:rPr lang="en-US" b="1" i="1">
                        <a:latin typeface="Cambria Math" panose="02040503050406030204" pitchFamily="18" charset="0"/>
                      </a:rPr>
                      <m:t>𝑷</m:t>
                    </m:r>
                    <m:d>
                      <m:dPr>
                        <m:ctrlPr>
                          <a:rPr lang="en-US" b="1" i="1">
                            <a:latin typeface="Cambria Math" panose="02040503050406030204" pitchFamily="18" charset="0"/>
                          </a:rPr>
                        </m:ctrlPr>
                      </m:dPr>
                      <m:e>
                        <m:r>
                          <a:rPr lang="en-US" i="1">
                            <a:latin typeface="Cambria Math" panose="02040503050406030204" pitchFamily="18" charset="0"/>
                          </a:rPr>
                          <m:t>𝜔</m:t>
                        </m:r>
                      </m:e>
                    </m:d>
                    <m:r>
                      <a:rPr lang="en-US" b="1" i="1">
                        <a:latin typeface="Cambria Math" panose="02040503050406030204" pitchFamily="18" charset="0"/>
                      </a:rPr>
                      <m:t>≤</m:t>
                    </m:r>
                    <m:r>
                      <a:rPr lang="en-US" i="1">
                        <a:latin typeface="Cambria Math" panose="02040503050406030204" pitchFamily="18" charset="0"/>
                      </a:rPr>
                      <m:t>1</m:t>
                    </m:r>
                  </m:oMath>
                </a14:m>
                <a:r>
                  <a:rPr lang="en-US" dirty="0"/>
                  <a:t> for all </a:t>
                </a:r>
                <a14:m>
                  <m:oMath xmlns:m="http://schemas.openxmlformats.org/officeDocument/2006/math">
                    <m:r>
                      <a:rPr lang="en-US" i="1">
                        <a:latin typeface="Cambria Math" panose="02040503050406030204" pitchFamily="18" charset="0"/>
                      </a:rPr>
                      <m:t>𝜔</m:t>
                    </m:r>
                    <m:r>
                      <a:rPr lang="en-US" i="1">
                        <a:latin typeface="Cambria Math" panose="02040503050406030204" pitchFamily="18" charset="0"/>
                      </a:rPr>
                      <m:t>∈</m:t>
                    </m:r>
                    <m:r>
                      <m:rPr>
                        <m:sty m:val="p"/>
                      </m:rPr>
                      <a:rPr lang="en-US">
                        <a:latin typeface="Cambria Math" panose="02040503050406030204" pitchFamily="18" charset="0"/>
                      </a:rPr>
                      <m:t>Ω</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𝑤</m:t>
                        </m:r>
                        <m:r>
                          <a:rPr lang="en-US" i="1">
                            <a:latin typeface="Cambria Math" panose="02040503050406030204" pitchFamily="18" charset="0"/>
                          </a:rPr>
                          <m:t>∈</m:t>
                        </m:r>
                        <m:r>
                          <m:rPr>
                            <m:sty m:val="p"/>
                          </m:rPr>
                          <a:rPr lang="en-US">
                            <a:latin typeface="Cambria Math" panose="02040503050406030204" pitchFamily="18" charset="0"/>
                          </a:rPr>
                          <m:t>Ω</m:t>
                        </m:r>
                      </m:sub>
                      <m:sup/>
                      <m:e>
                        <m:r>
                          <a:rPr lang="en-US" b="1" i="1">
                            <a:latin typeface="Cambria Math" panose="02040503050406030204" pitchFamily="18" charset="0"/>
                          </a:rPr>
                          <m:t>𝑷</m:t>
                        </m:r>
                        <m:r>
                          <a:rPr lang="en-US" i="1">
                            <a:latin typeface="Cambria Math" panose="02040503050406030204" pitchFamily="18" charset="0"/>
                          </a:rPr>
                          <m:t>(</m:t>
                        </m:r>
                        <m:r>
                          <a:rPr lang="en-US" i="1">
                            <a:latin typeface="Cambria Math" panose="02040503050406030204" pitchFamily="18" charset="0"/>
                          </a:rPr>
                          <m:t>𝜔</m:t>
                        </m:r>
                        <m:r>
                          <a:rPr lang="en-US" i="1">
                            <a:latin typeface="Cambria Math" panose="02040503050406030204" pitchFamily="18" charset="0"/>
                          </a:rPr>
                          <m:t>)</m:t>
                        </m:r>
                      </m:e>
                    </m:nary>
                    <m:r>
                      <a:rPr lang="en-US" i="1">
                        <a:latin typeface="Cambria Math" panose="02040503050406030204" pitchFamily="18" charset="0"/>
                      </a:rPr>
                      <m:t>=</m:t>
                    </m:r>
                    <m:r>
                      <a:rPr lang="en-US" b="0" i="1" smtClean="0">
                        <a:latin typeface="Cambria Math" panose="02040503050406030204" pitchFamily="18" charset="0"/>
                      </a:rPr>
                      <m:t>1</m:t>
                    </m:r>
                  </m:oMath>
                </a14:m>
                <a:endParaRPr lang="en-US" dirty="0">
                  <a:latin typeface="Inter Light" panose="020B0604020202020204" charset="0"/>
                  <a:ea typeface="Inter Light" panose="020B0604020202020204" charset="0"/>
                  <a:cs typeface="Inter Light" panose="020B0604020202020204" charset="0"/>
                </a:endParaRPr>
              </a:p>
            </p:txBody>
          </p:sp>
        </mc:Choice>
        <mc:Fallback xmlns="">
          <p:sp>
            <p:nvSpPr>
              <p:cNvPr id="3" name="Content Placeholder 2">
                <a:extLst>
                  <a:ext uri="{FF2B5EF4-FFF2-40B4-BE49-F238E27FC236}">
                    <a16:creationId xmlns:a16="http://schemas.microsoft.com/office/drawing/2014/main" id="{28B46FE7-13BD-7712-5AAC-40C9BAA1E2EE}"/>
                  </a:ext>
                </a:extLst>
              </p:cNvPr>
              <p:cNvSpPr>
                <a:spLocks noGrp="1" noRot="1" noChangeAspect="1" noMove="1" noResize="1" noEditPoints="1" noAdjustHandles="1" noChangeArrowheads="1" noChangeShapeType="1" noTextEdit="1"/>
              </p:cNvSpPr>
              <p:nvPr>
                <p:ph idx="1"/>
              </p:nvPr>
            </p:nvSpPr>
            <p:spPr>
              <a:blipFill>
                <a:blip r:embed="rId2"/>
                <a:stretch>
                  <a:fillRect l="-849" t="-5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9ED23D4-67EE-3028-50EA-42A6417F55B6}"/>
                  </a:ext>
                </a:extLst>
              </p:cNvPr>
              <p:cNvSpPr/>
              <p:nvPr/>
            </p:nvSpPr>
            <p:spPr>
              <a:xfrm>
                <a:off x="169357" y="3811208"/>
                <a:ext cx="9520828" cy="461665"/>
              </a:xfrm>
              <a:prstGeom prst="rect">
                <a:avLst/>
              </a:prstGeom>
            </p:spPr>
            <p:txBody>
              <a:bodyPr wrap="square">
                <a:spAutoFit/>
              </a:bodyPr>
              <a:lstStyle/>
              <a:p>
                <a:pPr marL="101600" indent="0">
                  <a:buNone/>
                </a:pPr>
                <a:r>
                  <a:rPr lang="en-US" sz="2400" dirty="0">
                    <a:latin typeface="Inter Light" panose="020B0604020202020204" charset="0"/>
                    <a:ea typeface="Inter Light" panose="020B0604020202020204" charset="0"/>
                    <a:cs typeface="Inter Light" panose="020B0604020202020204" charset="0"/>
                  </a:rPr>
                  <a:t>Example: Rolling two fair 4-sided dice. In this case, </a:t>
                </a:r>
                <a14:m>
                  <m:oMath xmlns:m="http://schemas.openxmlformats.org/officeDocument/2006/math">
                    <m:r>
                      <m:rPr>
                        <m:sty m:val="p"/>
                      </m:rPr>
                      <a:rPr lang="en-US" sz="2400">
                        <a:latin typeface="Cambria Math" panose="02040503050406030204" pitchFamily="18" charset="0"/>
                      </a:rPr>
                      <m:t>Ω</m:t>
                    </m:r>
                  </m:oMath>
                </a14:m>
                <a:r>
                  <a:rPr lang="en-US" sz="2400" dirty="0">
                    <a:latin typeface="Inter Light" panose="020B0604020202020204" charset="0"/>
                    <a:ea typeface="Inter Light" panose="020B0604020202020204" charset="0"/>
                    <a:cs typeface="Inter Light" panose="020B0604020202020204" charset="0"/>
                  </a:rPr>
                  <a:t> and </a:t>
                </a:r>
                <a14:m>
                  <m:oMath xmlns:m="http://schemas.openxmlformats.org/officeDocument/2006/math">
                    <m:r>
                      <a:rPr lang="en-US" sz="2400" b="1" i="1" smtClean="0">
                        <a:latin typeface="Cambria Math" panose="02040503050406030204" pitchFamily="18" charset="0"/>
                      </a:rPr>
                      <m:t>𝑷</m:t>
                    </m:r>
                  </m:oMath>
                </a14:m>
                <a:r>
                  <a:rPr lang="en-US" sz="2400" dirty="0">
                    <a:latin typeface="Inter Light" panose="020B0604020202020204" charset="0"/>
                    <a:ea typeface="Inter Light" panose="020B0604020202020204" charset="0"/>
                    <a:cs typeface="Inter Light" panose="020B0604020202020204" charset="0"/>
                  </a:rPr>
                  <a:t> are:</a:t>
                </a:r>
              </a:p>
            </p:txBody>
          </p:sp>
        </mc:Choice>
        <mc:Fallback xmlns="">
          <p:sp>
            <p:nvSpPr>
              <p:cNvPr id="4" name="Rectangle 3">
                <a:extLst>
                  <a:ext uri="{FF2B5EF4-FFF2-40B4-BE49-F238E27FC236}">
                    <a16:creationId xmlns:a16="http://schemas.microsoft.com/office/drawing/2014/main" id="{09ED23D4-67EE-3028-50EA-42A6417F55B6}"/>
                  </a:ext>
                </a:extLst>
              </p:cNvPr>
              <p:cNvSpPr>
                <a:spLocks noRot="1" noChangeAspect="1" noMove="1" noResize="1" noEditPoints="1" noAdjustHandles="1" noChangeArrowheads="1" noChangeShapeType="1" noTextEdit="1"/>
              </p:cNvSpPr>
              <p:nvPr/>
            </p:nvSpPr>
            <p:spPr>
              <a:xfrm>
                <a:off x="169357" y="3811208"/>
                <a:ext cx="9520828" cy="461665"/>
              </a:xfrm>
              <a:prstGeom prst="rect">
                <a:avLst/>
              </a:prstGeom>
              <a:blipFill>
                <a:blip r:embed="rId3"/>
                <a:stretch>
                  <a:fillRect t="-10526" b="-2894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2D8D3FD8-C8FA-5DA2-40AC-C578FD52793B}"/>
              </a:ext>
            </a:extLst>
          </p:cNvPr>
          <p:cNvGrpSpPr/>
          <p:nvPr/>
        </p:nvGrpSpPr>
        <p:grpSpPr>
          <a:xfrm>
            <a:off x="1568328" y="4802645"/>
            <a:ext cx="4600474" cy="1521955"/>
            <a:chOff x="3734658" y="5185691"/>
            <a:chExt cx="4600474" cy="1521955"/>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A847EA3-8749-5B36-B9A2-86A80ADA790E}"/>
                    </a:ext>
                  </a:extLst>
                </p:cNvPr>
                <p:cNvSpPr txBox="1"/>
                <p:nvPr/>
              </p:nvSpPr>
              <p:spPr>
                <a:xfrm>
                  <a:off x="3734658" y="5757446"/>
                  <a:ext cx="10350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Ω</m:t>
                        </m:r>
                        <m:r>
                          <a:rPr lang="en-US" sz="2400" b="0" i="1" smtClean="0">
                            <a:latin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2A847EA3-8749-5B36-B9A2-86A80ADA790E}"/>
                    </a:ext>
                  </a:extLst>
                </p:cNvPr>
                <p:cNvSpPr txBox="1">
                  <a:spLocks noRot="1" noChangeAspect="1" noMove="1" noResize="1" noEditPoints="1" noAdjustHandles="1" noChangeArrowheads="1" noChangeShapeType="1" noTextEdit="1"/>
                </p:cNvSpPr>
                <p:nvPr/>
              </p:nvSpPr>
              <p:spPr>
                <a:xfrm>
                  <a:off x="3734658" y="5757446"/>
                  <a:ext cx="1035050" cy="461665"/>
                </a:xfrm>
                <a:prstGeom prst="rect">
                  <a:avLst/>
                </a:prstGeom>
                <a:blipFill>
                  <a:blip r:embed="rId4"/>
                  <a:stretch>
                    <a:fillRect/>
                  </a:stretch>
                </a:blipFill>
              </p:spPr>
              <p:txBody>
                <a:bodyPr/>
                <a:lstStyle/>
                <a:p>
                  <a:r>
                    <a:rPr lang="en-US">
                      <a:noFill/>
                    </a:rPr>
                    <a:t> </a:t>
                  </a:r>
                </a:p>
              </p:txBody>
            </p:sp>
          </mc:Fallback>
        </mc:AlternateContent>
        <p:sp>
          <p:nvSpPr>
            <p:cNvPr id="7" name="Freeform: Shape 6">
              <a:extLst>
                <a:ext uri="{FF2B5EF4-FFF2-40B4-BE49-F238E27FC236}">
                  <a16:creationId xmlns:a16="http://schemas.microsoft.com/office/drawing/2014/main" id="{C2FDFCFD-5ABB-2646-F035-24BCF61329AB}"/>
                </a:ext>
              </a:extLst>
            </p:cNvPr>
            <p:cNvSpPr/>
            <p:nvPr/>
          </p:nvSpPr>
          <p:spPr>
            <a:xfrm>
              <a:off x="4767915" y="5185691"/>
              <a:ext cx="3567217" cy="1521955"/>
            </a:xfrm>
            <a:custGeom>
              <a:avLst/>
              <a:gdLst>
                <a:gd name="connsiteX0" fmla="*/ 209121 w 3567217"/>
                <a:gd name="connsiteY0" fmla="*/ 42959 h 1521955"/>
                <a:gd name="connsiteX1" fmla="*/ 135478 w 3567217"/>
                <a:gd name="connsiteY1" fmla="*/ 79780 h 1521955"/>
                <a:gd name="connsiteX2" fmla="*/ 92520 w 3567217"/>
                <a:gd name="connsiteY2" fmla="*/ 135012 h 1521955"/>
                <a:gd name="connsiteX3" fmla="*/ 104794 w 3567217"/>
                <a:gd name="connsiteY3" fmla="*/ 220929 h 1521955"/>
                <a:gd name="connsiteX4" fmla="*/ 123204 w 3567217"/>
                <a:gd name="connsiteY4" fmla="*/ 263888 h 1521955"/>
                <a:gd name="connsiteX5" fmla="*/ 135478 w 3567217"/>
                <a:gd name="connsiteY5" fmla="*/ 368215 h 1521955"/>
                <a:gd name="connsiteX6" fmla="*/ 129341 w 3567217"/>
                <a:gd name="connsiteY6" fmla="*/ 632102 h 1521955"/>
                <a:gd name="connsiteX7" fmla="*/ 104794 w 3567217"/>
                <a:gd name="connsiteY7" fmla="*/ 693471 h 1521955"/>
                <a:gd name="connsiteX8" fmla="*/ 6603 w 3567217"/>
                <a:gd name="connsiteY8" fmla="*/ 859168 h 1521955"/>
                <a:gd name="connsiteX9" fmla="*/ 466 w 3567217"/>
                <a:gd name="connsiteY9" fmla="*/ 883716 h 1521955"/>
                <a:gd name="connsiteX10" fmla="*/ 43425 w 3567217"/>
                <a:gd name="connsiteY10" fmla="*/ 994180 h 1521955"/>
                <a:gd name="connsiteX11" fmla="*/ 49562 w 3567217"/>
                <a:gd name="connsiteY11" fmla="*/ 1116918 h 1521955"/>
                <a:gd name="connsiteX12" fmla="*/ 55698 w 3567217"/>
                <a:gd name="connsiteY12" fmla="*/ 1166014 h 1521955"/>
                <a:gd name="connsiteX13" fmla="*/ 74109 w 3567217"/>
                <a:gd name="connsiteY13" fmla="*/ 1202835 h 1521955"/>
                <a:gd name="connsiteX14" fmla="*/ 92520 w 3567217"/>
                <a:gd name="connsiteY14" fmla="*/ 1245794 h 1521955"/>
                <a:gd name="connsiteX15" fmla="*/ 129341 w 3567217"/>
                <a:gd name="connsiteY15" fmla="*/ 1282615 h 1521955"/>
                <a:gd name="connsiteX16" fmla="*/ 258217 w 3567217"/>
                <a:gd name="connsiteY16" fmla="*/ 1374669 h 1521955"/>
                <a:gd name="connsiteX17" fmla="*/ 399366 w 3567217"/>
                <a:gd name="connsiteY17" fmla="*/ 1436038 h 1521955"/>
                <a:gd name="connsiteX18" fmla="*/ 552788 w 3567217"/>
                <a:gd name="connsiteY18" fmla="*/ 1466722 h 1521955"/>
                <a:gd name="connsiteX19" fmla="*/ 761443 w 3567217"/>
                <a:gd name="connsiteY19" fmla="*/ 1485133 h 1521955"/>
                <a:gd name="connsiteX20" fmla="*/ 878045 w 3567217"/>
                <a:gd name="connsiteY20" fmla="*/ 1491270 h 1521955"/>
                <a:gd name="connsiteX21" fmla="*/ 951688 w 3567217"/>
                <a:gd name="connsiteY21" fmla="*/ 1485133 h 1521955"/>
                <a:gd name="connsiteX22" fmla="*/ 1068289 w 3567217"/>
                <a:gd name="connsiteY22" fmla="*/ 1454449 h 1521955"/>
                <a:gd name="connsiteX23" fmla="*/ 1148069 w 3567217"/>
                <a:gd name="connsiteY23" fmla="*/ 1442175 h 1521955"/>
                <a:gd name="connsiteX24" fmla="*/ 1240123 w 3567217"/>
                <a:gd name="connsiteY24" fmla="*/ 1448312 h 1521955"/>
                <a:gd name="connsiteX25" fmla="*/ 1356724 w 3567217"/>
                <a:gd name="connsiteY25" fmla="*/ 1485133 h 1521955"/>
                <a:gd name="connsiteX26" fmla="*/ 1479462 w 3567217"/>
                <a:gd name="connsiteY26" fmla="*/ 1497407 h 1521955"/>
                <a:gd name="connsiteX27" fmla="*/ 1651296 w 3567217"/>
                <a:gd name="connsiteY27" fmla="*/ 1491270 h 1521955"/>
                <a:gd name="connsiteX28" fmla="*/ 1749486 w 3567217"/>
                <a:gd name="connsiteY28" fmla="*/ 1466722 h 1521955"/>
                <a:gd name="connsiteX29" fmla="*/ 1841540 w 3567217"/>
                <a:gd name="connsiteY29" fmla="*/ 1454449 h 1521955"/>
                <a:gd name="connsiteX30" fmla="*/ 1902909 w 3567217"/>
                <a:gd name="connsiteY30" fmla="*/ 1472859 h 1521955"/>
                <a:gd name="connsiteX31" fmla="*/ 1939731 w 3567217"/>
                <a:gd name="connsiteY31" fmla="*/ 1503544 h 1521955"/>
                <a:gd name="connsiteX32" fmla="*/ 1976552 w 3567217"/>
                <a:gd name="connsiteY32" fmla="*/ 1509681 h 1521955"/>
                <a:gd name="connsiteX33" fmla="*/ 2056332 w 3567217"/>
                <a:gd name="connsiteY33" fmla="*/ 1515818 h 1521955"/>
                <a:gd name="connsiteX34" fmla="*/ 2160659 w 3567217"/>
                <a:gd name="connsiteY34" fmla="*/ 1497407 h 1521955"/>
                <a:gd name="connsiteX35" fmla="*/ 2228166 w 3567217"/>
                <a:gd name="connsiteY35" fmla="*/ 1478996 h 1521955"/>
                <a:gd name="connsiteX36" fmla="*/ 2375451 w 3567217"/>
                <a:gd name="connsiteY36" fmla="*/ 1485133 h 1521955"/>
                <a:gd name="connsiteX37" fmla="*/ 2485916 w 3567217"/>
                <a:gd name="connsiteY37" fmla="*/ 1497407 h 1521955"/>
                <a:gd name="connsiteX38" fmla="*/ 2577970 w 3567217"/>
                <a:gd name="connsiteY38" fmla="*/ 1515818 h 1521955"/>
                <a:gd name="connsiteX39" fmla="*/ 2676160 w 3567217"/>
                <a:gd name="connsiteY39" fmla="*/ 1521955 h 1521955"/>
                <a:gd name="connsiteX40" fmla="*/ 2940047 w 3567217"/>
                <a:gd name="connsiteY40" fmla="*/ 1497407 h 1521955"/>
                <a:gd name="connsiteX41" fmla="*/ 3019827 w 3567217"/>
                <a:gd name="connsiteY41" fmla="*/ 1491270 h 1521955"/>
                <a:gd name="connsiteX42" fmla="*/ 3124155 w 3567217"/>
                <a:gd name="connsiteY42" fmla="*/ 1478996 h 1521955"/>
                <a:gd name="connsiteX43" fmla="*/ 3160976 w 3567217"/>
                <a:gd name="connsiteY43" fmla="*/ 1472859 h 1521955"/>
                <a:gd name="connsiteX44" fmla="*/ 3363494 w 3567217"/>
                <a:gd name="connsiteY44" fmla="*/ 1466722 h 1521955"/>
                <a:gd name="connsiteX45" fmla="*/ 3510780 w 3567217"/>
                <a:gd name="connsiteY45" fmla="*/ 1448312 h 1521955"/>
                <a:gd name="connsiteX46" fmla="*/ 3541465 w 3567217"/>
                <a:gd name="connsiteY46" fmla="*/ 1393079 h 1521955"/>
                <a:gd name="connsiteX47" fmla="*/ 3566013 w 3567217"/>
                <a:gd name="connsiteY47" fmla="*/ 1196698 h 1521955"/>
                <a:gd name="connsiteX48" fmla="*/ 3547602 w 3567217"/>
                <a:gd name="connsiteY48" fmla="*/ 1135329 h 1521955"/>
                <a:gd name="connsiteX49" fmla="*/ 3541465 w 3567217"/>
                <a:gd name="connsiteY49" fmla="*/ 1061686 h 1521955"/>
                <a:gd name="connsiteX50" fmla="*/ 3547602 w 3567217"/>
                <a:gd name="connsiteY50" fmla="*/ 914400 h 1521955"/>
                <a:gd name="connsiteX51" fmla="*/ 3486233 w 3567217"/>
                <a:gd name="connsiteY51" fmla="*/ 742567 h 1521955"/>
                <a:gd name="connsiteX52" fmla="*/ 3388042 w 3567217"/>
                <a:gd name="connsiteY52" fmla="*/ 632102 h 1521955"/>
                <a:gd name="connsiteX53" fmla="*/ 3375768 w 3567217"/>
                <a:gd name="connsiteY53" fmla="*/ 601418 h 1521955"/>
                <a:gd name="connsiteX54" fmla="*/ 3357357 w 3567217"/>
                <a:gd name="connsiteY54" fmla="*/ 564596 h 1521955"/>
                <a:gd name="connsiteX55" fmla="*/ 3369631 w 3567217"/>
                <a:gd name="connsiteY55" fmla="*/ 490953 h 1521955"/>
                <a:gd name="connsiteX56" fmla="*/ 3381905 w 3567217"/>
                <a:gd name="connsiteY56" fmla="*/ 441858 h 1521955"/>
                <a:gd name="connsiteX57" fmla="*/ 3394179 w 3567217"/>
                <a:gd name="connsiteY57" fmla="*/ 386626 h 1521955"/>
                <a:gd name="connsiteX58" fmla="*/ 3375768 w 3567217"/>
                <a:gd name="connsiteY58" fmla="*/ 263888 h 1521955"/>
                <a:gd name="connsiteX59" fmla="*/ 3338947 w 3567217"/>
                <a:gd name="connsiteY59" fmla="*/ 208655 h 1521955"/>
                <a:gd name="connsiteX60" fmla="*/ 3222345 w 3567217"/>
                <a:gd name="connsiteY60" fmla="*/ 98191 h 1521955"/>
                <a:gd name="connsiteX61" fmla="*/ 3142566 w 3567217"/>
                <a:gd name="connsiteY61" fmla="*/ 79780 h 1521955"/>
                <a:gd name="connsiteX62" fmla="*/ 2835720 w 3567217"/>
                <a:gd name="connsiteY62" fmla="*/ 55232 h 1521955"/>
                <a:gd name="connsiteX63" fmla="*/ 2768214 w 3567217"/>
                <a:gd name="connsiteY63" fmla="*/ 49096 h 1521955"/>
                <a:gd name="connsiteX64" fmla="*/ 2559559 w 3567217"/>
                <a:gd name="connsiteY64" fmla="*/ 24548 h 1521955"/>
                <a:gd name="connsiteX65" fmla="*/ 2344767 w 3567217"/>
                <a:gd name="connsiteY65" fmla="*/ 6137 h 1521955"/>
                <a:gd name="connsiteX66" fmla="*/ 2246576 w 3567217"/>
                <a:gd name="connsiteY66" fmla="*/ 0 h 1521955"/>
                <a:gd name="connsiteX67" fmla="*/ 1798582 w 3567217"/>
                <a:gd name="connsiteY67" fmla="*/ 18411 h 1521955"/>
                <a:gd name="connsiteX68" fmla="*/ 1675843 w 3567217"/>
                <a:gd name="connsiteY68" fmla="*/ 55232 h 1521955"/>
                <a:gd name="connsiteX69" fmla="*/ 1639022 w 3567217"/>
                <a:gd name="connsiteY69" fmla="*/ 73643 h 1521955"/>
                <a:gd name="connsiteX70" fmla="*/ 1589927 w 3567217"/>
                <a:gd name="connsiteY70" fmla="*/ 92054 h 1521955"/>
                <a:gd name="connsiteX71" fmla="*/ 1479462 w 3567217"/>
                <a:gd name="connsiteY71" fmla="*/ 85917 h 1521955"/>
                <a:gd name="connsiteX72" fmla="*/ 1332176 w 3567217"/>
                <a:gd name="connsiteY72" fmla="*/ 49096 h 1521955"/>
                <a:gd name="connsiteX73" fmla="*/ 1191027 w 3567217"/>
                <a:gd name="connsiteY73" fmla="*/ 30685 h 1521955"/>
                <a:gd name="connsiteX74" fmla="*/ 810539 w 3567217"/>
                <a:gd name="connsiteY74" fmla="*/ 49096 h 1521955"/>
                <a:gd name="connsiteX75" fmla="*/ 693937 w 3567217"/>
                <a:gd name="connsiteY75" fmla="*/ 61369 h 1521955"/>
                <a:gd name="connsiteX76" fmla="*/ 307312 w 3567217"/>
                <a:gd name="connsiteY76" fmla="*/ 36822 h 1521955"/>
                <a:gd name="connsiteX77" fmla="*/ 209121 w 3567217"/>
                <a:gd name="connsiteY77" fmla="*/ 42959 h 152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567217" h="1521955">
                  <a:moveTo>
                    <a:pt x="209121" y="42959"/>
                  </a:moveTo>
                  <a:cubicBezTo>
                    <a:pt x="180482" y="50119"/>
                    <a:pt x="152514" y="63961"/>
                    <a:pt x="135478" y="79780"/>
                  </a:cubicBezTo>
                  <a:cubicBezTo>
                    <a:pt x="118387" y="95651"/>
                    <a:pt x="92520" y="135012"/>
                    <a:pt x="92520" y="135012"/>
                  </a:cubicBezTo>
                  <a:cubicBezTo>
                    <a:pt x="96611" y="163651"/>
                    <a:pt x="98093" y="192786"/>
                    <a:pt x="104794" y="220929"/>
                  </a:cubicBezTo>
                  <a:cubicBezTo>
                    <a:pt x="108402" y="236085"/>
                    <a:pt x="119190" y="248835"/>
                    <a:pt x="123204" y="263888"/>
                  </a:cubicBezTo>
                  <a:cubicBezTo>
                    <a:pt x="124811" y="269913"/>
                    <a:pt x="135189" y="365612"/>
                    <a:pt x="135478" y="368215"/>
                  </a:cubicBezTo>
                  <a:cubicBezTo>
                    <a:pt x="133432" y="456177"/>
                    <a:pt x="137605" y="544505"/>
                    <a:pt x="129341" y="632102"/>
                  </a:cubicBezTo>
                  <a:cubicBezTo>
                    <a:pt x="127272" y="654037"/>
                    <a:pt x="115437" y="674180"/>
                    <a:pt x="104794" y="693471"/>
                  </a:cubicBezTo>
                  <a:cubicBezTo>
                    <a:pt x="-80604" y="1029508"/>
                    <a:pt x="92301" y="687776"/>
                    <a:pt x="6603" y="859168"/>
                  </a:cubicBezTo>
                  <a:cubicBezTo>
                    <a:pt x="4557" y="867351"/>
                    <a:pt x="-1753" y="875579"/>
                    <a:pt x="466" y="883716"/>
                  </a:cubicBezTo>
                  <a:cubicBezTo>
                    <a:pt x="10861" y="921832"/>
                    <a:pt x="43425" y="994180"/>
                    <a:pt x="43425" y="994180"/>
                  </a:cubicBezTo>
                  <a:cubicBezTo>
                    <a:pt x="45471" y="1035093"/>
                    <a:pt x="46644" y="1076058"/>
                    <a:pt x="49562" y="1116918"/>
                  </a:cubicBezTo>
                  <a:cubicBezTo>
                    <a:pt x="50737" y="1133369"/>
                    <a:pt x="51167" y="1150156"/>
                    <a:pt x="55698" y="1166014"/>
                  </a:cubicBezTo>
                  <a:cubicBezTo>
                    <a:pt x="59468" y="1179208"/>
                    <a:pt x="68358" y="1190376"/>
                    <a:pt x="74109" y="1202835"/>
                  </a:cubicBezTo>
                  <a:cubicBezTo>
                    <a:pt x="80638" y="1216980"/>
                    <a:pt x="83652" y="1232985"/>
                    <a:pt x="92520" y="1245794"/>
                  </a:cubicBezTo>
                  <a:cubicBezTo>
                    <a:pt x="102400" y="1260065"/>
                    <a:pt x="116326" y="1271131"/>
                    <a:pt x="129341" y="1282615"/>
                  </a:cubicBezTo>
                  <a:cubicBezTo>
                    <a:pt x="195772" y="1341230"/>
                    <a:pt x="187949" y="1332508"/>
                    <a:pt x="258217" y="1374669"/>
                  </a:cubicBezTo>
                  <a:cubicBezTo>
                    <a:pt x="294132" y="1428544"/>
                    <a:pt x="272551" y="1404334"/>
                    <a:pt x="399366" y="1436038"/>
                  </a:cubicBezTo>
                  <a:cubicBezTo>
                    <a:pt x="451211" y="1449000"/>
                    <a:pt x="497809" y="1461871"/>
                    <a:pt x="552788" y="1466722"/>
                  </a:cubicBezTo>
                  <a:lnTo>
                    <a:pt x="761443" y="1485133"/>
                  </a:lnTo>
                  <a:cubicBezTo>
                    <a:pt x="800254" y="1488062"/>
                    <a:pt x="839178" y="1489224"/>
                    <a:pt x="878045" y="1491270"/>
                  </a:cubicBezTo>
                  <a:cubicBezTo>
                    <a:pt x="902593" y="1489224"/>
                    <a:pt x="927504" y="1489814"/>
                    <a:pt x="951688" y="1485133"/>
                  </a:cubicBezTo>
                  <a:cubicBezTo>
                    <a:pt x="991146" y="1477496"/>
                    <a:pt x="1029027" y="1463037"/>
                    <a:pt x="1068289" y="1454449"/>
                  </a:cubicBezTo>
                  <a:cubicBezTo>
                    <a:pt x="1094574" y="1448699"/>
                    <a:pt x="1121476" y="1446266"/>
                    <a:pt x="1148069" y="1442175"/>
                  </a:cubicBezTo>
                  <a:cubicBezTo>
                    <a:pt x="1178754" y="1444221"/>
                    <a:pt x="1209967" y="1442281"/>
                    <a:pt x="1240123" y="1448312"/>
                  </a:cubicBezTo>
                  <a:cubicBezTo>
                    <a:pt x="1451432" y="1490573"/>
                    <a:pt x="1166623" y="1458912"/>
                    <a:pt x="1356724" y="1485133"/>
                  </a:cubicBezTo>
                  <a:cubicBezTo>
                    <a:pt x="1397455" y="1490751"/>
                    <a:pt x="1479462" y="1497407"/>
                    <a:pt x="1479462" y="1497407"/>
                  </a:cubicBezTo>
                  <a:cubicBezTo>
                    <a:pt x="1536740" y="1495361"/>
                    <a:pt x="1594348" y="1497741"/>
                    <a:pt x="1651296" y="1491270"/>
                  </a:cubicBezTo>
                  <a:cubicBezTo>
                    <a:pt x="1684818" y="1487461"/>
                    <a:pt x="1716363" y="1473133"/>
                    <a:pt x="1749486" y="1466722"/>
                  </a:cubicBezTo>
                  <a:cubicBezTo>
                    <a:pt x="1779878" y="1460840"/>
                    <a:pt x="1810855" y="1458540"/>
                    <a:pt x="1841540" y="1454449"/>
                  </a:cubicBezTo>
                  <a:cubicBezTo>
                    <a:pt x="1861996" y="1460586"/>
                    <a:pt x="1883807" y="1463308"/>
                    <a:pt x="1902909" y="1472859"/>
                  </a:cubicBezTo>
                  <a:cubicBezTo>
                    <a:pt x="1917199" y="1480004"/>
                    <a:pt x="1925441" y="1496399"/>
                    <a:pt x="1939731" y="1503544"/>
                  </a:cubicBezTo>
                  <a:cubicBezTo>
                    <a:pt x="1950860" y="1509109"/>
                    <a:pt x="1964177" y="1508378"/>
                    <a:pt x="1976552" y="1509681"/>
                  </a:cubicBezTo>
                  <a:cubicBezTo>
                    <a:pt x="2003077" y="1512473"/>
                    <a:pt x="2029739" y="1513772"/>
                    <a:pt x="2056332" y="1515818"/>
                  </a:cubicBezTo>
                  <a:cubicBezTo>
                    <a:pt x="2091108" y="1509681"/>
                    <a:pt x="2126130" y="1504806"/>
                    <a:pt x="2160659" y="1497407"/>
                  </a:cubicBezTo>
                  <a:cubicBezTo>
                    <a:pt x="2183465" y="1492520"/>
                    <a:pt x="2204880" y="1480327"/>
                    <a:pt x="2228166" y="1478996"/>
                  </a:cubicBezTo>
                  <a:cubicBezTo>
                    <a:pt x="2277224" y="1476193"/>
                    <a:pt x="2326356" y="1483087"/>
                    <a:pt x="2375451" y="1485133"/>
                  </a:cubicBezTo>
                  <a:cubicBezTo>
                    <a:pt x="2412273" y="1489224"/>
                    <a:pt x="2449286" y="1491857"/>
                    <a:pt x="2485916" y="1497407"/>
                  </a:cubicBezTo>
                  <a:cubicBezTo>
                    <a:pt x="2516855" y="1502095"/>
                    <a:pt x="2546935" y="1511813"/>
                    <a:pt x="2577970" y="1515818"/>
                  </a:cubicBezTo>
                  <a:cubicBezTo>
                    <a:pt x="2610494" y="1520015"/>
                    <a:pt x="2643430" y="1519909"/>
                    <a:pt x="2676160" y="1521955"/>
                  </a:cubicBezTo>
                  <a:lnTo>
                    <a:pt x="2940047" y="1497407"/>
                  </a:lnTo>
                  <a:cubicBezTo>
                    <a:pt x="2966613" y="1495035"/>
                    <a:pt x="2993287" y="1493924"/>
                    <a:pt x="3019827" y="1491270"/>
                  </a:cubicBezTo>
                  <a:cubicBezTo>
                    <a:pt x="3054669" y="1487786"/>
                    <a:pt x="3089433" y="1483525"/>
                    <a:pt x="3124155" y="1478996"/>
                  </a:cubicBezTo>
                  <a:cubicBezTo>
                    <a:pt x="3136493" y="1477387"/>
                    <a:pt x="3148549" y="1473496"/>
                    <a:pt x="3160976" y="1472859"/>
                  </a:cubicBezTo>
                  <a:cubicBezTo>
                    <a:pt x="3228424" y="1469400"/>
                    <a:pt x="3295988" y="1468768"/>
                    <a:pt x="3363494" y="1466722"/>
                  </a:cubicBezTo>
                  <a:cubicBezTo>
                    <a:pt x="3375534" y="1465796"/>
                    <a:pt x="3494673" y="1459386"/>
                    <a:pt x="3510780" y="1448312"/>
                  </a:cubicBezTo>
                  <a:cubicBezTo>
                    <a:pt x="3528135" y="1436380"/>
                    <a:pt x="3531237" y="1411490"/>
                    <a:pt x="3541465" y="1393079"/>
                  </a:cubicBezTo>
                  <a:cubicBezTo>
                    <a:pt x="3557036" y="1320417"/>
                    <a:pt x="3571557" y="1274315"/>
                    <a:pt x="3566013" y="1196698"/>
                  </a:cubicBezTo>
                  <a:cubicBezTo>
                    <a:pt x="3564491" y="1175395"/>
                    <a:pt x="3553739" y="1155785"/>
                    <a:pt x="3547602" y="1135329"/>
                  </a:cubicBezTo>
                  <a:cubicBezTo>
                    <a:pt x="3545556" y="1110781"/>
                    <a:pt x="3541465" y="1086319"/>
                    <a:pt x="3541465" y="1061686"/>
                  </a:cubicBezTo>
                  <a:cubicBezTo>
                    <a:pt x="3541465" y="1012548"/>
                    <a:pt x="3555982" y="962818"/>
                    <a:pt x="3547602" y="914400"/>
                  </a:cubicBezTo>
                  <a:cubicBezTo>
                    <a:pt x="3537230" y="854470"/>
                    <a:pt x="3516160" y="795515"/>
                    <a:pt x="3486233" y="742567"/>
                  </a:cubicBezTo>
                  <a:cubicBezTo>
                    <a:pt x="3461991" y="699678"/>
                    <a:pt x="3388042" y="632102"/>
                    <a:pt x="3388042" y="632102"/>
                  </a:cubicBezTo>
                  <a:cubicBezTo>
                    <a:pt x="3383951" y="621874"/>
                    <a:pt x="3380326" y="611447"/>
                    <a:pt x="3375768" y="601418"/>
                  </a:cubicBezTo>
                  <a:cubicBezTo>
                    <a:pt x="3370089" y="588925"/>
                    <a:pt x="3358118" y="578298"/>
                    <a:pt x="3357357" y="564596"/>
                  </a:cubicBezTo>
                  <a:cubicBezTo>
                    <a:pt x="3355977" y="539748"/>
                    <a:pt x="3364750" y="515356"/>
                    <a:pt x="3369631" y="490953"/>
                  </a:cubicBezTo>
                  <a:cubicBezTo>
                    <a:pt x="3372939" y="474412"/>
                    <a:pt x="3378041" y="458278"/>
                    <a:pt x="3381905" y="441858"/>
                  </a:cubicBezTo>
                  <a:cubicBezTo>
                    <a:pt x="3386225" y="423500"/>
                    <a:pt x="3390088" y="405037"/>
                    <a:pt x="3394179" y="386626"/>
                  </a:cubicBezTo>
                  <a:cubicBezTo>
                    <a:pt x="3388042" y="345713"/>
                    <a:pt x="3388030" y="303399"/>
                    <a:pt x="3375768" y="263888"/>
                  </a:cubicBezTo>
                  <a:cubicBezTo>
                    <a:pt x="3369210" y="242755"/>
                    <a:pt x="3352073" y="226469"/>
                    <a:pt x="3338947" y="208655"/>
                  </a:cubicBezTo>
                  <a:cubicBezTo>
                    <a:pt x="3305382" y="163102"/>
                    <a:pt x="3276081" y="122820"/>
                    <a:pt x="3222345" y="98191"/>
                  </a:cubicBezTo>
                  <a:cubicBezTo>
                    <a:pt x="3197535" y="86820"/>
                    <a:pt x="3169568" y="83751"/>
                    <a:pt x="3142566" y="79780"/>
                  </a:cubicBezTo>
                  <a:cubicBezTo>
                    <a:pt x="3065399" y="68432"/>
                    <a:pt x="2903915" y="61431"/>
                    <a:pt x="2835720" y="55232"/>
                  </a:cubicBezTo>
                  <a:cubicBezTo>
                    <a:pt x="2813218" y="53187"/>
                    <a:pt x="2790671" y="51591"/>
                    <a:pt x="2768214" y="49096"/>
                  </a:cubicBezTo>
                  <a:cubicBezTo>
                    <a:pt x="2698611" y="41362"/>
                    <a:pt x="2629435" y="29206"/>
                    <a:pt x="2559559" y="24548"/>
                  </a:cubicBezTo>
                  <a:cubicBezTo>
                    <a:pt x="2311791" y="8030"/>
                    <a:pt x="2651444" y="31694"/>
                    <a:pt x="2344767" y="6137"/>
                  </a:cubicBezTo>
                  <a:cubicBezTo>
                    <a:pt x="2312086" y="3414"/>
                    <a:pt x="2279306" y="2046"/>
                    <a:pt x="2246576" y="0"/>
                  </a:cubicBezTo>
                  <a:cubicBezTo>
                    <a:pt x="2097245" y="6137"/>
                    <a:pt x="1947668" y="7887"/>
                    <a:pt x="1798582" y="18411"/>
                  </a:cubicBezTo>
                  <a:cubicBezTo>
                    <a:pt x="1769164" y="20488"/>
                    <a:pt x="1706371" y="42149"/>
                    <a:pt x="1675843" y="55232"/>
                  </a:cubicBezTo>
                  <a:cubicBezTo>
                    <a:pt x="1663230" y="60637"/>
                    <a:pt x="1651635" y="68237"/>
                    <a:pt x="1639022" y="73643"/>
                  </a:cubicBezTo>
                  <a:cubicBezTo>
                    <a:pt x="1622957" y="80528"/>
                    <a:pt x="1606292" y="85917"/>
                    <a:pt x="1589927" y="92054"/>
                  </a:cubicBezTo>
                  <a:cubicBezTo>
                    <a:pt x="1553105" y="90008"/>
                    <a:pt x="1516056" y="90491"/>
                    <a:pt x="1479462" y="85917"/>
                  </a:cubicBezTo>
                  <a:cubicBezTo>
                    <a:pt x="1399903" y="75972"/>
                    <a:pt x="1401736" y="66486"/>
                    <a:pt x="1332176" y="49096"/>
                  </a:cubicBezTo>
                  <a:cubicBezTo>
                    <a:pt x="1269934" y="33536"/>
                    <a:pt x="1259284" y="35936"/>
                    <a:pt x="1191027" y="30685"/>
                  </a:cubicBezTo>
                  <a:lnTo>
                    <a:pt x="810539" y="49096"/>
                  </a:lnTo>
                  <a:cubicBezTo>
                    <a:pt x="794558" y="49984"/>
                    <a:pt x="712097" y="59351"/>
                    <a:pt x="693937" y="61369"/>
                  </a:cubicBezTo>
                  <a:cubicBezTo>
                    <a:pt x="393289" y="39895"/>
                    <a:pt x="522225" y="47056"/>
                    <a:pt x="307312" y="36822"/>
                  </a:cubicBezTo>
                  <a:cubicBezTo>
                    <a:pt x="231508" y="50605"/>
                    <a:pt x="237760" y="35799"/>
                    <a:pt x="209121" y="42959"/>
                  </a:cubicBezTo>
                  <a:close/>
                </a:path>
              </a:pathLst>
            </a:custGeom>
            <a:ln w="31750"/>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Consolas" panose="020B0609020204030204" pitchFamily="49" charset="0"/>
                </a:rPr>
                <a:t>11   12   13   14</a:t>
              </a:r>
            </a:p>
            <a:p>
              <a:pPr algn="ctr"/>
              <a:r>
                <a:rPr lang="en-US" dirty="0">
                  <a:solidFill>
                    <a:schemeClr val="tx1"/>
                  </a:solidFill>
                  <a:latin typeface="Consolas" panose="020B0609020204030204" pitchFamily="49" charset="0"/>
                </a:rPr>
                <a:t>21   22   23   24</a:t>
              </a:r>
            </a:p>
            <a:p>
              <a:pPr algn="ctr"/>
              <a:r>
                <a:rPr lang="en-US" dirty="0">
                  <a:solidFill>
                    <a:schemeClr val="tx1"/>
                  </a:solidFill>
                  <a:latin typeface="Consolas" panose="020B0609020204030204" pitchFamily="49" charset="0"/>
                </a:rPr>
                <a:t>31   32   33   34</a:t>
              </a:r>
            </a:p>
            <a:p>
              <a:pPr algn="ctr"/>
              <a:r>
                <a:rPr lang="en-US" dirty="0">
                  <a:solidFill>
                    <a:schemeClr val="tx1"/>
                  </a:solidFill>
                  <a:latin typeface="Consolas" panose="020B0609020204030204" pitchFamily="49" charset="0"/>
                </a:rPr>
                <a:t>41   42   43   44</a:t>
              </a:r>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098A9C1-EADC-305F-1F53-94B945A5D666}"/>
                  </a:ext>
                </a:extLst>
              </p:cNvPr>
              <p:cNvSpPr txBox="1"/>
              <p:nvPr/>
            </p:nvSpPr>
            <p:spPr>
              <a:xfrm>
                <a:off x="7468834" y="4838100"/>
                <a:ext cx="2011250" cy="844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00" b="1" i="1" smtClean="0">
                          <a:latin typeface="Cambria Math" panose="02040503050406030204" pitchFamily="18" charset="0"/>
                        </a:rPr>
                        <m:t>𝑷</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𝜔</m:t>
                          </m:r>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1</m:t>
                          </m:r>
                        </m:num>
                        <m:den>
                          <m:r>
                            <a:rPr lang="en-US" sz="2600" b="0" i="1" smtClean="0">
                              <a:latin typeface="Cambria Math" panose="02040503050406030204" pitchFamily="18" charset="0"/>
                            </a:rPr>
                            <m:t>16</m:t>
                          </m:r>
                        </m:den>
                      </m:f>
                    </m:oMath>
                  </m:oMathPara>
                </a14:m>
                <a:endParaRPr lang="en-US" sz="2600" dirty="0"/>
              </a:p>
            </p:txBody>
          </p:sp>
        </mc:Choice>
        <mc:Fallback xmlns="">
          <p:sp>
            <p:nvSpPr>
              <p:cNvPr id="8" name="TextBox 7">
                <a:extLst>
                  <a:ext uri="{FF2B5EF4-FFF2-40B4-BE49-F238E27FC236}">
                    <a16:creationId xmlns:a16="http://schemas.microsoft.com/office/drawing/2014/main" id="{6098A9C1-EADC-305F-1F53-94B945A5D666}"/>
                  </a:ext>
                </a:extLst>
              </p:cNvPr>
              <p:cNvSpPr txBox="1">
                <a:spLocks noRot="1" noChangeAspect="1" noMove="1" noResize="1" noEditPoints="1" noAdjustHandles="1" noChangeArrowheads="1" noChangeShapeType="1" noTextEdit="1"/>
              </p:cNvSpPr>
              <p:nvPr/>
            </p:nvSpPr>
            <p:spPr>
              <a:xfrm>
                <a:off x="7468834" y="4838100"/>
                <a:ext cx="2011250" cy="844077"/>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C1E7158-BA4F-CB12-A23D-FAC481BC23FA}"/>
              </a:ext>
            </a:extLst>
          </p:cNvPr>
          <p:cNvSpPr txBox="1"/>
          <p:nvPr/>
        </p:nvSpPr>
        <p:spPr>
          <a:xfrm>
            <a:off x="6793562" y="5922575"/>
            <a:ext cx="4431486" cy="369332"/>
          </a:xfrm>
          <a:prstGeom prst="rect">
            <a:avLst/>
          </a:prstGeom>
          <a:noFill/>
        </p:spPr>
        <p:txBody>
          <a:bodyPr wrap="square" rtlCol="0">
            <a:spAutoFit/>
          </a:bodyPr>
          <a:lstStyle/>
          <a:p>
            <a:r>
              <a:rPr lang="en-US" dirty="0">
                <a:latin typeface="Inter Light" panose="020B0604020202020204" charset="0"/>
                <a:ea typeface="Inter Light" panose="020B0604020202020204" charset="0"/>
                <a:cs typeface="Inter Light" panose="020B0604020202020204" charset="0"/>
              </a:rPr>
              <a:t>This is a “uniform probability space”.</a:t>
            </a:r>
          </a:p>
        </p:txBody>
      </p:sp>
      <p:pic>
        <p:nvPicPr>
          <p:cNvPr id="11" name="Picture 10">
            <a:extLst>
              <a:ext uri="{FF2B5EF4-FFF2-40B4-BE49-F238E27FC236}">
                <a16:creationId xmlns:a16="http://schemas.microsoft.com/office/drawing/2014/main" id="{930E03ED-D26C-F375-A94F-88954DCF91CA}"/>
              </a:ext>
            </a:extLst>
          </p:cNvPr>
          <p:cNvPicPr>
            <a:picLocks noChangeAspect="1"/>
          </p:cNvPicPr>
          <p:nvPr/>
        </p:nvPicPr>
        <p:blipFill>
          <a:blip r:embed="rId6"/>
          <a:stretch>
            <a:fillRect/>
          </a:stretch>
        </p:blipFill>
        <p:spPr>
          <a:xfrm>
            <a:off x="9443545" y="2447270"/>
            <a:ext cx="1996769" cy="1271277"/>
          </a:xfrm>
          <a:prstGeom prst="rect">
            <a:avLst/>
          </a:prstGeom>
        </p:spPr>
      </p:pic>
    </p:spTree>
    <p:extLst>
      <p:ext uri="{BB962C8B-B14F-4D97-AF65-F5344CB8AC3E}">
        <p14:creationId xmlns:p14="http://schemas.microsoft.com/office/powerpoint/2010/main" val="387463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E4717-3E6D-29D1-932F-D832C9463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459128-CFE6-E55D-FC30-341D1B7191D9}"/>
              </a:ext>
            </a:extLst>
          </p:cNvPr>
          <p:cNvSpPr>
            <a:spLocks noGrp="1"/>
          </p:cNvSpPr>
          <p:nvPr>
            <p:ph type="title"/>
          </p:nvPr>
        </p:nvSpPr>
        <p:spPr/>
        <p:txBody>
          <a:bodyPr/>
          <a:lstStyle/>
          <a:p>
            <a:r>
              <a:rPr lang="en-US"/>
              <a:t>Explanation (4/4)</a:t>
            </a:r>
          </a:p>
        </p:txBody>
      </p:sp>
      <p:sp>
        <p:nvSpPr>
          <p:cNvPr id="3" name="Text Placeholder 2">
            <a:extLst>
              <a:ext uri="{FF2B5EF4-FFF2-40B4-BE49-F238E27FC236}">
                <a16:creationId xmlns:a16="http://schemas.microsoft.com/office/drawing/2014/main" id="{68CFA90F-8855-100B-42F8-537099EF44FF}"/>
              </a:ext>
            </a:extLst>
          </p:cNvPr>
          <p:cNvSpPr>
            <a:spLocks noGrp="1"/>
          </p:cNvSpPr>
          <p:nvPr>
            <p:ph type="body" idx="1"/>
          </p:nvPr>
        </p:nvSpPr>
        <p:spPr/>
        <p:txBody>
          <a:bodyPr/>
          <a:lstStyle/>
          <a:p>
            <a:pPr marL="169329" indent="0">
              <a:buNone/>
            </a:pPr>
            <a:r>
              <a:rPr lang="en-US"/>
              <a:t>Suppose the host opens door 3, how do the probabilities change?</a:t>
            </a:r>
          </a:p>
          <a:p>
            <a:r>
              <a:rPr lang="en-US"/>
              <a:t>Chance that your original choice is correct is unchanged. It’s still 1/3.</a:t>
            </a:r>
          </a:p>
          <a:p>
            <a:r>
              <a:rPr lang="en-US"/>
              <a:t>Chance that door 3 has the car is now zero.</a:t>
            </a:r>
          </a:p>
          <a:p>
            <a:r>
              <a:rPr lang="en-US"/>
              <a:t>Chance that door 2 has the car is now 2/3 (since door 3 can’t have car).</a:t>
            </a:r>
          </a:p>
        </p:txBody>
      </p:sp>
      <p:pic>
        <p:nvPicPr>
          <p:cNvPr id="4" name="Picture 3">
            <a:extLst>
              <a:ext uri="{FF2B5EF4-FFF2-40B4-BE49-F238E27FC236}">
                <a16:creationId xmlns:a16="http://schemas.microsoft.com/office/drawing/2014/main" id="{2FBC0805-3F09-2C62-D2F1-99E3089DD105}"/>
              </a:ext>
            </a:extLst>
          </p:cNvPr>
          <p:cNvPicPr>
            <a:picLocks noChangeAspect="1"/>
          </p:cNvPicPr>
          <p:nvPr/>
        </p:nvPicPr>
        <p:blipFill>
          <a:blip r:embed="rId2"/>
          <a:stretch>
            <a:fillRect/>
          </a:stretch>
        </p:blipFill>
        <p:spPr>
          <a:xfrm>
            <a:off x="406400" y="3124200"/>
            <a:ext cx="4844277" cy="3403600"/>
          </a:xfrm>
          <a:prstGeom prst="rect">
            <a:avLst/>
          </a:prstGeom>
        </p:spPr>
      </p:pic>
      <p:pic>
        <p:nvPicPr>
          <p:cNvPr id="5" name="Picture 4">
            <a:extLst>
              <a:ext uri="{FF2B5EF4-FFF2-40B4-BE49-F238E27FC236}">
                <a16:creationId xmlns:a16="http://schemas.microsoft.com/office/drawing/2014/main" id="{851F4435-0755-F530-181A-3ECD2EA4BCC6}"/>
              </a:ext>
            </a:extLst>
          </p:cNvPr>
          <p:cNvPicPr>
            <a:picLocks noChangeAspect="1"/>
          </p:cNvPicPr>
          <p:nvPr/>
        </p:nvPicPr>
        <p:blipFill>
          <a:blip r:embed="rId3"/>
          <a:stretch>
            <a:fillRect/>
          </a:stretch>
        </p:blipFill>
        <p:spPr>
          <a:xfrm>
            <a:off x="7620001" y="3263901"/>
            <a:ext cx="3582111" cy="3213100"/>
          </a:xfrm>
          <a:prstGeom prst="rect">
            <a:avLst/>
          </a:prstGeom>
        </p:spPr>
      </p:pic>
    </p:spTree>
    <p:extLst>
      <p:ext uri="{BB962C8B-B14F-4D97-AF65-F5344CB8AC3E}">
        <p14:creationId xmlns:p14="http://schemas.microsoft.com/office/powerpoint/2010/main" val="33133411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6A214-A647-423E-28F8-8170C08200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462AB5-8229-B2EB-2A04-9CDAB992E36E}"/>
              </a:ext>
            </a:extLst>
          </p:cNvPr>
          <p:cNvSpPr>
            <a:spLocks noGrp="1"/>
          </p:cNvSpPr>
          <p:nvPr>
            <p:ph type="title"/>
          </p:nvPr>
        </p:nvSpPr>
        <p:spPr/>
        <p:txBody>
          <a:bodyPr/>
          <a:lstStyle/>
          <a:p>
            <a:r>
              <a:rPr lang="en-US"/>
              <a:t>Explanation Summary</a:t>
            </a:r>
          </a:p>
        </p:txBody>
      </p:sp>
      <p:sp>
        <p:nvSpPr>
          <p:cNvPr id="3" name="Text Placeholder 2">
            <a:extLst>
              <a:ext uri="{FF2B5EF4-FFF2-40B4-BE49-F238E27FC236}">
                <a16:creationId xmlns:a16="http://schemas.microsoft.com/office/drawing/2014/main" id="{671F7355-A83F-87CE-6714-AA0857399D8D}"/>
              </a:ext>
            </a:extLst>
          </p:cNvPr>
          <p:cNvSpPr>
            <a:spLocks noGrp="1"/>
          </p:cNvSpPr>
          <p:nvPr>
            <p:ph type="body" idx="1"/>
          </p:nvPr>
        </p:nvSpPr>
        <p:spPr/>
        <p:txBody>
          <a:bodyPr/>
          <a:lstStyle/>
          <a:p>
            <a:pPr marL="169329" indent="0">
              <a:buNone/>
            </a:pPr>
            <a:r>
              <a:rPr lang="en-US"/>
              <a:t>The chance that you were correct with your first guess is 1/3.</a:t>
            </a:r>
          </a:p>
          <a:p>
            <a:pPr marL="169329" indent="0">
              <a:buNone/>
            </a:pPr>
            <a:endParaRPr lang="en-US"/>
          </a:p>
          <a:p>
            <a:pPr marL="169329" indent="0">
              <a:buNone/>
            </a:pPr>
            <a:r>
              <a:rPr lang="en-US"/>
              <a:t>That is, only two possibilities exist before the door is open:</a:t>
            </a:r>
          </a:p>
          <a:p>
            <a:r>
              <a:rPr lang="en-US"/>
              <a:t>You are right (with probability 1/3).</a:t>
            </a:r>
          </a:p>
          <a:p>
            <a:r>
              <a:rPr lang="en-US"/>
              <a:t>You are wrong (with probability 2/3).</a:t>
            </a:r>
          </a:p>
          <a:p>
            <a:endParaRPr lang="en-US"/>
          </a:p>
          <a:p>
            <a:pPr marL="169329" indent="0">
              <a:buNone/>
            </a:pPr>
            <a:r>
              <a:rPr lang="en-US"/>
              <a:t>After opening a door, the chance you were right is STILL 1/3.</a:t>
            </a:r>
          </a:p>
          <a:p>
            <a:r>
              <a:rPr lang="en-US"/>
              <a:t>So switching (to the other binary choice) must have a probability of 2/3.</a:t>
            </a:r>
          </a:p>
        </p:txBody>
      </p:sp>
    </p:spTree>
    <p:extLst>
      <p:ext uri="{BB962C8B-B14F-4D97-AF65-F5344CB8AC3E}">
        <p14:creationId xmlns:p14="http://schemas.microsoft.com/office/powerpoint/2010/main" val="40441181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CF3C9-FC04-6E63-AFA6-2341D8E9D9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175A7C-7A07-BF68-DC80-D14368626995}"/>
              </a:ext>
            </a:extLst>
          </p:cNvPr>
          <p:cNvSpPr>
            <a:spLocks noGrp="1"/>
          </p:cNvSpPr>
          <p:nvPr>
            <p:ph type="title"/>
          </p:nvPr>
        </p:nvSpPr>
        <p:spPr/>
        <p:txBody>
          <a:bodyPr/>
          <a:lstStyle/>
          <a:p>
            <a:r>
              <a:rPr lang="en-US"/>
              <a:t>Monty Hall Problem</a:t>
            </a:r>
          </a:p>
        </p:txBody>
      </p:sp>
      <p:sp>
        <p:nvSpPr>
          <p:cNvPr id="3" name="Text Placeholder 2">
            <a:extLst>
              <a:ext uri="{FF2B5EF4-FFF2-40B4-BE49-F238E27FC236}">
                <a16:creationId xmlns:a16="http://schemas.microsoft.com/office/drawing/2014/main" id="{AECECC08-0213-826F-983E-3589F1E874E1}"/>
              </a:ext>
            </a:extLst>
          </p:cNvPr>
          <p:cNvSpPr>
            <a:spLocks noGrp="1"/>
          </p:cNvSpPr>
          <p:nvPr>
            <p:ph type="body" idx="1"/>
          </p:nvPr>
        </p:nvSpPr>
        <p:spPr/>
        <p:txBody>
          <a:bodyPr/>
          <a:lstStyle/>
          <a:p>
            <a:pPr marL="169329" indent="0">
              <a:buNone/>
            </a:pPr>
            <a:r>
              <a:rPr lang="en-US" dirty="0"/>
              <a:t>When this problem was answered in Parade magazine by columnist Marilyn </a:t>
            </a:r>
            <a:r>
              <a:rPr lang="en-US" dirty="0" err="1"/>
              <a:t>vos</a:t>
            </a:r>
            <a:r>
              <a:rPr lang="en-US" dirty="0"/>
              <a:t> Savant in 1990, the answer drew huge amounts of angry mail including from folks holding PhDs.</a:t>
            </a:r>
          </a:p>
          <a:p>
            <a:endParaRPr lang="en-US" dirty="0"/>
          </a:p>
          <a:p>
            <a:pPr marL="169329" indent="0">
              <a:buNone/>
            </a:pPr>
            <a:r>
              <a:rPr lang="en-US" dirty="0"/>
              <a:t>Let’s take a walk down memory lane: </a:t>
            </a:r>
            <a:r>
              <a:rPr lang="en-US" dirty="0">
                <a:hlinkClick r:id="rId2"/>
              </a:rPr>
              <a:t>https://web.archive.org/web/20130121183432/http://marilynvossavant.com/game-show-problem/</a:t>
            </a:r>
            <a:endParaRPr lang="en-US" dirty="0"/>
          </a:p>
          <a:p>
            <a:pPr marL="169329" indent="0">
              <a:buNone/>
            </a:pPr>
            <a:endParaRPr lang="en-US" dirty="0"/>
          </a:p>
          <a:p>
            <a:pPr marL="169329" indent="0">
              <a:buNone/>
            </a:pPr>
            <a:endParaRPr lang="en-US" dirty="0"/>
          </a:p>
        </p:txBody>
      </p:sp>
    </p:spTree>
    <p:extLst>
      <p:ext uri="{BB962C8B-B14F-4D97-AF65-F5344CB8AC3E}">
        <p14:creationId xmlns:p14="http://schemas.microsoft.com/office/powerpoint/2010/main" val="5607127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07CE5-F1A3-3A0B-D358-A4B78CA14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FB0EB1-5FDF-A486-AA69-9C77BA72ECB5}"/>
              </a:ext>
            </a:extLst>
          </p:cNvPr>
          <p:cNvSpPr>
            <a:spLocks noGrp="1"/>
          </p:cNvSpPr>
          <p:nvPr>
            <p:ph type="ctrTitle"/>
          </p:nvPr>
        </p:nvSpPr>
        <p:spPr/>
        <p:txBody>
          <a:bodyPr>
            <a:normAutofit fontScale="90000"/>
          </a:bodyPr>
          <a:lstStyle/>
          <a:p>
            <a:r>
              <a:rPr lang="en-US" b="1" dirty="0">
                <a:solidFill>
                  <a:schemeClr val="accent3"/>
                </a:solidFill>
              </a:rPr>
              <a:t>The Monty Hall Problem:</a:t>
            </a:r>
            <a:br>
              <a:rPr lang="en-US" b="1" dirty="0">
                <a:solidFill>
                  <a:schemeClr val="accent3"/>
                </a:solidFill>
              </a:rPr>
            </a:br>
            <a:r>
              <a:rPr lang="en-US" b="1" dirty="0">
                <a:solidFill>
                  <a:schemeClr val="accent3"/>
                </a:solidFill>
              </a:rPr>
              <a:t>Sample Space Analysis</a:t>
            </a:r>
          </a:p>
        </p:txBody>
      </p:sp>
      <p:sp>
        <p:nvSpPr>
          <p:cNvPr id="3" name="Subtitle 2">
            <a:extLst>
              <a:ext uri="{FF2B5EF4-FFF2-40B4-BE49-F238E27FC236}">
                <a16:creationId xmlns:a16="http://schemas.microsoft.com/office/drawing/2014/main" id="{CFC9606A-4FA8-C928-E25B-64406230CAFD}"/>
              </a:ext>
            </a:extLst>
          </p:cNvPr>
          <p:cNvSpPr>
            <a:spLocks noGrp="1"/>
          </p:cNvSpPr>
          <p:nvPr>
            <p:ph type="subTitle" idx="1"/>
          </p:nvPr>
        </p:nvSpPr>
        <p:spPr/>
        <p:txBody>
          <a:bodyPr/>
          <a:lstStyle/>
          <a:p>
            <a:r>
              <a:rPr lang="en-US" dirty="0"/>
              <a:t>Lecture 15, CS70 Fall 2025</a:t>
            </a:r>
          </a:p>
        </p:txBody>
      </p:sp>
      <p:sp>
        <p:nvSpPr>
          <p:cNvPr id="6" name="Content Placeholder 5">
            <a:extLst>
              <a:ext uri="{FF2B5EF4-FFF2-40B4-BE49-F238E27FC236}">
                <a16:creationId xmlns:a16="http://schemas.microsoft.com/office/drawing/2014/main" id="{7BAC9EA3-1603-ECD0-84FC-201152921EF7}"/>
              </a:ext>
            </a:extLst>
          </p:cNvPr>
          <p:cNvSpPr>
            <a:spLocks noGrp="1"/>
          </p:cNvSpPr>
          <p:nvPr>
            <p:ph sz="quarter" idx="10"/>
          </p:nvPr>
        </p:nvSpPr>
        <p:spPr/>
        <p:txBody>
          <a:bodyPr>
            <a:normAutofit fontScale="85000" lnSpcReduction="20000"/>
          </a:bodyPr>
          <a:lstStyle/>
          <a:p>
            <a:r>
              <a:rPr lang="en-US" dirty="0">
                <a:solidFill>
                  <a:schemeClr val="bg1">
                    <a:lumMod val="65000"/>
                  </a:schemeClr>
                </a:solidFill>
              </a:rPr>
              <a:t>Introduction</a:t>
            </a:r>
          </a:p>
          <a:p>
            <a:pPr marL="342900" indent="-342900">
              <a:buFont typeface="Arial" panose="020B0604020202020204" pitchFamily="34" charset="0"/>
              <a:buChar char="•"/>
            </a:pPr>
            <a:r>
              <a:rPr lang="en-US" dirty="0">
                <a:solidFill>
                  <a:schemeClr val="bg1">
                    <a:lumMod val="65000"/>
                  </a:schemeClr>
                </a:solidFill>
              </a:rPr>
              <a:t>Probability and CS70</a:t>
            </a:r>
          </a:p>
          <a:p>
            <a:pPr marL="342900" indent="-342900">
              <a:buFont typeface="Arial" panose="020B0604020202020204" pitchFamily="34" charset="0"/>
              <a:buChar char="•"/>
            </a:pPr>
            <a:r>
              <a:rPr lang="en-US" dirty="0">
                <a:solidFill>
                  <a:schemeClr val="bg1">
                    <a:lumMod val="65000"/>
                  </a:schemeClr>
                </a:solidFill>
              </a:rPr>
              <a:t>Probability Spaces</a:t>
            </a:r>
          </a:p>
          <a:p>
            <a:pPr marL="342900" indent="-342900">
              <a:buFont typeface="Arial" panose="020B0604020202020204" pitchFamily="34" charset="0"/>
              <a:buChar char="•"/>
            </a:pPr>
            <a:r>
              <a:rPr lang="en-US" dirty="0">
                <a:solidFill>
                  <a:schemeClr val="bg1">
                    <a:lumMod val="65000"/>
                  </a:schemeClr>
                </a:solidFill>
              </a:rPr>
              <a:t>Event Probability</a:t>
            </a:r>
          </a:p>
          <a:p>
            <a:pPr marL="342900" indent="-342900">
              <a:buFont typeface="Arial" panose="020B0604020202020204" pitchFamily="34" charset="0"/>
              <a:buChar char="•"/>
            </a:pPr>
            <a:endParaRPr lang="en-US" dirty="0">
              <a:solidFill>
                <a:schemeClr val="bg1">
                  <a:lumMod val="65000"/>
                </a:schemeClr>
              </a:solidFill>
            </a:endParaRPr>
          </a:p>
          <a:p>
            <a:r>
              <a:rPr lang="en-US" dirty="0">
                <a:solidFill>
                  <a:schemeClr val="bg1">
                    <a:lumMod val="65000"/>
                  </a:schemeClr>
                </a:solidFill>
              </a:rPr>
              <a:t>Event Probability Examples</a:t>
            </a:r>
          </a:p>
          <a:p>
            <a:pPr marL="342900" indent="-342900">
              <a:buFont typeface="Arial" panose="020B0604020202020204" pitchFamily="34" charset="0"/>
              <a:buChar char="•"/>
            </a:pPr>
            <a:r>
              <a:rPr lang="en-US" dirty="0">
                <a:solidFill>
                  <a:schemeClr val="bg1">
                    <a:lumMod val="65000"/>
                  </a:schemeClr>
                </a:solidFill>
              </a:rPr>
              <a:t>Counting Sample Points</a:t>
            </a:r>
          </a:p>
          <a:p>
            <a:pPr marL="342900" indent="-342900">
              <a:buFont typeface="Arial" panose="020B0604020202020204" pitchFamily="34" charset="0"/>
              <a:buChar char="•"/>
            </a:pPr>
            <a:r>
              <a:rPr lang="en-US" dirty="0">
                <a:solidFill>
                  <a:schemeClr val="bg1">
                    <a:lumMod val="65000"/>
                  </a:schemeClr>
                </a:solidFill>
              </a:rPr>
              <a:t>Counting Weighted Sample Points</a:t>
            </a:r>
          </a:p>
          <a:p>
            <a:pPr marL="342900" indent="-342900">
              <a:buFont typeface="Arial" panose="020B0604020202020204" pitchFamily="34" charset="0"/>
              <a:buChar char="•"/>
            </a:pPr>
            <a:r>
              <a:rPr lang="en-US" dirty="0">
                <a:solidFill>
                  <a:schemeClr val="bg1">
                    <a:lumMod val="65000"/>
                  </a:schemeClr>
                </a:solidFill>
              </a:rPr>
              <a:t>Poker Hands</a:t>
            </a:r>
          </a:p>
          <a:p>
            <a:pPr marL="342900" indent="-342900">
              <a:buFont typeface="Arial" panose="020B0604020202020204" pitchFamily="34" charset="0"/>
              <a:buChar char="•"/>
            </a:pPr>
            <a:r>
              <a:rPr lang="en-US" dirty="0">
                <a:solidFill>
                  <a:schemeClr val="bg1">
                    <a:lumMod val="65000"/>
                  </a:schemeClr>
                </a:solidFill>
              </a:rPr>
              <a:t>Balls and Bins</a:t>
            </a:r>
          </a:p>
          <a:p>
            <a:pPr marL="342900" indent="-342900">
              <a:buFont typeface="Arial" panose="020B0604020202020204" pitchFamily="34" charset="0"/>
              <a:buChar char="•"/>
            </a:pPr>
            <a:r>
              <a:rPr lang="en-US" dirty="0">
                <a:solidFill>
                  <a:schemeClr val="bg1">
                    <a:lumMod val="65000"/>
                  </a:schemeClr>
                </a:solidFill>
              </a:rPr>
              <a:t>The Birthday Paradox</a:t>
            </a:r>
          </a:p>
          <a:p>
            <a:pPr marL="342900" indent="-342900">
              <a:buFont typeface="Arial" panose="020B0604020202020204" pitchFamily="34" charset="0"/>
              <a:buChar char="•"/>
            </a:pPr>
            <a:r>
              <a:rPr lang="en-US" dirty="0">
                <a:solidFill>
                  <a:schemeClr val="bg1">
                    <a:lumMod val="65000"/>
                  </a:schemeClr>
                </a:solidFill>
              </a:rPr>
              <a:t>Summary of Examples</a:t>
            </a:r>
          </a:p>
          <a:p>
            <a:pPr marL="342900" indent="-342900">
              <a:buFont typeface="Arial" panose="020B0604020202020204" pitchFamily="34" charset="0"/>
              <a:buChar char="•"/>
            </a:pPr>
            <a:endParaRPr lang="en-US" dirty="0">
              <a:solidFill>
                <a:schemeClr val="bg1">
                  <a:lumMod val="65000"/>
                </a:schemeClr>
              </a:solidFill>
            </a:endParaRPr>
          </a:p>
          <a:p>
            <a:r>
              <a:rPr lang="en-US" b="1" dirty="0">
                <a:solidFill>
                  <a:schemeClr val="accent3"/>
                </a:solidFill>
                <a:latin typeface="Inter SemiBold" panose="02000503000000020004" pitchFamily="2" charset="0"/>
                <a:ea typeface="Inter SemiBold" panose="02000503000000020004" pitchFamily="2" charset="0"/>
                <a:cs typeface="Inter SemiBold" panose="02000503000000020004" pitchFamily="2" charset="0"/>
              </a:rPr>
              <a:t>The Monty Hall Problem</a:t>
            </a:r>
          </a:p>
          <a:p>
            <a:pPr marL="342900" indent="-342900">
              <a:buFont typeface="Arial" panose="020B0604020202020204" pitchFamily="34" charset="0"/>
              <a:buChar char="•"/>
            </a:pPr>
            <a:r>
              <a:rPr lang="en-US" dirty="0">
                <a:solidFill>
                  <a:schemeClr val="bg1">
                    <a:lumMod val="65000"/>
                  </a:schemeClr>
                </a:solidFill>
              </a:rPr>
              <a:t>Simple Analysis</a:t>
            </a:r>
          </a:p>
          <a:p>
            <a:pPr marL="342900" indent="-342900">
              <a:buFont typeface="Arial" panose="020B0604020202020204" pitchFamily="34" charset="0"/>
              <a:buChar char="•"/>
            </a:pPr>
            <a:r>
              <a:rPr lang="en-US" b="1" dirty="0">
                <a:solidFill>
                  <a:schemeClr val="accent3"/>
                </a:solidFill>
                <a:latin typeface="Inter SemiBold" panose="02000503000000020004" pitchFamily="2" charset="0"/>
                <a:ea typeface="Inter SemiBold" panose="02000503000000020004" pitchFamily="2" charset="0"/>
                <a:cs typeface="Inter SemiBold" panose="02000503000000020004" pitchFamily="2" charset="0"/>
              </a:rPr>
              <a:t>Sample Space Analysis</a:t>
            </a:r>
          </a:p>
        </p:txBody>
      </p:sp>
      <p:sp>
        <p:nvSpPr>
          <p:cNvPr id="4" name="Content Placeholder 5">
            <a:extLst>
              <a:ext uri="{FF2B5EF4-FFF2-40B4-BE49-F238E27FC236}">
                <a16:creationId xmlns:a16="http://schemas.microsoft.com/office/drawing/2014/main" id="{3CF6BE7E-DC85-3F20-658E-3D36552E2B58}"/>
              </a:ext>
            </a:extLst>
          </p:cNvPr>
          <p:cNvSpPr txBox="1">
            <a:spLocks/>
          </p:cNvSpPr>
          <p:nvPr/>
        </p:nvSpPr>
        <p:spPr>
          <a:xfrm>
            <a:off x="6248400" y="217487"/>
            <a:ext cx="6096000" cy="6716713"/>
          </a:xfrm>
          <a:prstGeom prst="rect">
            <a:avLst/>
          </a:prstGeom>
        </p:spPr>
        <p:txBody>
          <a:bodyPr anchor="ctr">
            <a:norm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25000"/>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srgbClr val="FFFFFF">
                  <a:lumMod val="65000"/>
                </a:srgbClr>
              </a:solidFill>
              <a:effectLst/>
              <a:uLnTx/>
              <a:uFillTx/>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21379207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67AC0-561A-5951-CA69-64AA26D7ACCF}"/>
              </a:ext>
            </a:extLst>
          </p:cNvPr>
          <p:cNvSpPr>
            <a:spLocks noGrp="1"/>
          </p:cNvSpPr>
          <p:nvPr>
            <p:ph type="title"/>
          </p:nvPr>
        </p:nvSpPr>
        <p:spPr/>
        <p:txBody>
          <a:bodyPr/>
          <a:lstStyle/>
          <a:p>
            <a:r>
              <a:rPr lang="en-US"/>
              <a:t>Explanation in Terms of Sample Spaces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BD24BAA-A2C0-B5A6-E891-A83007906ACD}"/>
                  </a:ext>
                </a:extLst>
              </p:cNvPr>
              <p:cNvSpPr>
                <a:spLocks noGrp="1"/>
              </p:cNvSpPr>
              <p:nvPr>
                <p:ph type="body" idx="1"/>
              </p:nvPr>
            </p:nvSpPr>
            <p:spPr/>
            <p:txBody>
              <a:bodyPr/>
              <a:lstStyle/>
              <a:p>
                <a:pPr marL="169329" indent="0">
                  <a:buNone/>
                </a:pPr>
                <a:r>
                  <a:rPr lang="en-US" dirty="0"/>
                  <a:t>We can also think about this problem in terms of a sample space where we draw 3 samples from the set S = {1, 2, 3}:</a:t>
                </a:r>
              </a:p>
              <a:p>
                <a14:m>
                  <m:oMath xmlns:m="http://schemas.openxmlformats.org/officeDocument/2006/math">
                    <m:r>
                      <a:rPr lang="en-US" b="0" i="1" smtClean="0">
                        <a:latin typeface="Cambria Math" panose="02040503050406030204" pitchFamily="18" charset="0"/>
                      </a:rPr>
                      <m:t>𝑖</m:t>
                    </m:r>
                  </m:oMath>
                </a14:m>
                <a:r>
                  <a:rPr lang="en-US" dirty="0"/>
                  <a:t>: the door with the car prize (randomly chosen by TV show crew)</a:t>
                </a:r>
              </a:p>
              <a:p>
                <a14:m>
                  <m:oMath xmlns:m="http://schemas.openxmlformats.org/officeDocument/2006/math">
                    <m:r>
                      <a:rPr lang="en-US" b="0" i="1" smtClean="0">
                        <a:latin typeface="Cambria Math" panose="02040503050406030204" pitchFamily="18" charset="0"/>
                      </a:rPr>
                      <m:t>𝑗</m:t>
                    </m:r>
                  </m:oMath>
                </a14:m>
                <a:r>
                  <a:rPr lang="en-US" dirty="0"/>
                  <a:t>: the door that you select (randomly chosen by you)</a:t>
                </a:r>
              </a:p>
              <a:p>
                <a14:m>
                  <m:oMath xmlns:m="http://schemas.openxmlformats.org/officeDocument/2006/math">
                    <m:r>
                      <a:rPr lang="en-US" b="0" i="1" smtClean="0">
                        <a:latin typeface="Cambria Math" panose="02040503050406030204" pitchFamily="18" charset="0"/>
                      </a:rPr>
                      <m:t>𝑘</m:t>
                    </m:r>
                  </m:oMath>
                </a14:m>
                <a:r>
                  <a:rPr lang="en-US" dirty="0"/>
                  <a:t>: the door that gets opened (randomly chosen by host, with caveat that they will never select the door with the car or the door chosen by you)</a:t>
                </a:r>
              </a:p>
            </p:txBody>
          </p:sp>
        </mc:Choice>
        <mc:Fallback xmlns="">
          <p:sp>
            <p:nvSpPr>
              <p:cNvPr id="3" name="Text Placeholder 2">
                <a:extLst>
                  <a:ext uri="{FF2B5EF4-FFF2-40B4-BE49-F238E27FC236}">
                    <a16:creationId xmlns:a16="http://schemas.microsoft.com/office/drawing/2014/main" id="{EBD24BAA-A2C0-B5A6-E891-A83007906ACD}"/>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941616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CBC4D-1723-32DA-0443-B2144CBF96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35D7E4-4FAD-D96B-E97D-EA0E2854954D}"/>
              </a:ext>
            </a:extLst>
          </p:cNvPr>
          <p:cNvSpPr>
            <a:spLocks noGrp="1"/>
          </p:cNvSpPr>
          <p:nvPr>
            <p:ph type="title"/>
          </p:nvPr>
        </p:nvSpPr>
        <p:spPr/>
        <p:txBody>
          <a:bodyPr/>
          <a:lstStyle/>
          <a:p>
            <a:r>
              <a:rPr lang="en-US"/>
              <a:t>Explanation in Terms of Sample Spaces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294B23A-FE6E-14AA-B5F4-A0E83B4C705F}"/>
                  </a:ext>
                </a:extLst>
              </p:cNvPr>
              <p:cNvSpPr>
                <a:spLocks noGrp="1"/>
              </p:cNvSpPr>
              <p:nvPr>
                <p:ph type="body" idx="1"/>
              </p:nvPr>
            </p:nvSpPr>
            <p:spPr/>
            <p:txBody>
              <a:bodyPr/>
              <a:lstStyle/>
              <a:p>
                <a:pPr marL="169329" indent="0">
                  <a:buNone/>
                </a:pPr>
                <a:r>
                  <a:rPr lang="en-US" dirty="0"/>
                  <a:t>We can also think about this problem in terms of a sample space where we draw 3 samples from the set S = {1, 2, 3}:</a:t>
                </a:r>
              </a:p>
              <a:p>
                <a14:m>
                  <m:oMath xmlns:m="http://schemas.openxmlformats.org/officeDocument/2006/math">
                    <m:r>
                      <a:rPr lang="en-US" i="1">
                        <a:latin typeface="Cambria Math" panose="02040503050406030204" pitchFamily="18" charset="0"/>
                      </a:rPr>
                      <m:t>𝑖</m:t>
                    </m:r>
                  </m:oMath>
                </a14:m>
                <a:r>
                  <a:rPr lang="en-US" dirty="0"/>
                  <a:t>: the door with the car prize (randomly chosen by TV show crew)</a:t>
                </a:r>
              </a:p>
              <a:p>
                <a14:m>
                  <m:oMath xmlns:m="http://schemas.openxmlformats.org/officeDocument/2006/math">
                    <m:r>
                      <a:rPr lang="en-US" i="1">
                        <a:latin typeface="Cambria Math" panose="02040503050406030204" pitchFamily="18" charset="0"/>
                      </a:rPr>
                      <m:t>𝑗</m:t>
                    </m:r>
                  </m:oMath>
                </a14:m>
                <a:r>
                  <a:rPr lang="en-US" dirty="0"/>
                  <a:t>: the door that you select (randomly chosen by you)</a:t>
                </a:r>
              </a:p>
              <a:p>
                <a14:m>
                  <m:oMath xmlns:m="http://schemas.openxmlformats.org/officeDocument/2006/math">
                    <m:r>
                      <a:rPr lang="en-US" i="1">
                        <a:latin typeface="Cambria Math" panose="02040503050406030204" pitchFamily="18" charset="0"/>
                      </a:rPr>
                      <m:t>𝑘</m:t>
                    </m:r>
                  </m:oMath>
                </a14:m>
                <a:r>
                  <a:rPr lang="en-US" dirty="0"/>
                  <a:t>: the door that gets opened (randomly chosen by host, with caveat that they will never select the door with the car or the door chosen by you)</a:t>
                </a:r>
              </a:p>
              <a:p>
                <a:pPr marL="169329" indent="0">
                  <a:buNone/>
                </a:pPr>
                <a:endParaRPr lang="en-US" dirty="0"/>
              </a:p>
              <a:p>
                <a:pPr marL="169329" indent="0">
                  <a:buNone/>
                </a:pPr>
                <a:r>
                  <a:rPr lang="en-US" dirty="0"/>
                  <a:t>Our usual questions:</a:t>
                </a:r>
              </a:p>
              <a:p>
                <a:pPr marL="516454" indent="-380990"/>
                <a:r>
                  <a:rPr lang="en-US" dirty="0"/>
                  <a:t>What is the cardinality of the set S that we’re drawing from?</a:t>
                </a:r>
              </a:p>
              <a:p>
                <a:pPr marL="516454" indent="-380990"/>
                <a:r>
                  <a:rPr lang="en-US" dirty="0"/>
                  <a:t>How many samples are we drawing?</a:t>
                </a:r>
              </a:p>
              <a:p>
                <a:pPr marL="516454" indent="-380990"/>
                <a:r>
                  <a:rPr lang="en-US" dirty="0"/>
                  <a:t>Are we drawing with or without replacement?</a:t>
                </a:r>
              </a:p>
              <a:p>
                <a:pPr marL="516454" indent="-380990"/>
                <a:r>
                  <a:rPr lang="en-US" dirty="0"/>
                  <a:t>What is the cardinality of this sample space?</a:t>
                </a:r>
              </a:p>
              <a:p>
                <a:pPr marL="169329" indent="0">
                  <a:buNone/>
                </a:pPr>
                <a:endParaRPr lang="en-US" dirty="0"/>
              </a:p>
            </p:txBody>
          </p:sp>
        </mc:Choice>
        <mc:Fallback xmlns="">
          <p:sp>
            <p:nvSpPr>
              <p:cNvPr id="3" name="Text Placeholder 2">
                <a:extLst>
                  <a:ext uri="{FF2B5EF4-FFF2-40B4-BE49-F238E27FC236}">
                    <a16:creationId xmlns:a16="http://schemas.microsoft.com/office/drawing/2014/main" id="{9294B23A-FE6E-14AA-B5F4-A0E83B4C705F}"/>
                  </a:ext>
                </a:extLst>
              </p:cNvPr>
              <p:cNvSpPr>
                <a:spLocks noGrp="1" noRot="1" noChangeAspect="1" noMove="1" noResize="1" noEditPoints="1" noAdjustHandles="1" noChangeArrowheads="1" noChangeShapeType="1" noTextEdit="1"/>
              </p:cNvSpPr>
              <p:nvPr>
                <p:ph type="body" idx="1"/>
              </p:nvPr>
            </p:nvSpPr>
            <p:spPr>
              <a:blipFill>
                <a:blip r:embed="rId2"/>
                <a:stretch>
                  <a:fillRect b="-24632"/>
                </a:stretch>
              </a:blipFill>
            </p:spPr>
            <p:txBody>
              <a:bodyPr/>
              <a:lstStyle/>
              <a:p>
                <a:r>
                  <a:rPr lang="en-US">
                    <a:noFill/>
                  </a:rPr>
                  <a:t> </a:t>
                </a:r>
              </a:p>
            </p:txBody>
          </p:sp>
        </mc:Fallback>
      </mc:AlternateContent>
    </p:spTree>
    <p:extLst>
      <p:ext uri="{BB962C8B-B14F-4D97-AF65-F5344CB8AC3E}">
        <p14:creationId xmlns:p14="http://schemas.microsoft.com/office/powerpoint/2010/main" val="39993761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8FAAA-B553-468A-C517-9830EA4C55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14826F-7250-3B5E-F02C-DFA6EF07F707}"/>
              </a:ext>
            </a:extLst>
          </p:cNvPr>
          <p:cNvSpPr>
            <a:spLocks noGrp="1"/>
          </p:cNvSpPr>
          <p:nvPr>
            <p:ph type="title"/>
          </p:nvPr>
        </p:nvSpPr>
        <p:spPr/>
        <p:txBody>
          <a:bodyPr/>
          <a:lstStyle/>
          <a:p>
            <a:r>
              <a:rPr lang="en-US"/>
              <a:t>Explanation in Terms of Sample Spaces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A5F6554-3AF8-F46E-5367-1D3C468D218F}"/>
                  </a:ext>
                </a:extLst>
              </p:cNvPr>
              <p:cNvSpPr>
                <a:spLocks noGrp="1"/>
              </p:cNvSpPr>
              <p:nvPr>
                <p:ph type="body" idx="1"/>
              </p:nvPr>
            </p:nvSpPr>
            <p:spPr/>
            <p:txBody>
              <a:bodyPr/>
              <a:lstStyle/>
              <a:p>
                <a:pPr marL="169329" indent="0">
                  <a:buNone/>
                </a:pPr>
                <a:r>
                  <a:rPr lang="en-US"/>
                  <a:t>We can also think about this problem in terms of a sample space where we draw 3 samples from the set S = {1, 2, 3}:</a:t>
                </a:r>
              </a:p>
              <a:p>
                <a14:m>
                  <m:oMath xmlns:m="http://schemas.openxmlformats.org/officeDocument/2006/math">
                    <m:r>
                      <a:rPr lang="en-US" b="0" i="1" smtClean="0">
                        <a:latin typeface="Cambria Math" panose="02040503050406030204" pitchFamily="18" charset="0"/>
                      </a:rPr>
                      <m:t>𝑖</m:t>
                    </m:r>
                  </m:oMath>
                </a14:m>
                <a:r>
                  <a:rPr lang="en-US"/>
                  <a:t>: the door with the car prize (randomly chosen by TV show crew)</a:t>
                </a:r>
              </a:p>
              <a:p>
                <a14:m>
                  <m:oMath xmlns:m="http://schemas.openxmlformats.org/officeDocument/2006/math">
                    <m:r>
                      <a:rPr lang="en-US" b="0" i="1" smtClean="0">
                        <a:latin typeface="Cambria Math" panose="02040503050406030204" pitchFamily="18" charset="0"/>
                      </a:rPr>
                      <m:t>𝑗</m:t>
                    </m:r>
                  </m:oMath>
                </a14:m>
                <a:r>
                  <a:rPr lang="en-US"/>
                  <a:t>: the door that you select (randomly chosen by you)</a:t>
                </a:r>
              </a:p>
              <a:p>
                <a14:m>
                  <m:oMath xmlns:m="http://schemas.openxmlformats.org/officeDocument/2006/math">
                    <m:r>
                      <a:rPr lang="en-US" b="0" i="1" smtClean="0">
                        <a:latin typeface="Cambria Math" panose="02040503050406030204" pitchFamily="18" charset="0"/>
                      </a:rPr>
                      <m:t>𝑘</m:t>
                    </m:r>
                  </m:oMath>
                </a14:m>
                <a:r>
                  <a:rPr lang="en-US"/>
                  <a:t>: the door that gets opened (randomly chosen by host, with caveat that they will never select the door with the car or the door chosen by you)</a:t>
                </a:r>
              </a:p>
              <a:p>
                <a:pPr marL="169329" indent="0">
                  <a:buNone/>
                </a:pPr>
                <a:endParaRPr lang="en-US"/>
              </a:p>
              <a:p>
                <a:pPr marL="169329" indent="0">
                  <a:buNone/>
                </a:pPr>
                <a:r>
                  <a:rPr lang="en-US"/>
                  <a:t>Our usual questions:</a:t>
                </a:r>
              </a:p>
              <a:p>
                <a:pPr marL="516454" indent="-380990"/>
                <a:r>
                  <a:rPr lang="en-US"/>
                  <a:t>What is the cardinality of the set S that we’re drawing from? 3</a:t>
                </a:r>
              </a:p>
              <a:p>
                <a:pPr marL="516454" indent="-380990"/>
                <a:r>
                  <a:rPr lang="en-US"/>
                  <a:t>How many samples are we drawing? 3</a:t>
                </a:r>
              </a:p>
              <a:p>
                <a:pPr marL="516454" indent="-380990"/>
                <a:r>
                  <a:rPr lang="en-US"/>
                  <a:t>Are we drawing with or without replacement? Neither. </a:t>
                </a:r>
                <a14:m>
                  <m:oMath xmlns:m="http://schemas.openxmlformats.org/officeDocument/2006/math">
                    <m:r>
                      <a:rPr lang="en-US" i="1">
                        <a:latin typeface="Cambria Math" panose="02040503050406030204" pitchFamily="18" charset="0"/>
                      </a:rPr>
                      <m:t>𝑗</m:t>
                    </m:r>
                    <m:r>
                      <a:rPr lang="en-US" i="1">
                        <a:latin typeface="Cambria Math" panose="02040503050406030204" pitchFamily="18" charset="0"/>
                      </a:rPr>
                      <m:t> </m:t>
                    </m:r>
                  </m:oMath>
                </a14:m>
                <a:r>
                  <a:rPr lang="en-US"/>
                  <a:t>is drawn with replacement, and </a:t>
                </a:r>
                <a14:m>
                  <m:oMath xmlns:m="http://schemas.openxmlformats.org/officeDocument/2006/math">
                    <m:r>
                      <a:rPr lang="en-US" i="1">
                        <a:latin typeface="Cambria Math" panose="02040503050406030204" pitchFamily="18" charset="0"/>
                      </a:rPr>
                      <m:t>𝑘</m:t>
                    </m:r>
                  </m:oMath>
                </a14:m>
                <a:r>
                  <a:rPr lang="en-US"/>
                  <a:t> is drawn without replacement (after </a:t>
                </a:r>
                <a14:m>
                  <m:oMath xmlns:m="http://schemas.openxmlformats.org/officeDocument/2006/math">
                    <m:r>
                      <a:rPr lang="en-US" b="0" i="1" smtClean="0">
                        <a:latin typeface="Cambria Math" panose="02040503050406030204" pitchFamily="18" charset="0"/>
                      </a:rPr>
                      <m:t>𝑖</m:t>
                    </m:r>
                  </m:oMath>
                </a14:m>
                <a:r>
                  <a:rPr lang="en-US"/>
                  <a:t> and </a:t>
                </a:r>
                <a14:m>
                  <m:oMath xmlns:m="http://schemas.openxmlformats.org/officeDocument/2006/math">
                    <m:r>
                      <a:rPr lang="en-US" b="0" i="1" smtClean="0">
                        <a:latin typeface="Cambria Math" panose="02040503050406030204" pitchFamily="18" charset="0"/>
                      </a:rPr>
                      <m:t>𝑗</m:t>
                    </m:r>
                  </m:oMath>
                </a14:m>
                <a:r>
                  <a:rPr lang="en-US"/>
                  <a:t>).</a:t>
                </a:r>
              </a:p>
              <a:p>
                <a:pPr marL="516454" indent="-380990"/>
                <a:r>
                  <a:rPr lang="en-US"/>
                  <a:t>What is the cardinality of this sample space? See next slide.</a:t>
                </a:r>
              </a:p>
              <a:p>
                <a:pPr marL="169329" indent="0">
                  <a:buNone/>
                </a:pPr>
                <a:endParaRPr lang="en-US"/>
              </a:p>
            </p:txBody>
          </p:sp>
        </mc:Choice>
        <mc:Fallback xmlns="">
          <p:sp>
            <p:nvSpPr>
              <p:cNvPr id="3" name="Text Placeholder 2">
                <a:extLst>
                  <a:ext uri="{FF2B5EF4-FFF2-40B4-BE49-F238E27FC236}">
                    <a16:creationId xmlns:a16="http://schemas.microsoft.com/office/drawing/2014/main" id="{4A5F6554-3AF8-F46E-5367-1D3C468D218F}"/>
                  </a:ext>
                </a:extLst>
              </p:cNvPr>
              <p:cNvSpPr>
                <a:spLocks noGrp="1" noRot="1" noChangeAspect="1" noMove="1" noResize="1" noEditPoints="1" noAdjustHandles="1" noChangeArrowheads="1" noChangeShapeType="1" noTextEdit="1"/>
              </p:cNvSpPr>
              <p:nvPr>
                <p:ph type="body" idx="1"/>
              </p:nvPr>
            </p:nvSpPr>
            <p:spPr>
              <a:blipFill>
                <a:blip r:embed="rId2"/>
                <a:stretch>
                  <a:fillRect b="-32664"/>
                </a:stretch>
              </a:blipFill>
            </p:spPr>
            <p:txBody>
              <a:bodyPr/>
              <a:lstStyle/>
              <a:p>
                <a:r>
                  <a:rPr lang="en-US">
                    <a:noFill/>
                  </a:rPr>
                  <a:t> </a:t>
                </a:r>
              </a:p>
            </p:txBody>
          </p:sp>
        </mc:Fallback>
      </mc:AlternateContent>
    </p:spTree>
    <p:extLst>
      <p:ext uri="{BB962C8B-B14F-4D97-AF65-F5344CB8AC3E}">
        <p14:creationId xmlns:p14="http://schemas.microsoft.com/office/powerpoint/2010/main" val="42879142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77088-AE8B-A62E-B90F-79F9B6422F6E}"/>
              </a:ext>
            </a:extLst>
          </p:cNvPr>
          <p:cNvSpPr>
            <a:spLocks noGrp="1"/>
          </p:cNvSpPr>
          <p:nvPr>
            <p:ph type="title"/>
          </p:nvPr>
        </p:nvSpPr>
        <p:spPr/>
        <p:txBody>
          <a:bodyPr/>
          <a:lstStyle/>
          <a:p>
            <a:r>
              <a:rPr lang="en-US"/>
              <a:t>The Sample Space for Monty Hall</a:t>
            </a:r>
          </a:p>
        </p:txBody>
      </p:sp>
      <p:cxnSp>
        <p:nvCxnSpPr>
          <p:cNvPr id="4" name="Straight Connector 3">
            <a:extLst>
              <a:ext uri="{FF2B5EF4-FFF2-40B4-BE49-F238E27FC236}">
                <a16:creationId xmlns:a16="http://schemas.microsoft.com/office/drawing/2014/main" id="{46DB3E25-D564-EB75-0E23-FC56550C0595}"/>
              </a:ext>
            </a:extLst>
          </p:cNvPr>
          <p:cNvCxnSpPr>
            <a:cxnSpLocks/>
            <a:stCxn id="5" idx="7"/>
            <a:endCxn id="78" idx="1"/>
          </p:cNvCxnSpPr>
          <p:nvPr/>
        </p:nvCxnSpPr>
        <p:spPr>
          <a:xfrm flipV="1">
            <a:off x="658717" y="1808349"/>
            <a:ext cx="1917619" cy="1884359"/>
          </a:xfrm>
          <a:prstGeom prst="line">
            <a:avLst/>
          </a:prstGeom>
          <a:ln w="19050"/>
        </p:spPr>
        <p:style>
          <a:lnRef idx="1">
            <a:schemeClr val="dk1"/>
          </a:lnRef>
          <a:fillRef idx="0">
            <a:schemeClr val="dk1"/>
          </a:fillRef>
          <a:effectRef idx="0">
            <a:schemeClr val="dk1"/>
          </a:effectRef>
          <a:fontRef idx="minor">
            <a:schemeClr val="tx1"/>
          </a:fontRef>
        </p:style>
      </p:cxnSp>
      <p:sp>
        <p:nvSpPr>
          <p:cNvPr id="5" name="Oval 4">
            <a:extLst>
              <a:ext uri="{FF2B5EF4-FFF2-40B4-BE49-F238E27FC236}">
                <a16:creationId xmlns:a16="http://schemas.microsoft.com/office/drawing/2014/main" id="{E29AEDCA-F5EB-6CA0-7A69-1C88CA6E883C}"/>
              </a:ext>
            </a:extLst>
          </p:cNvPr>
          <p:cNvSpPr/>
          <p:nvPr/>
        </p:nvSpPr>
        <p:spPr>
          <a:xfrm>
            <a:off x="485275" y="3658380"/>
            <a:ext cx="203200" cy="2344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400"/>
          </a:p>
        </p:txBody>
      </p:sp>
      <p:cxnSp>
        <p:nvCxnSpPr>
          <p:cNvPr id="6" name="Straight Connector 5">
            <a:extLst>
              <a:ext uri="{FF2B5EF4-FFF2-40B4-BE49-F238E27FC236}">
                <a16:creationId xmlns:a16="http://schemas.microsoft.com/office/drawing/2014/main" id="{CF9DB6F3-DC10-5990-D2B4-72BD2A59EDF1}"/>
              </a:ext>
            </a:extLst>
          </p:cNvPr>
          <p:cNvCxnSpPr>
            <a:cxnSpLocks/>
            <a:stCxn id="5" idx="5"/>
            <a:endCxn id="21" idx="1"/>
          </p:cNvCxnSpPr>
          <p:nvPr/>
        </p:nvCxnSpPr>
        <p:spPr>
          <a:xfrm>
            <a:off x="658717" y="3858454"/>
            <a:ext cx="1917619" cy="1811772"/>
          </a:xfrm>
          <a:prstGeom prst="line">
            <a:avLst/>
          </a:prstGeom>
          <a:ln w="1905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31CC616-E532-1250-BA2D-31F9E436377C}"/>
              </a:ext>
            </a:extLst>
          </p:cNvPr>
          <p:cNvSpPr txBox="1"/>
          <p:nvPr/>
        </p:nvSpPr>
        <p:spPr>
          <a:xfrm>
            <a:off x="869523" y="4568029"/>
            <a:ext cx="1365677" cy="359009"/>
          </a:xfrm>
          <a:prstGeom prst="rect">
            <a:avLst/>
          </a:prstGeom>
          <a:noFill/>
        </p:spPr>
        <p:txBody>
          <a:bodyPr wrap="square" rtlCol="0">
            <a:spAutoFit/>
          </a:bodyPr>
          <a:lstStyle/>
          <a:p>
            <a:r>
              <a:rPr lang="en-US" sz="1733"/>
              <a:t>1/3</a:t>
            </a:r>
          </a:p>
        </p:txBody>
      </p:sp>
      <p:cxnSp>
        <p:nvCxnSpPr>
          <p:cNvPr id="8" name="Straight Connector 7">
            <a:extLst>
              <a:ext uri="{FF2B5EF4-FFF2-40B4-BE49-F238E27FC236}">
                <a16:creationId xmlns:a16="http://schemas.microsoft.com/office/drawing/2014/main" id="{5E69DFD9-195F-5FA0-14DC-BF6292225E30}"/>
              </a:ext>
            </a:extLst>
          </p:cNvPr>
          <p:cNvCxnSpPr>
            <a:cxnSpLocks/>
            <a:stCxn id="5" idx="6"/>
          </p:cNvCxnSpPr>
          <p:nvPr/>
        </p:nvCxnSpPr>
        <p:spPr>
          <a:xfrm flipV="1">
            <a:off x="688475" y="3761161"/>
            <a:ext cx="1887861" cy="14419"/>
          </a:xfrm>
          <a:prstGeom prst="line">
            <a:avLst/>
          </a:prstGeom>
          <a:ln w="1905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038E10F-1B10-E114-45D1-43FBF9056DB7}"/>
              </a:ext>
            </a:extLst>
          </p:cNvPr>
          <p:cNvSpPr txBox="1"/>
          <p:nvPr/>
        </p:nvSpPr>
        <p:spPr>
          <a:xfrm>
            <a:off x="1679862" y="3394383"/>
            <a:ext cx="1365677" cy="359009"/>
          </a:xfrm>
          <a:prstGeom prst="rect">
            <a:avLst/>
          </a:prstGeom>
          <a:noFill/>
        </p:spPr>
        <p:txBody>
          <a:bodyPr wrap="square" rtlCol="0">
            <a:spAutoFit/>
          </a:bodyPr>
          <a:lstStyle/>
          <a:p>
            <a:r>
              <a:rPr lang="en-US" sz="1733"/>
              <a:t>1/3</a:t>
            </a:r>
          </a:p>
        </p:txBody>
      </p:sp>
      <p:sp>
        <p:nvSpPr>
          <p:cNvPr id="10" name="TextBox 9">
            <a:extLst>
              <a:ext uri="{FF2B5EF4-FFF2-40B4-BE49-F238E27FC236}">
                <a16:creationId xmlns:a16="http://schemas.microsoft.com/office/drawing/2014/main" id="{20A40A7C-38A8-609A-E443-6E1BFB2839B9}"/>
              </a:ext>
            </a:extLst>
          </p:cNvPr>
          <p:cNvSpPr txBox="1"/>
          <p:nvPr/>
        </p:nvSpPr>
        <p:spPr>
          <a:xfrm>
            <a:off x="795146" y="2726734"/>
            <a:ext cx="1365677" cy="359009"/>
          </a:xfrm>
          <a:prstGeom prst="rect">
            <a:avLst/>
          </a:prstGeom>
          <a:noFill/>
        </p:spPr>
        <p:txBody>
          <a:bodyPr wrap="square" rtlCol="0">
            <a:spAutoFit/>
          </a:bodyPr>
          <a:lstStyle/>
          <a:p>
            <a:r>
              <a:rPr lang="en-US" sz="1733"/>
              <a:t>1/3</a:t>
            </a:r>
          </a:p>
        </p:txBody>
      </p:sp>
      <mc:AlternateContent xmlns:mc="http://schemas.openxmlformats.org/markup-compatibility/2006" xmlns:a14="http://schemas.microsoft.com/office/drawing/2010/main">
        <mc:Choice Requires="a14">
          <p:sp>
            <p:nvSpPr>
              <p:cNvPr id="13" name="Text Placeholder 2">
                <a:extLst>
                  <a:ext uri="{FF2B5EF4-FFF2-40B4-BE49-F238E27FC236}">
                    <a16:creationId xmlns:a16="http://schemas.microsoft.com/office/drawing/2014/main" id="{6ECD9825-6621-6A19-CEF9-0F66017AF6EE}"/>
                  </a:ext>
                </a:extLst>
              </p:cNvPr>
              <p:cNvSpPr>
                <a:spLocks noGrp="1"/>
              </p:cNvSpPr>
              <p:nvPr>
                <p:ph type="body" idx="1"/>
              </p:nvPr>
            </p:nvSpPr>
            <p:spPr>
              <a:xfrm>
                <a:off x="9081981" y="2415847"/>
                <a:ext cx="2725859" cy="1703624"/>
              </a:xfrm>
            </p:spPr>
            <p:txBody>
              <a:bodyPr/>
              <a:lstStyle/>
              <a:p>
                <a:pPr marL="169329" indent="0">
                  <a:buNone/>
                </a:pPr>
                <a14:m>
                  <m:oMath xmlns:m="http://schemas.openxmlformats.org/officeDocument/2006/math">
                    <m:r>
                      <a:rPr lang="en-US" b="0" i="1" smtClean="0">
                        <a:latin typeface="Cambria Math" panose="02040503050406030204" pitchFamily="18" charset="0"/>
                      </a:rPr>
                      <m:t>𝑖</m:t>
                    </m:r>
                  </m:oMath>
                </a14:m>
                <a:r>
                  <a:rPr lang="en-US"/>
                  <a:t>: the door with the car prize </a:t>
                </a:r>
              </a:p>
              <a:p>
                <a:pPr marL="169329" indent="0">
                  <a:buNone/>
                </a:pPr>
                <a14:m>
                  <m:oMath xmlns:m="http://schemas.openxmlformats.org/officeDocument/2006/math">
                    <m:r>
                      <a:rPr lang="en-US" b="0" i="1" smtClean="0">
                        <a:latin typeface="Cambria Math" panose="02040503050406030204" pitchFamily="18" charset="0"/>
                      </a:rPr>
                      <m:t>𝑗</m:t>
                    </m:r>
                  </m:oMath>
                </a14:m>
                <a:r>
                  <a:rPr lang="en-US"/>
                  <a:t>: the door that you select first</a:t>
                </a:r>
              </a:p>
              <a:p>
                <a:pPr marL="169329" indent="0">
                  <a:buNone/>
                </a:pPr>
                <a14:m>
                  <m:oMath xmlns:m="http://schemas.openxmlformats.org/officeDocument/2006/math">
                    <m:r>
                      <a:rPr lang="en-US" b="0" i="1" smtClean="0">
                        <a:latin typeface="Cambria Math" panose="02040503050406030204" pitchFamily="18" charset="0"/>
                      </a:rPr>
                      <m:t>𝑘</m:t>
                    </m:r>
                  </m:oMath>
                </a14:m>
                <a:r>
                  <a:rPr lang="en-US"/>
                  <a:t>: the door that gets opened</a:t>
                </a:r>
              </a:p>
            </p:txBody>
          </p:sp>
        </mc:Choice>
        <mc:Fallback xmlns="">
          <p:sp>
            <p:nvSpPr>
              <p:cNvPr id="13" name="Text Placeholder 2">
                <a:extLst>
                  <a:ext uri="{FF2B5EF4-FFF2-40B4-BE49-F238E27FC236}">
                    <a16:creationId xmlns:a16="http://schemas.microsoft.com/office/drawing/2014/main" id="{6ECD9825-6621-6A19-CEF9-0F66017AF6EE}"/>
                  </a:ext>
                </a:extLst>
              </p:cNvPr>
              <p:cNvSpPr>
                <a:spLocks noGrp="1" noRot="1" noChangeAspect="1" noMove="1" noResize="1" noEditPoints="1" noAdjustHandles="1" noChangeArrowheads="1" noChangeShapeType="1" noTextEdit="1"/>
              </p:cNvSpPr>
              <p:nvPr>
                <p:ph type="body" idx="1"/>
              </p:nvPr>
            </p:nvSpPr>
            <p:spPr>
              <a:xfrm>
                <a:off x="9081981" y="2415847"/>
                <a:ext cx="2725859" cy="1703624"/>
              </a:xfrm>
              <a:blipFill>
                <a:blip r:embed="rId2"/>
                <a:stretch>
                  <a:fillRect b="-62857"/>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D314745E-50AB-CFED-1549-2A9DD82D5F95}"/>
              </a:ext>
            </a:extLst>
          </p:cNvPr>
          <p:cNvSpPr/>
          <p:nvPr/>
        </p:nvSpPr>
        <p:spPr>
          <a:xfrm>
            <a:off x="2576336" y="5517287"/>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59" name="Rectangle 58">
            <a:extLst>
              <a:ext uri="{FF2B5EF4-FFF2-40B4-BE49-F238E27FC236}">
                <a16:creationId xmlns:a16="http://schemas.microsoft.com/office/drawing/2014/main" id="{380584F3-3A8A-7DE4-6481-3BF8E2619429}"/>
              </a:ext>
            </a:extLst>
          </p:cNvPr>
          <p:cNvSpPr/>
          <p:nvPr/>
        </p:nvSpPr>
        <p:spPr>
          <a:xfrm>
            <a:off x="2576336" y="3589115"/>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78" name="Rectangle 77">
            <a:extLst>
              <a:ext uri="{FF2B5EF4-FFF2-40B4-BE49-F238E27FC236}">
                <a16:creationId xmlns:a16="http://schemas.microsoft.com/office/drawing/2014/main" id="{B3C9CFAD-B29C-7E80-DF87-B0B599D0A93B}"/>
              </a:ext>
            </a:extLst>
          </p:cNvPr>
          <p:cNvSpPr/>
          <p:nvPr/>
        </p:nvSpPr>
        <p:spPr>
          <a:xfrm>
            <a:off x="2576336" y="1655410"/>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Tree>
    <p:extLst>
      <p:ext uri="{BB962C8B-B14F-4D97-AF65-F5344CB8AC3E}">
        <p14:creationId xmlns:p14="http://schemas.microsoft.com/office/powerpoint/2010/main" val="15916380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77088-AE8B-A62E-B90F-79F9B6422F6E}"/>
              </a:ext>
            </a:extLst>
          </p:cNvPr>
          <p:cNvSpPr>
            <a:spLocks noGrp="1"/>
          </p:cNvSpPr>
          <p:nvPr>
            <p:ph type="title"/>
          </p:nvPr>
        </p:nvSpPr>
        <p:spPr/>
        <p:txBody>
          <a:bodyPr/>
          <a:lstStyle/>
          <a:p>
            <a:r>
              <a:rPr lang="en-US"/>
              <a:t>The Sample Space for Monty Hall</a:t>
            </a:r>
          </a:p>
        </p:txBody>
      </p:sp>
      <p:cxnSp>
        <p:nvCxnSpPr>
          <p:cNvPr id="4" name="Straight Connector 3">
            <a:extLst>
              <a:ext uri="{FF2B5EF4-FFF2-40B4-BE49-F238E27FC236}">
                <a16:creationId xmlns:a16="http://schemas.microsoft.com/office/drawing/2014/main" id="{46DB3E25-D564-EB75-0E23-FC56550C0595}"/>
              </a:ext>
            </a:extLst>
          </p:cNvPr>
          <p:cNvCxnSpPr>
            <a:cxnSpLocks/>
            <a:stCxn id="5" idx="7"/>
            <a:endCxn id="78" idx="1"/>
          </p:cNvCxnSpPr>
          <p:nvPr/>
        </p:nvCxnSpPr>
        <p:spPr>
          <a:xfrm flipV="1">
            <a:off x="658717" y="1808349"/>
            <a:ext cx="1917619" cy="1884359"/>
          </a:xfrm>
          <a:prstGeom prst="line">
            <a:avLst/>
          </a:prstGeom>
          <a:ln w="19050"/>
        </p:spPr>
        <p:style>
          <a:lnRef idx="1">
            <a:schemeClr val="dk1"/>
          </a:lnRef>
          <a:fillRef idx="0">
            <a:schemeClr val="dk1"/>
          </a:fillRef>
          <a:effectRef idx="0">
            <a:schemeClr val="dk1"/>
          </a:effectRef>
          <a:fontRef idx="minor">
            <a:schemeClr val="tx1"/>
          </a:fontRef>
        </p:style>
      </p:cxnSp>
      <p:sp>
        <p:nvSpPr>
          <p:cNvPr id="5" name="Oval 4">
            <a:extLst>
              <a:ext uri="{FF2B5EF4-FFF2-40B4-BE49-F238E27FC236}">
                <a16:creationId xmlns:a16="http://schemas.microsoft.com/office/drawing/2014/main" id="{E29AEDCA-F5EB-6CA0-7A69-1C88CA6E883C}"/>
              </a:ext>
            </a:extLst>
          </p:cNvPr>
          <p:cNvSpPr/>
          <p:nvPr/>
        </p:nvSpPr>
        <p:spPr>
          <a:xfrm>
            <a:off x="485275" y="3658380"/>
            <a:ext cx="203200" cy="2344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400"/>
          </a:p>
        </p:txBody>
      </p:sp>
      <p:cxnSp>
        <p:nvCxnSpPr>
          <p:cNvPr id="6" name="Straight Connector 5">
            <a:extLst>
              <a:ext uri="{FF2B5EF4-FFF2-40B4-BE49-F238E27FC236}">
                <a16:creationId xmlns:a16="http://schemas.microsoft.com/office/drawing/2014/main" id="{CF9DB6F3-DC10-5990-D2B4-72BD2A59EDF1}"/>
              </a:ext>
            </a:extLst>
          </p:cNvPr>
          <p:cNvCxnSpPr>
            <a:cxnSpLocks/>
            <a:stCxn id="5" idx="5"/>
            <a:endCxn id="21" idx="1"/>
          </p:cNvCxnSpPr>
          <p:nvPr/>
        </p:nvCxnSpPr>
        <p:spPr>
          <a:xfrm>
            <a:off x="658717" y="3858454"/>
            <a:ext cx="1917619" cy="1811772"/>
          </a:xfrm>
          <a:prstGeom prst="line">
            <a:avLst/>
          </a:prstGeom>
          <a:ln w="1905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31CC616-E532-1250-BA2D-31F9E436377C}"/>
              </a:ext>
            </a:extLst>
          </p:cNvPr>
          <p:cNvSpPr txBox="1"/>
          <p:nvPr/>
        </p:nvSpPr>
        <p:spPr>
          <a:xfrm>
            <a:off x="869523" y="4568029"/>
            <a:ext cx="1365677" cy="359009"/>
          </a:xfrm>
          <a:prstGeom prst="rect">
            <a:avLst/>
          </a:prstGeom>
          <a:noFill/>
        </p:spPr>
        <p:txBody>
          <a:bodyPr wrap="square" rtlCol="0">
            <a:spAutoFit/>
          </a:bodyPr>
          <a:lstStyle/>
          <a:p>
            <a:r>
              <a:rPr lang="en-US" sz="1733"/>
              <a:t>1/3</a:t>
            </a:r>
          </a:p>
        </p:txBody>
      </p:sp>
      <p:cxnSp>
        <p:nvCxnSpPr>
          <p:cNvPr id="8" name="Straight Connector 7">
            <a:extLst>
              <a:ext uri="{FF2B5EF4-FFF2-40B4-BE49-F238E27FC236}">
                <a16:creationId xmlns:a16="http://schemas.microsoft.com/office/drawing/2014/main" id="{5E69DFD9-195F-5FA0-14DC-BF6292225E30}"/>
              </a:ext>
            </a:extLst>
          </p:cNvPr>
          <p:cNvCxnSpPr>
            <a:cxnSpLocks/>
            <a:stCxn id="5" idx="6"/>
          </p:cNvCxnSpPr>
          <p:nvPr/>
        </p:nvCxnSpPr>
        <p:spPr>
          <a:xfrm flipV="1">
            <a:off x="688475" y="3761161"/>
            <a:ext cx="1887861" cy="14419"/>
          </a:xfrm>
          <a:prstGeom prst="line">
            <a:avLst/>
          </a:prstGeom>
          <a:ln w="1905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038E10F-1B10-E114-45D1-43FBF9056DB7}"/>
              </a:ext>
            </a:extLst>
          </p:cNvPr>
          <p:cNvSpPr txBox="1"/>
          <p:nvPr/>
        </p:nvSpPr>
        <p:spPr>
          <a:xfrm>
            <a:off x="1679862" y="3394383"/>
            <a:ext cx="1365677" cy="359009"/>
          </a:xfrm>
          <a:prstGeom prst="rect">
            <a:avLst/>
          </a:prstGeom>
          <a:noFill/>
        </p:spPr>
        <p:txBody>
          <a:bodyPr wrap="square" rtlCol="0">
            <a:spAutoFit/>
          </a:bodyPr>
          <a:lstStyle/>
          <a:p>
            <a:r>
              <a:rPr lang="en-US" sz="1733"/>
              <a:t>1/3</a:t>
            </a:r>
          </a:p>
        </p:txBody>
      </p:sp>
      <p:sp>
        <p:nvSpPr>
          <p:cNvPr id="10" name="TextBox 9">
            <a:extLst>
              <a:ext uri="{FF2B5EF4-FFF2-40B4-BE49-F238E27FC236}">
                <a16:creationId xmlns:a16="http://schemas.microsoft.com/office/drawing/2014/main" id="{20A40A7C-38A8-609A-E443-6E1BFB2839B9}"/>
              </a:ext>
            </a:extLst>
          </p:cNvPr>
          <p:cNvSpPr txBox="1"/>
          <p:nvPr/>
        </p:nvSpPr>
        <p:spPr>
          <a:xfrm>
            <a:off x="795146" y="2726734"/>
            <a:ext cx="1365677" cy="359009"/>
          </a:xfrm>
          <a:prstGeom prst="rect">
            <a:avLst/>
          </a:prstGeom>
          <a:noFill/>
        </p:spPr>
        <p:txBody>
          <a:bodyPr wrap="square" rtlCol="0">
            <a:spAutoFit/>
          </a:bodyPr>
          <a:lstStyle/>
          <a:p>
            <a:r>
              <a:rPr lang="en-US" sz="1733"/>
              <a:t>1/3</a:t>
            </a:r>
          </a:p>
        </p:txBody>
      </p:sp>
      <mc:AlternateContent xmlns:mc="http://schemas.openxmlformats.org/markup-compatibility/2006" xmlns:a14="http://schemas.microsoft.com/office/drawing/2010/main">
        <mc:Choice Requires="a14">
          <p:sp>
            <p:nvSpPr>
              <p:cNvPr id="13" name="Text Placeholder 2">
                <a:extLst>
                  <a:ext uri="{FF2B5EF4-FFF2-40B4-BE49-F238E27FC236}">
                    <a16:creationId xmlns:a16="http://schemas.microsoft.com/office/drawing/2014/main" id="{6ECD9825-6621-6A19-CEF9-0F66017AF6EE}"/>
                  </a:ext>
                </a:extLst>
              </p:cNvPr>
              <p:cNvSpPr>
                <a:spLocks noGrp="1"/>
              </p:cNvSpPr>
              <p:nvPr>
                <p:ph type="body" idx="1"/>
              </p:nvPr>
            </p:nvSpPr>
            <p:spPr>
              <a:xfrm>
                <a:off x="9081981" y="2415847"/>
                <a:ext cx="2725859" cy="1703624"/>
              </a:xfrm>
            </p:spPr>
            <p:txBody>
              <a:bodyPr/>
              <a:lstStyle/>
              <a:p>
                <a:pPr marL="169329" indent="0">
                  <a:buNone/>
                </a:pPr>
                <a14:m>
                  <m:oMath xmlns:m="http://schemas.openxmlformats.org/officeDocument/2006/math">
                    <m:r>
                      <a:rPr lang="en-US" b="0" i="1" smtClean="0">
                        <a:latin typeface="Cambria Math" panose="02040503050406030204" pitchFamily="18" charset="0"/>
                      </a:rPr>
                      <m:t>𝑖</m:t>
                    </m:r>
                  </m:oMath>
                </a14:m>
                <a:r>
                  <a:rPr lang="en-US"/>
                  <a:t>: the door with the car prize </a:t>
                </a:r>
              </a:p>
              <a:p>
                <a:pPr marL="169329" indent="0">
                  <a:buNone/>
                </a:pPr>
                <a14:m>
                  <m:oMath xmlns:m="http://schemas.openxmlformats.org/officeDocument/2006/math">
                    <m:r>
                      <a:rPr lang="en-US" b="0" i="1" smtClean="0">
                        <a:latin typeface="Cambria Math" panose="02040503050406030204" pitchFamily="18" charset="0"/>
                      </a:rPr>
                      <m:t>𝑗</m:t>
                    </m:r>
                  </m:oMath>
                </a14:m>
                <a:r>
                  <a:rPr lang="en-US"/>
                  <a:t>: the door that you select first</a:t>
                </a:r>
              </a:p>
              <a:p>
                <a:pPr marL="169329" indent="0">
                  <a:buNone/>
                </a:pPr>
                <a14:m>
                  <m:oMath xmlns:m="http://schemas.openxmlformats.org/officeDocument/2006/math">
                    <m:r>
                      <a:rPr lang="en-US" b="0" i="1" smtClean="0">
                        <a:latin typeface="Cambria Math" panose="02040503050406030204" pitchFamily="18" charset="0"/>
                      </a:rPr>
                      <m:t>𝑘</m:t>
                    </m:r>
                  </m:oMath>
                </a14:m>
                <a:r>
                  <a:rPr lang="en-US"/>
                  <a:t>: the door that gets opened</a:t>
                </a:r>
              </a:p>
            </p:txBody>
          </p:sp>
        </mc:Choice>
        <mc:Fallback xmlns="">
          <p:sp>
            <p:nvSpPr>
              <p:cNvPr id="13" name="Text Placeholder 2">
                <a:extLst>
                  <a:ext uri="{FF2B5EF4-FFF2-40B4-BE49-F238E27FC236}">
                    <a16:creationId xmlns:a16="http://schemas.microsoft.com/office/drawing/2014/main" id="{6ECD9825-6621-6A19-CEF9-0F66017AF6EE}"/>
                  </a:ext>
                </a:extLst>
              </p:cNvPr>
              <p:cNvSpPr>
                <a:spLocks noGrp="1" noRot="1" noChangeAspect="1" noMove="1" noResize="1" noEditPoints="1" noAdjustHandles="1" noChangeArrowheads="1" noChangeShapeType="1" noTextEdit="1"/>
              </p:cNvSpPr>
              <p:nvPr>
                <p:ph type="body" idx="1"/>
              </p:nvPr>
            </p:nvSpPr>
            <p:spPr>
              <a:xfrm>
                <a:off x="9081981" y="2415847"/>
                <a:ext cx="2725859" cy="1703624"/>
              </a:xfrm>
              <a:blipFill>
                <a:blip r:embed="rId2"/>
                <a:stretch>
                  <a:fillRect b="-62857"/>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D314745E-50AB-CFED-1549-2A9DD82D5F95}"/>
              </a:ext>
            </a:extLst>
          </p:cNvPr>
          <p:cNvSpPr/>
          <p:nvPr/>
        </p:nvSpPr>
        <p:spPr>
          <a:xfrm>
            <a:off x="2576336" y="5517287"/>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30" name="Oval 29">
            <a:extLst>
              <a:ext uri="{FF2B5EF4-FFF2-40B4-BE49-F238E27FC236}">
                <a16:creationId xmlns:a16="http://schemas.microsoft.com/office/drawing/2014/main" id="{76789563-F992-6236-9205-81A81B1CF155}"/>
              </a:ext>
            </a:extLst>
          </p:cNvPr>
          <p:cNvSpPr/>
          <p:nvPr/>
        </p:nvSpPr>
        <p:spPr>
          <a:xfrm>
            <a:off x="4300950" y="6145915"/>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33" name="Oval 32">
            <a:extLst>
              <a:ext uri="{FF2B5EF4-FFF2-40B4-BE49-F238E27FC236}">
                <a16:creationId xmlns:a16="http://schemas.microsoft.com/office/drawing/2014/main" id="{A3EAC46F-3718-34BC-6790-A98A9DE6AE11}"/>
              </a:ext>
            </a:extLst>
          </p:cNvPr>
          <p:cNvSpPr/>
          <p:nvPr/>
        </p:nvSpPr>
        <p:spPr>
          <a:xfrm>
            <a:off x="4300950" y="5522866"/>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34" name="Oval 33">
            <a:extLst>
              <a:ext uri="{FF2B5EF4-FFF2-40B4-BE49-F238E27FC236}">
                <a16:creationId xmlns:a16="http://schemas.microsoft.com/office/drawing/2014/main" id="{7188B2C0-628A-947F-C8B5-54070DDFFE76}"/>
              </a:ext>
            </a:extLst>
          </p:cNvPr>
          <p:cNvSpPr/>
          <p:nvPr/>
        </p:nvSpPr>
        <p:spPr>
          <a:xfrm>
            <a:off x="4300950" y="4907687"/>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cxnSp>
        <p:nvCxnSpPr>
          <p:cNvPr id="3" name="Straight Connector 2">
            <a:extLst>
              <a:ext uri="{FF2B5EF4-FFF2-40B4-BE49-F238E27FC236}">
                <a16:creationId xmlns:a16="http://schemas.microsoft.com/office/drawing/2014/main" id="{EE830DC4-91BE-0EF5-46B4-5CC8AEFB732B}"/>
              </a:ext>
            </a:extLst>
          </p:cNvPr>
          <p:cNvCxnSpPr>
            <a:cxnSpLocks/>
            <a:stCxn id="21" idx="3"/>
          </p:cNvCxnSpPr>
          <p:nvPr/>
        </p:nvCxnSpPr>
        <p:spPr>
          <a:xfrm>
            <a:off x="3067461" y="5670226"/>
            <a:ext cx="1233488" cy="628628"/>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5942CEA-FE3E-9DB5-9DE0-1380F85F3A6F}"/>
              </a:ext>
            </a:extLst>
          </p:cNvPr>
          <p:cNvCxnSpPr>
            <a:cxnSpLocks/>
            <a:stCxn id="21" idx="3"/>
          </p:cNvCxnSpPr>
          <p:nvPr/>
        </p:nvCxnSpPr>
        <p:spPr>
          <a:xfrm>
            <a:off x="3067461" y="5670225"/>
            <a:ext cx="1233488" cy="5579"/>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8B7895AC-0ACE-CEEB-F839-DE4E7929F14C}"/>
              </a:ext>
            </a:extLst>
          </p:cNvPr>
          <p:cNvCxnSpPr>
            <a:cxnSpLocks/>
            <a:stCxn id="21" idx="3"/>
          </p:cNvCxnSpPr>
          <p:nvPr/>
        </p:nvCxnSpPr>
        <p:spPr>
          <a:xfrm flipV="1">
            <a:off x="3067461" y="5060625"/>
            <a:ext cx="1233488" cy="609600"/>
          </a:xfrm>
          <a:prstGeom prst="line">
            <a:avLst/>
          </a:prstGeom>
          <a:ln w="19050"/>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380584F3-3A8A-7DE4-6481-3BF8E2619429}"/>
              </a:ext>
            </a:extLst>
          </p:cNvPr>
          <p:cNvSpPr/>
          <p:nvPr/>
        </p:nvSpPr>
        <p:spPr>
          <a:xfrm>
            <a:off x="2576336" y="3589115"/>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78" name="Rectangle 77">
            <a:extLst>
              <a:ext uri="{FF2B5EF4-FFF2-40B4-BE49-F238E27FC236}">
                <a16:creationId xmlns:a16="http://schemas.microsoft.com/office/drawing/2014/main" id="{B3C9CFAD-B29C-7E80-DF87-B0B599D0A93B}"/>
              </a:ext>
            </a:extLst>
          </p:cNvPr>
          <p:cNvSpPr/>
          <p:nvPr/>
        </p:nvSpPr>
        <p:spPr>
          <a:xfrm>
            <a:off x="2576336" y="1655410"/>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124" name="TextBox 123">
            <a:extLst>
              <a:ext uri="{FF2B5EF4-FFF2-40B4-BE49-F238E27FC236}">
                <a16:creationId xmlns:a16="http://schemas.microsoft.com/office/drawing/2014/main" id="{9C734678-1AB0-D6DF-6DE1-B4F9E095B17D}"/>
              </a:ext>
            </a:extLst>
          </p:cNvPr>
          <p:cNvSpPr txBox="1"/>
          <p:nvPr/>
        </p:nvSpPr>
        <p:spPr>
          <a:xfrm>
            <a:off x="3274836" y="5976103"/>
            <a:ext cx="1365677" cy="359009"/>
          </a:xfrm>
          <a:prstGeom prst="rect">
            <a:avLst/>
          </a:prstGeom>
          <a:noFill/>
        </p:spPr>
        <p:txBody>
          <a:bodyPr wrap="square" rtlCol="0">
            <a:spAutoFit/>
          </a:bodyPr>
          <a:lstStyle/>
          <a:p>
            <a:r>
              <a:rPr lang="en-US" sz="1733"/>
              <a:t>1/3</a:t>
            </a:r>
          </a:p>
        </p:txBody>
      </p:sp>
      <p:sp>
        <p:nvSpPr>
          <p:cNvPr id="125" name="TextBox 124">
            <a:extLst>
              <a:ext uri="{FF2B5EF4-FFF2-40B4-BE49-F238E27FC236}">
                <a16:creationId xmlns:a16="http://schemas.microsoft.com/office/drawing/2014/main" id="{9A1A2823-148B-4C74-FCD4-0928019AC877}"/>
              </a:ext>
            </a:extLst>
          </p:cNvPr>
          <p:cNvSpPr txBox="1"/>
          <p:nvPr/>
        </p:nvSpPr>
        <p:spPr>
          <a:xfrm>
            <a:off x="3612723" y="5337830"/>
            <a:ext cx="1365677" cy="359009"/>
          </a:xfrm>
          <a:prstGeom prst="rect">
            <a:avLst/>
          </a:prstGeom>
          <a:noFill/>
        </p:spPr>
        <p:txBody>
          <a:bodyPr wrap="square" rtlCol="0">
            <a:spAutoFit/>
          </a:bodyPr>
          <a:lstStyle/>
          <a:p>
            <a:r>
              <a:rPr lang="en-US" sz="1733"/>
              <a:t>1/3</a:t>
            </a:r>
          </a:p>
        </p:txBody>
      </p:sp>
      <p:sp>
        <p:nvSpPr>
          <p:cNvPr id="126" name="TextBox 125">
            <a:extLst>
              <a:ext uri="{FF2B5EF4-FFF2-40B4-BE49-F238E27FC236}">
                <a16:creationId xmlns:a16="http://schemas.microsoft.com/office/drawing/2014/main" id="{D7C79E3D-268D-7008-97A4-4696E694684B}"/>
              </a:ext>
            </a:extLst>
          </p:cNvPr>
          <p:cNvSpPr txBox="1"/>
          <p:nvPr/>
        </p:nvSpPr>
        <p:spPr>
          <a:xfrm>
            <a:off x="3274836" y="4907687"/>
            <a:ext cx="1365677" cy="359009"/>
          </a:xfrm>
          <a:prstGeom prst="rect">
            <a:avLst/>
          </a:prstGeom>
          <a:noFill/>
        </p:spPr>
        <p:txBody>
          <a:bodyPr wrap="square" rtlCol="0">
            <a:spAutoFit/>
          </a:bodyPr>
          <a:lstStyle/>
          <a:p>
            <a:r>
              <a:rPr lang="en-US" sz="1733"/>
              <a:t>1/3</a:t>
            </a:r>
          </a:p>
        </p:txBody>
      </p:sp>
    </p:spTree>
    <p:extLst>
      <p:ext uri="{BB962C8B-B14F-4D97-AF65-F5344CB8AC3E}">
        <p14:creationId xmlns:p14="http://schemas.microsoft.com/office/powerpoint/2010/main" val="11081848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4172E-A12E-0A89-E77A-88C738B15B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E7115C-CDE2-CE7F-4366-0798685A61AB}"/>
              </a:ext>
            </a:extLst>
          </p:cNvPr>
          <p:cNvSpPr>
            <a:spLocks noGrp="1"/>
          </p:cNvSpPr>
          <p:nvPr>
            <p:ph type="title"/>
          </p:nvPr>
        </p:nvSpPr>
        <p:spPr/>
        <p:txBody>
          <a:bodyPr/>
          <a:lstStyle/>
          <a:p>
            <a:r>
              <a:rPr lang="en-US"/>
              <a:t>The Sample Space for Monty Hall</a:t>
            </a:r>
          </a:p>
        </p:txBody>
      </p:sp>
      <p:cxnSp>
        <p:nvCxnSpPr>
          <p:cNvPr id="4" name="Straight Connector 3">
            <a:extLst>
              <a:ext uri="{FF2B5EF4-FFF2-40B4-BE49-F238E27FC236}">
                <a16:creationId xmlns:a16="http://schemas.microsoft.com/office/drawing/2014/main" id="{BFFB7864-5757-ECA8-67C6-ECD2CE208C34}"/>
              </a:ext>
            </a:extLst>
          </p:cNvPr>
          <p:cNvCxnSpPr>
            <a:cxnSpLocks/>
            <a:stCxn id="5" idx="7"/>
            <a:endCxn id="78" idx="1"/>
          </p:cNvCxnSpPr>
          <p:nvPr/>
        </p:nvCxnSpPr>
        <p:spPr>
          <a:xfrm flipV="1">
            <a:off x="658717" y="1808349"/>
            <a:ext cx="1917619" cy="1884359"/>
          </a:xfrm>
          <a:prstGeom prst="line">
            <a:avLst/>
          </a:prstGeom>
          <a:ln w="19050"/>
        </p:spPr>
        <p:style>
          <a:lnRef idx="1">
            <a:schemeClr val="dk1"/>
          </a:lnRef>
          <a:fillRef idx="0">
            <a:schemeClr val="dk1"/>
          </a:fillRef>
          <a:effectRef idx="0">
            <a:schemeClr val="dk1"/>
          </a:effectRef>
          <a:fontRef idx="minor">
            <a:schemeClr val="tx1"/>
          </a:fontRef>
        </p:style>
      </p:cxnSp>
      <p:sp>
        <p:nvSpPr>
          <p:cNvPr id="5" name="Oval 4">
            <a:extLst>
              <a:ext uri="{FF2B5EF4-FFF2-40B4-BE49-F238E27FC236}">
                <a16:creationId xmlns:a16="http://schemas.microsoft.com/office/drawing/2014/main" id="{AF424B10-3B73-7D39-8889-24CD4CF1B220}"/>
              </a:ext>
            </a:extLst>
          </p:cNvPr>
          <p:cNvSpPr/>
          <p:nvPr/>
        </p:nvSpPr>
        <p:spPr>
          <a:xfrm>
            <a:off x="485275" y="3658380"/>
            <a:ext cx="203200" cy="2344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400"/>
          </a:p>
        </p:txBody>
      </p:sp>
      <p:cxnSp>
        <p:nvCxnSpPr>
          <p:cNvPr id="6" name="Straight Connector 5">
            <a:extLst>
              <a:ext uri="{FF2B5EF4-FFF2-40B4-BE49-F238E27FC236}">
                <a16:creationId xmlns:a16="http://schemas.microsoft.com/office/drawing/2014/main" id="{29358097-A7A3-26C3-21AC-F8C288D2B2C1}"/>
              </a:ext>
            </a:extLst>
          </p:cNvPr>
          <p:cNvCxnSpPr>
            <a:cxnSpLocks/>
            <a:stCxn id="5" idx="5"/>
            <a:endCxn id="21" idx="1"/>
          </p:cNvCxnSpPr>
          <p:nvPr/>
        </p:nvCxnSpPr>
        <p:spPr>
          <a:xfrm>
            <a:off x="658717" y="3858454"/>
            <a:ext cx="1917619" cy="1811772"/>
          </a:xfrm>
          <a:prstGeom prst="line">
            <a:avLst/>
          </a:prstGeom>
          <a:ln w="19050">
            <a:solidFill>
              <a:schemeClr val="accent2"/>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175EAE8-6942-5F71-50FE-0854F59C7E97}"/>
              </a:ext>
            </a:extLst>
          </p:cNvPr>
          <p:cNvSpPr txBox="1"/>
          <p:nvPr/>
        </p:nvSpPr>
        <p:spPr>
          <a:xfrm>
            <a:off x="869523" y="4568029"/>
            <a:ext cx="1365677" cy="359009"/>
          </a:xfrm>
          <a:prstGeom prst="rect">
            <a:avLst/>
          </a:prstGeom>
          <a:noFill/>
        </p:spPr>
        <p:txBody>
          <a:bodyPr wrap="square" rtlCol="0">
            <a:spAutoFit/>
          </a:bodyPr>
          <a:lstStyle/>
          <a:p>
            <a:r>
              <a:rPr lang="en-US" sz="1733"/>
              <a:t>1/3</a:t>
            </a:r>
          </a:p>
        </p:txBody>
      </p:sp>
      <p:cxnSp>
        <p:nvCxnSpPr>
          <p:cNvPr id="8" name="Straight Connector 7">
            <a:extLst>
              <a:ext uri="{FF2B5EF4-FFF2-40B4-BE49-F238E27FC236}">
                <a16:creationId xmlns:a16="http://schemas.microsoft.com/office/drawing/2014/main" id="{CD43FA05-4DF6-CEBE-17F7-4EC4DFE447AF}"/>
              </a:ext>
            </a:extLst>
          </p:cNvPr>
          <p:cNvCxnSpPr>
            <a:cxnSpLocks/>
            <a:stCxn id="5" idx="6"/>
          </p:cNvCxnSpPr>
          <p:nvPr/>
        </p:nvCxnSpPr>
        <p:spPr>
          <a:xfrm flipV="1">
            <a:off x="688475" y="3761161"/>
            <a:ext cx="1887861" cy="14419"/>
          </a:xfrm>
          <a:prstGeom prst="line">
            <a:avLst/>
          </a:prstGeom>
          <a:ln w="1905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0C30E30-64ED-71F2-C8A3-D9CF5052833A}"/>
              </a:ext>
            </a:extLst>
          </p:cNvPr>
          <p:cNvSpPr txBox="1"/>
          <p:nvPr/>
        </p:nvSpPr>
        <p:spPr>
          <a:xfrm>
            <a:off x="1679862" y="3394383"/>
            <a:ext cx="1365677" cy="359009"/>
          </a:xfrm>
          <a:prstGeom prst="rect">
            <a:avLst/>
          </a:prstGeom>
          <a:noFill/>
        </p:spPr>
        <p:txBody>
          <a:bodyPr wrap="square" rtlCol="0">
            <a:spAutoFit/>
          </a:bodyPr>
          <a:lstStyle/>
          <a:p>
            <a:r>
              <a:rPr lang="en-US" sz="1733"/>
              <a:t>1/3</a:t>
            </a:r>
          </a:p>
        </p:txBody>
      </p:sp>
      <p:sp>
        <p:nvSpPr>
          <p:cNvPr id="10" name="TextBox 9">
            <a:extLst>
              <a:ext uri="{FF2B5EF4-FFF2-40B4-BE49-F238E27FC236}">
                <a16:creationId xmlns:a16="http://schemas.microsoft.com/office/drawing/2014/main" id="{C48133C5-DDC5-394A-B42E-6EFE29D6AF03}"/>
              </a:ext>
            </a:extLst>
          </p:cNvPr>
          <p:cNvSpPr txBox="1"/>
          <p:nvPr/>
        </p:nvSpPr>
        <p:spPr>
          <a:xfrm>
            <a:off x="795146" y="2726734"/>
            <a:ext cx="1365677" cy="359009"/>
          </a:xfrm>
          <a:prstGeom prst="rect">
            <a:avLst/>
          </a:prstGeom>
          <a:noFill/>
        </p:spPr>
        <p:txBody>
          <a:bodyPr wrap="square" rtlCol="0">
            <a:spAutoFit/>
          </a:bodyPr>
          <a:lstStyle/>
          <a:p>
            <a:r>
              <a:rPr lang="en-US" sz="1733"/>
              <a:t>1/3</a:t>
            </a:r>
          </a:p>
        </p:txBody>
      </p:sp>
      <mc:AlternateContent xmlns:mc="http://schemas.openxmlformats.org/markup-compatibility/2006" xmlns:a14="http://schemas.microsoft.com/office/drawing/2010/main">
        <mc:Choice Requires="a14">
          <p:sp>
            <p:nvSpPr>
              <p:cNvPr id="13" name="Text Placeholder 2">
                <a:extLst>
                  <a:ext uri="{FF2B5EF4-FFF2-40B4-BE49-F238E27FC236}">
                    <a16:creationId xmlns:a16="http://schemas.microsoft.com/office/drawing/2014/main" id="{464E4972-F366-3D5B-A3CC-1F1B65252EA2}"/>
                  </a:ext>
                </a:extLst>
              </p:cNvPr>
              <p:cNvSpPr>
                <a:spLocks noGrp="1"/>
              </p:cNvSpPr>
              <p:nvPr>
                <p:ph type="body" idx="1"/>
              </p:nvPr>
            </p:nvSpPr>
            <p:spPr>
              <a:xfrm>
                <a:off x="9081981" y="2415847"/>
                <a:ext cx="2725859" cy="1703624"/>
              </a:xfrm>
            </p:spPr>
            <p:txBody>
              <a:bodyPr/>
              <a:lstStyle/>
              <a:p>
                <a:pPr marL="169329" indent="0">
                  <a:buNone/>
                </a:pPr>
                <a14:m>
                  <m:oMath xmlns:m="http://schemas.openxmlformats.org/officeDocument/2006/math">
                    <m:r>
                      <a:rPr lang="en-US" b="0" i="1" smtClean="0">
                        <a:solidFill>
                          <a:schemeClr val="accent2"/>
                        </a:solidFill>
                        <a:latin typeface="Cambria Math" panose="02040503050406030204" pitchFamily="18" charset="0"/>
                      </a:rPr>
                      <m:t>𝑖</m:t>
                    </m:r>
                  </m:oMath>
                </a14:m>
                <a:r>
                  <a:rPr lang="en-US">
                    <a:solidFill>
                      <a:schemeClr val="accent2"/>
                    </a:solidFill>
                  </a:rPr>
                  <a:t>: the door with the car prize </a:t>
                </a:r>
              </a:p>
              <a:p>
                <a:pPr marL="169329" indent="0">
                  <a:buNone/>
                </a:pPr>
                <a14:m>
                  <m:oMath xmlns:m="http://schemas.openxmlformats.org/officeDocument/2006/math">
                    <m:r>
                      <a:rPr lang="en-US" b="0" i="1" smtClean="0">
                        <a:solidFill>
                          <a:schemeClr val="accent3"/>
                        </a:solidFill>
                        <a:latin typeface="Cambria Math" panose="02040503050406030204" pitchFamily="18" charset="0"/>
                      </a:rPr>
                      <m:t>𝑗</m:t>
                    </m:r>
                  </m:oMath>
                </a14:m>
                <a:r>
                  <a:rPr lang="en-US">
                    <a:solidFill>
                      <a:schemeClr val="accent3"/>
                    </a:solidFill>
                  </a:rPr>
                  <a:t>: the door that you select first</a:t>
                </a:r>
              </a:p>
              <a:p>
                <a:pPr marL="169329" indent="0">
                  <a:buNone/>
                </a:pPr>
                <a14:m>
                  <m:oMath xmlns:m="http://schemas.openxmlformats.org/officeDocument/2006/math">
                    <m:r>
                      <a:rPr lang="en-US" b="0" i="1" smtClean="0">
                        <a:solidFill>
                          <a:schemeClr val="accent5"/>
                        </a:solidFill>
                        <a:latin typeface="Cambria Math" panose="02040503050406030204" pitchFamily="18" charset="0"/>
                      </a:rPr>
                      <m:t>𝑘</m:t>
                    </m:r>
                  </m:oMath>
                </a14:m>
                <a:r>
                  <a:rPr lang="en-US">
                    <a:solidFill>
                      <a:schemeClr val="accent5"/>
                    </a:solidFill>
                  </a:rPr>
                  <a:t>: the door that gets opened</a:t>
                </a:r>
              </a:p>
            </p:txBody>
          </p:sp>
        </mc:Choice>
        <mc:Fallback xmlns="">
          <p:sp>
            <p:nvSpPr>
              <p:cNvPr id="13" name="Text Placeholder 2">
                <a:extLst>
                  <a:ext uri="{FF2B5EF4-FFF2-40B4-BE49-F238E27FC236}">
                    <a16:creationId xmlns:a16="http://schemas.microsoft.com/office/drawing/2014/main" id="{464E4972-F366-3D5B-A3CC-1F1B65252EA2}"/>
                  </a:ext>
                </a:extLst>
              </p:cNvPr>
              <p:cNvSpPr>
                <a:spLocks noGrp="1" noRot="1" noChangeAspect="1" noMove="1" noResize="1" noEditPoints="1" noAdjustHandles="1" noChangeArrowheads="1" noChangeShapeType="1" noTextEdit="1"/>
              </p:cNvSpPr>
              <p:nvPr>
                <p:ph type="body" idx="1"/>
              </p:nvPr>
            </p:nvSpPr>
            <p:spPr>
              <a:xfrm>
                <a:off x="9081981" y="2415847"/>
                <a:ext cx="2725859" cy="1703624"/>
              </a:xfrm>
              <a:blipFill>
                <a:blip r:embed="rId2"/>
                <a:stretch>
                  <a:fillRect b="-62857"/>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148B058A-A2A8-C5C2-B71F-BDCF5EEA9011}"/>
              </a:ext>
            </a:extLst>
          </p:cNvPr>
          <p:cNvSpPr/>
          <p:nvPr/>
        </p:nvSpPr>
        <p:spPr>
          <a:xfrm>
            <a:off x="2576336" y="5517287"/>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30" name="Oval 29">
            <a:extLst>
              <a:ext uri="{FF2B5EF4-FFF2-40B4-BE49-F238E27FC236}">
                <a16:creationId xmlns:a16="http://schemas.microsoft.com/office/drawing/2014/main" id="{F9476C9B-447D-0AD5-8E30-2FAB54C3A451}"/>
              </a:ext>
            </a:extLst>
          </p:cNvPr>
          <p:cNvSpPr/>
          <p:nvPr/>
        </p:nvSpPr>
        <p:spPr>
          <a:xfrm>
            <a:off x="4300950" y="6145915"/>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33" name="Oval 32">
            <a:extLst>
              <a:ext uri="{FF2B5EF4-FFF2-40B4-BE49-F238E27FC236}">
                <a16:creationId xmlns:a16="http://schemas.microsoft.com/office/drawing/2014/main" id="{66A478BB-73A4-5241-5EEB-E1F448A2DEBB}"/>
              </a:ext>
            </a:extLst>
          </p:cNvPr>
          <p:cNvSpPr/>
          <p:nvPr/>
        </p:nvSpPr>
        <p:spPr>
          <a:xfrm>
            <a:off x="4300950" y="5522866"/>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34" name="Oval 33">
            <a:extLst>
              <a:ext uri="{FF2B5EF4-FFF2-40B4-BE49-F238E27FC236}">
                <a16:creationId xmlns:a16="http://schemas.microsoft.com/office/drawing/2014/main" id="{5856B449-F433-176B-B15D-638987639E29}"/>
              </a:ext>
            </a:extLst>
          </p:cNvPr>
          <p:cNvSpPr/>
          <p:nvPr/>
        </p:nvSpPr>
        <p:spPr>
          <a:xfrm>
            <a:off x="4300950" y="4907687"/>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cxnSp>
        <p:nvCxnSpPr>
          <p:cNvPr id="3" name="Straight Connector 2">
            <a:extLst>
              <a:ext uri="{FF2B5EF4-FFF2-40B4-BE49-F238E27FC236}">
                <a16:creationId xmlns:a16="http://schemas.microsoft.com/office/drawing/2014/main" id="{28C60A60-9F58-9E04-5766-815F1CA0571D}"/>
              </a:ext>
            </a:extLst>
          </p:cNvPr>
          <p:cNvCxnSpPr>
            <a:cxnSpLocks/>
            <a:stCxn id="21" idx="3"/>
          </p:cNvCxnSpPr>
          <p:nvPr/>
        </p:nvCxnSpPr>
        <p:spPr>
          <a:xfrm>
            <a:off x="3067461" y="5670226"/>
            <a:ext cx="1233488" cy="628628"/>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8A20B3C3-A94E-AF6D-2BF2-54DDDCAA46F1}"/>
              </a:ext>
            </a:extLst>
          </p:cNvPr>
          <p:cNvCxnSpPr>
            <a:cxnSpLocks/>
            <a:stCxn id="21" idx="3"/>
          </p:cNvCxnSpPr>
          <p:nvPr/>
        </p:nvCxnSpPr>
        <p:spPr>
          <a:xfrm>
            <a:off x="3067461" y="5670225"/>
            <a:ext cx="1233488" cy="5579"/>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9A83065-C539-9C41-790C-F81C2E3C73C2}"/>
              </a:ext>
            </a:extLst>
          </p:cNvPr>
          <p:cNvCxnSpPr>
            <a:cxnSpLocks/>
            <a:stCxn id="21" idx="3"/>
          </p:cNvCxnSpPr>
          <p:nvPr/>
        </p:nvCxnSpPr>
        <p:spPr>
          <a:xfrm flipV="1">
            <a:off x="3067461" y="5060625"/>
            <a:ext cx="1233488" cy="609600"/>
          </a:xfrm>
          <a:prstGeom prst="line">
            <a:avLst/>
          </a:prstGeom>
          <a:ln w="19050">
            <a:solidFill>
              <a:schemeClr val="accent3"/>
            </a:solidFill>
          </a:ln>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D2D7F885-3D4A-C488-75D1-E1E55B626A56}"/>
              </a:ext>
            </a:extLst>
          </p:cNvPr>
          <p:cNvSpPr/>
          <p:nvPr/>
        </p:nvSpPr>
        <p:spPr>
          <a:xfrm>
            <a:off x="2576336" y="3589115"/>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78" name="Rectangle 77">
            <a:extLst>
              <a:ext uri="{FF2B5EF4-FFF2-40B4-BE49-F238E27FC236}">
                <a16:creationId xmlns:a16="http://schemas.microsoft.com/office/drawing/2014/main" id="{6BACED7D-F011-BE41-FBB4-8F1F51C7C25A}"/>
              </a:ext>
            </a:extLst>
          </p:cNvPr>
          <p:cNvSpPr/>
          <p:nvPr/>
        </p:nvSpPr>
        <p:spPr>
          <a:xfrm>
            <a:off x="2576336" y="1655410"/>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124" name="TextBox 123">
            <a:extLst>
              <a:ext uri="{FF2B5EF4-FFF2-40B4-BE49-F238E27FC236}">
                <a16:creationId xmlns:a16="http://schemas.microsoft.com/office/drawing/2014/main" id="{73D647C6-BB1D-7DCA-F49F-080AF38B2D9F}"/>
              </a:ext>
            </a:extLst>
          </p:cNvPr>
          <p:cNvSpPr txBox="1"/>
          <p:nvPr/>
        </p:nvSpPr>
        <p:spPr>
          <a:xfrm>
            <a:off x="3274836" y="5976103"/>
            <a:ext cx="1365677" cy="359009"/>
          </a:xfrm>
          <a:prstGeom prst="rect">
            <a:avLst/>
          </a:prstGeom>
          <a:noFill/>
        </p:spPr>
        <p:txBody>
          <a:bodyPr wrap="square" rtlCol="0">
            <a:spAutoFit/>
          </a:bodyPr>
          <a:lstStyle/>
          <a:p>
            <a:r>
              <a:rPr lang="en-US" sz="1733"/>
              <a:t>1/3</a:t>
            </a:r>
          </a:p>
        </p:txBody>
      </p:sp>
      <p:sp>
        <p:nvSpPr>
          <p:cNvPr id="125" name="TextBox 124">
            <a:extLst>
              <a:ext uri="{FF2B5EF4-FFF2-40B4-BE49-F238E27FC236}">
                <a16:creationId xmlns:a16="http://schemas.microsoft.com/office/drawing/2014/main" id="{08003238-8139-5AE5-1735-7E6EA2224145}"/>
              </a:ext>
            </a:extLst>
          </p:cNvPr>
          <p:cNvSpPr txBox="1"/>
          <p:nvPr/>
        </p:nvSpPr>
        <p:spPr>
          <a:xfrm>
            <a:off x="3612723" y="5337830"/>
            <a:ext cx="1365677" cy="359009"/>
          </a:xfrm>
          <a:prstGeom prst="rect">
            <a:avLst/>
          </a:prstGeom>
          <a:noFill/>
        </p:spPr>
        <p:txBody>
          <a:bodyPr wrap="square" rtlCol="0">
            <a:spAutoFit/>
          </a:bodyPr>
          <a:lstStyle/>
          <a:p>
            <a:r>
              <a:rPr lang="en-US" sz="1733"/>
              <a:t>1/3</a:t>
            </a:r>
          </a:p>
        </p:txBody>
      </p:sp>
      <p:sp>
        <p:nvSpPr>
          <p:cNvPr id="126" name="TextBox 125">
            <a:extLst>
              <a:ext uri="{FF2B5EF4-FFF2-40B4-BE49-F238E27FC236}">
                <a16:creationId xmlns:a16="http://schemas.microsoft.com/office/drawing/2014/main" id="{7EEFB52D-5577-57CD-ED41-6A283D2555BC}"/>
              </a:ext>
            </a:extLst>
          </p:cNvPr>
          <p:cNvSpPr txBox="1"/>
          <p:nvPr/>
        </p:nvSpPr>
        <p:spPr>
          <a:xfrm>
            <a:off x="3274836" y="4907687"/>
            <a:ext cx="1365677" cy="359009"/>
          </a:xfrm>
          <a:prstGeom prst="rect">
            <a:avLst/>
          </a:prstGeom>
          <a:noFill/>
        </p:spPr>
        <p:txBody>
          <a:bodyPr wrap="square" rtlCol="0">
            <a:spAutoFit/>
          </a:bodyPr>
          <a:lstStyle/>
          <a:p>
            <a:r>
              <a:rPr lang="en-US" sz="1733"/>
              <a:t>1/3</a:t>
            </a:r>
          </a:p>
        </p:txBody>
      </p:sp>
      <p:cxnSp>
        <p:nvCxnSpPr>
          <p:cNvPr id="11" name="Straight Connector 10">
            <a:extLst>
              <a:ext uri="{FF2B5EF4-FFF2-40B4-BE49-F238E27FC236}">
                <a16:creationId xmlns:a16="http://schemas.microsoft.com/office/drawing/2014/main" id="{02194BC5-1DE5-EC41-0D0C-2C53E3319F2D}"/>
              </a:ext>
            </a:extLst>
          </p:cNvPr>
          <p:cNvCxnSpPr>
            <a:cxnSpLocks/>
          </p:cNvCxnSpPr>
          <p:nvPr/>
        </p:nvCxnSpPr>
        <p:spPr>
          <a:xfrm flipV="1">
            <a:off x="4792075" y="4907687"/>
            <a:ext cx="760586" cy="152937"/>
          </a:xfrm>
          <a:prstGeom prst="line">
            <a:avLst/>
          </a:prstGeom>
          <a:ln w="19050">
            <a:solidFill>
              <a:schemeClr val="accent5"/>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6D18FC-FE31-625D-3B6E-BFE1650ADB3B}"/>
              </a:ext>
            </a:extLst>
          </p:cNvPr>
          <p:cNvCxnSpPr>
            <a:cxnSpLocks/>
            <a:stCxn id="34" idx="6"/>
          </p:cNvCxnSpPr>
          <p:nvPr/>
        </p:nvCxnSpPr>
        <p:spPr>
          <a:xfrm>
            <a:off x="4792075" y="5060626"/>
            <a:ext cx="760586" cy="120974"/>
          </a:xfrm>
          <a:prstGeom prst="line">
            <a:avLst/>
          </a:prstGeom>
          <a:ln w="19050">
            <a:solidFill>
              <a:schemeClr val="accent5"/>
            </a:solidFill>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8C192A59-89B4-DBEF-A6D3-38BB52CA12E2}"/>
              </a:ext>
            </a:extLst>
          </p:cNvPr>
          <p:cNvSpPr txBox="1"/>
          <p:nvPr/>
        </p:nvSpPr>
        <p:spPr>
          <a:xfrm>
            <a:off x="5531368" y="4836802"/>
            <a:ext cx="812800" cy="369332"/>
          </a:xfrm>
          <a:prstGeom prst="rect">
            <a:avLst/>
          </a:prstGeom>
          <a:noFill/>
        </p:spPr>
        <p:txBody>
          <a:bodyPr wrap="square" rtlCol="0">
            <a:spAutoFit/>
          </a:bodyPr>
          <a:lstStyle/>
          <a:p>
            <a:r>
              <a:rPr lang="en-US"/>
              <a:t>??</a:t>
            </a:r>
          </a:p>
        </p:txBody>
      </p:sp>
      <p:sp>
        <p:nvSpPr>
          <p:cNvPr id="22" name="TextBox 21">
            <a:extLst>
              <a:ext uri="{FF2B5EF4-FFF2-40B4-BE49-F238E27FC236}">
                <a16:creationId xmlns:a16="http://schemas.microsoft.com/office/drawing/2014/main" id="{6C667664-0F80-B6C6-8BAA-CC3E5610729C}"/>
              </a:ext>
            </a:extLst>
          </p:cNvPr>
          <p:cNvSpPr txBox="1"/>
          <p:nvPr/>
        </p:nvSpPr>
        <p:spPr>
          <a:xfrm>
            <a:off x="5610087" y="993913"/>
            <a:ext cx="5454992" cy="923330"/>
          </a:xfrm>
          <a:prstGeom prst="rect">
            <a:avLst/>
          </a:prstGeom>
          <a:noFill/>
        </p:spPr>
        <p:txBody>
          <a:bodyPr wrap="square" rtlCol="0">
            <a:spAutoFit/>
          </a:bodyPr>
          <a:lstStyle/>
          <a:p>
            <a:r>
              <a:rPr lang="en-US" dirty="0"/>
              <a:t>If the </a:t>
            </a:r>
            <a:r>
              <a:rPr lang="en-US" dirty="0">
                <a:solidFill>
                  <a:schemeClr val="accent2"/>
                </a:solidFill>
              </a:rPr>
              <a:t>car is behind door 1, </a:t>
            </a:r>
            <a:r>
              <a:rPr lang="en-US" dirty="0"/>
              <a:t>and</a:t>
            </a:r>
            <a:r>
              <a:rPr lang="en-US" dirty="0">
                <a:solidFill>
                  <a:schemeClr val="accent3"/>
                </a:solidFill>
              </a:rPr>
              <a:t> you picked door 3, </a:t>
            </a:r>
            <a:r>
              <a:rPr lang="en-US" dirty="0">
                <a:solidFill>
                  <a:schemeClr val="accent5"/>
                </a:solidFill>
              </a:rPr>
              <a:t>what doors could the host pick and with what probabilities</a:t>
            </a:r>
            <a:r>
              <a:rPr lang="en-US" dirty="0"/>
              <a:t>?</a:t>
            </a:r>
          </a:p>
        </p:txBody>
      </p:sp>
    </p:spTree>
    <p:extLst>
      <p:ext uri="{BB962C8B-B14F-4D97-AF65-F5344CB8AC3E}">
        <p14:creationId xmlns:p14="http://schemas.microsoft.com/office/powerpoint/2010/main" val="3409898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668A7-6C32-28EC-A572-2D2F56D4BFF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1BB825D-0061-95F7-B599-9068945E5ED5}"/>
              </a:ext>
            </a:extLst>
          </p:cNvPr>
          <p:cNvPicPr>
            <a:picLocks noChangeAspect="1"/>
          </p:cNvPicPr>
          <p:nvPr/>
        </p:nvPicPr>
        <p:blipFill>
          <a:blip r:embed="rId3"/>
          <a:stretch>
            <a:fillRect/>
          </a:stretch>
        </p:blipFill>
        <p:spPr>
          <a:xfrm>
            <a:off x="48538" y="5708646"/>
            <a:ext cx="1332316" cy="848241"/>
          </a:xfrm>
          <a:prstGeom prst="rect">
            <a:avLst/>
          </a:prstGeom>
        </p:spPr>
      </p:pic>
      <p:sp>
        <p:nvSpPr>
          <p:cNvPr id="5" name="Title 4">
            <a:extLst>
              <a:ext uri="{FF2B5EF4-FFF2-40B4-BE49-F238E27FC236}">
                <a16:creationId xmlns:a16="http://schemas.microsoft.com/office/drawing/2014/main" id="{8F270140-16C7-48DB-2DEA-21303710A153}"/>
              </a:ext>
            </a:extLst>
          </p:cNvPr>
          <p:cNvSpPr>
            <a:spLocks noGrp="1"/>
          </p:cNvSpPr>
          <p:nvPr>
            <p:ph type="title"/>
          </p:nvPr>
        </p:nvSpPr>
        <p:spPr/>
        <p:txBody>
          <a:bodyPr/>
          <a:lstStyle/>
          <a:p>
            <a:r>
              <a:rPr lang="en-US"/>
              <a:t>Tree Diagram for a Uniform Probability Space</a:t>
            </a:r>
          </a:p>
        </p:txBody>
      </p:sp>
      <p:cxnSp>
        <p:nvCxnSpPr>
          <p:cNvPr id="29" name="Straight Connector 28">
            <a:extLst>
              <a:ext uri="{FF2B5EF4-FFF2-40B4-BE49-F238E27FC236}">
                <a16:creationId xmlns:a16="http://schemas.microsoft.com/office/drawing/2014/main" id="{1F830272-90A7-1E8C-24B8-7373283240E3}"/>
              </a:ext>
            </a:extLst>
          </p:cNvPr>
          <p:cNvCxnSpPr>
            <a:cxnSpLocks/>
            <a:stCxn id="51" idx="0"/>
            <a:endCxn id="160" idx="1"/>
          </p:cNvCxnSpPr>
          <p:nvPr/>
        </p:nvCxnSpPr>
        <p:spPr>
          <a:xfrm flipV="1">
            <a:off x="533980" y="1264470"/>
            <a:ext cx="1447829" cy="2428809"/>
          </a:xfrm>
          <a:prstGeom prst="line">
            <a:avLst/>
          </a:prstGeom>
          <a:ln w="19050"/>
        </p:spPr>
        <p:style>
          <a:lnRef idx="1">
            <a:schemeClr val="dk1"/>
          </a:lnRef>
          <a:fillRef idx="0">
            <a:schemeClr val="dk1"/>
          </a:fillRef>
          <a:effectRef idx="0">
            <a:schemeClr val="dk1"/>
          </a:effectRef>
          <a:fontRef idx="minor">
            <a:schemeClr val="tx1"/>
          </a:fontRef>
        </p:style>
      </p:cxnSp>
      <p:grpSp>
        <p:nvGrpSpPr>
          <p:cNvPr id="56" name="Group 55">
            <a:extLst>
              <a:ext uri="{FF2B5EF4-FFF2-40B4-BE49-F238E27FC236}">
                <a16:creationId xmlns:a16="http://schemas.microsoft.com/office/drawing/2014/main" id="{FD00E217-F0C4-68FB-E673-08633E352011}"/>
              </a:ext>
            </a:extLst>
          </p:cNvPr>
          <p:cNvGrpSpPr/>
          <p:nvPr/>
        </p:nvGrpSpPr>
        <p:grpSpPr>
          <a:xfrm>
            <a:off x="475223" y="3642009"/>
            <a:ext cx="152939" cy="152939"/>
            <a:chOff x="598522" y="3915509"/>
            <a:chExt cx="640336" cy="640336"/>
          </a:xfrm>
        </p:grpSpPr>
        <p:sp>
          <p:nvSpPr>
            <p:cNvPr id="2" name="Oval 1">
              <a:extLst>
                <a:ext uri="{FF2B5EF4-FFF2-40B4-BE49-F238E27FC236}">
                  <a16:creationId xmlns:a16="http://schemas.microsoft.com/office/drawing/2014/main" id="{EDABF914-8979-EAEA-3220-ADFB50BBF95B}"/>
                </a:ext>
              </a:extLst>
            </p:cNvPr>
            <p:cNvSpPr/>
            <p:nvPr/>
          </p:nvSpPr>
          <p:spPr>
            <a:xfrm>
              <a:off x="598522" y="3915509"/>
              <a:ext cx="640336" cy="64033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1" name="Rectangle 50">
              <a:extLst>
                <a:ext uri="{FF2B5EF4-FFF2-40B4-BE49-F238E27FC236}">
                  <a16:creationId xmlns:a16="http://schemas.microsoft.com/office/drawing/2014/main" id="{565DBBE7-48C4-25A5-C25F-1004E67BC255}"/>
                </a:ext>
              </a:extLst>
            </p:cNvPr>
            <p:cNvSpPr/>
            <p:nvPr/>
          </p:nvSpPr>
          <p:spPr>
            <a:xfrm>
              <a:off x="770374" y="4130169"/>
              <a:ext cx="148316" cy="21101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79" name="Rectangle 78">
            <a:extLst>
              <a:ext uri="{FF2B5EF4-FFF2-40B4-BE49-F238E27FC236}">
                <a16:creationId xmlns:a16="http://schemas.microsoft.com/office/drawing/2014/main" id="{8BEFDC30-CF19-210F-FEBD-3BCAC8BB8F47}"/>
              </a:ext>
            </a:extLst>
          </p:cNvPr>
          <p:cNvSpPr/>
          <p:nvPr/>
        </p:nvSpPr>
        <p:spPr>
          <a:xfrm>
            <a:off x="4293778" y="6520498"/>
            <a:ext cx="491125" cy="305877"/>
          </a:xfrm>
          <a:prstGeom prst="rect">
            <a:avLst/>
          </a:prstGeom>
          <a:solidFill>
            <a:schemeClr val="accent3">
              <a:lumMod val="20000"/>
              <a:lumOff val="80000"/>
            </a:schemeClr>
          </a:solidFill>
          <a:ln>
            <a:solidFill>
              <a:srgbClr val="3A1953"/>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solidFill>
                  <a:schemeClr val="tx1"/>
                </a:solidFill>
              </a:rPr>
              <a:t>1</a:t>
            </a:r>
          </a:p>
        </p:txBody>
      </p:sp>
      <p:sp>
        <p:nvSpPr>
          <p:cNvPr id="80" name="Rectangle 79">
            <a:extLst>
              <a:ext uri="{FF2B5EF4-FFF2-40B4-BE49-F238E27FC236}">
                <a16:creationId xmlns:a16="http://schemas.microsoft.com/office/drawing/2014/main" id="{FEBABE05-67DB-5E30-7B7E-C3726BBCC338}"/>
              </a:ext>
            </a:extLst>
          </p:cNvPr>
          <p:cNvSpPr/>
          <p:nvPr/>
        </p:nvSpPr>
        <p:spPr>
          <a:xfrm>
            <a:off x="4293778" y="6135458"/>
            <a:ext cx="491125" cy="305877"/>
          </a:xfrm>
          <a:prstGeom prst="rect">
            <a:avLst/>
          </a:prstGeom>
          <a:solidFill>
            <a:schemeClr val="accent3">
              <a:lumMod val="20000"/>
              <a:lumOff val="80000"/>
            </a:schemeClr>
          </a:solidFill>
          <a:ln>
            <a:solidFill>
              <a:srgbClr val="765A0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solidFill>
                  <a:schemeClr val="tx1"/>
                </a:solidFill>
              </a:rPr>
              <a:t>2</a:t>
            </a:r>
          </a:p>
        </p:txBody>
      </p:sp>
      <p:sp>
        <p:nvSpPr>
          <p:cNvPr id="81" name="Rectangle 80">
            <a:extLst>
              <a:ext uri="{FF2B5EF4-FFF2-40B4-BE49-F238E27FC236}">
                <a16:creationId xmlns:a16="http://schemas.microsoft.com/office/drawing/2014/main" id="{A69583D4-507C-FC8D-D1E0-FAC115AD8D4C}"/>
              </a:ext>
            </a:extLst>
          </p:cNvPr>
          <p:cNvSpPr/>
          <p:nvPr/>
        </p:nvSpPr>
        <p:spPr>
          <a:xfrm>
            <a:off x="4293778" y="5750419"/>
            <a:ext cx="491125" cy="305877"/>
          </a:xfrm>
          <a:prstGeom prst="rect">
            <a:avLst/>
          </a:prstGeom>
          <a:solidFill>
            <a:schemeClr val="accent3">
              <a:lumMod val="20000"/>
              <a:lumOff val="80000"/>
            </a:schemeClr>
          </a:solidFill>
          <a:ln>
            <a:solidFill>
              <a:srgbClr val="765A0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solidFill>
                  <a:schemeClr val="tx1"/>
                </a:solidFill>
              </a:rPr>
              <a:t>3</a:t>
            </a:r>
          </a:p>
        </p:txBody>
      </p:sp>
      <p:sp>
        <p:nvSpPr>
          <p:cNvPr id="82" name="Rectangle 81">
            <a:extLst>
              <a:ext uri="{FF2B5EF4-FFF2-40B4-BE49-F238E27FC236}">
                <a16:creationId xmlns:a16="http://schemas.microsoft.com/office/drawing/2014/main" id="{5CD3C32E-BD2C-A443-37A8-EE8E7D5E8B79}"/>
              </a:ext>
            </a:extLst>
          </p:cNvPr>
          <p:cNvSpPr/>
          <p:nvPr/>
        </p:nvSpPr>
        <p:spPr>
          <a:xfrm>
            <a:off x="4293778" y="5365380"/>
            <a:ext cx="491125" cy="305877"/>
          </a:xfrm>
          <a:prstGeom prst="rect">
            <a:avLst/>
          </a:prstGeom>
          <a:solidFill>
            <a:schemeClr val="accent3">
              <a:lumMod val="20000"/>
              <a:lumOff val="80000"/>
            </a:schemeClr>
          </a:solidFill>
          <a:ln>
            <a:solidFill>
              <a:srgbClr val="765A0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solidFill>
                  <a:schemeClr val="tx1"/>
                </a:solidFill>
              </a:rPr>
              <a:t>4</a:t>
            </a:r>
          </a:p>
        </p:txBody>
      </p:sp>
      <p:cxnSp>
        <p:nvCxnSpPr>
          <p:cNvPr id="87" name="Straight Connector 86">
            <a:extLst>
              <a:ext uri="{FF2B5EF4-FFF2-40B4-BE49-F238E27FC236}">
                <a16:creationId xmlns:a16="http://schemas.microsoft.com/office/drawing/2014/main" id="{EB35E9C0-66E7-3214-DBF1-1961C0DDE015}"/>
              </a:ext>
            </a:extLst>
          </p:cNvPr>
          <p:cNvCxnSpPr>
            <a:cxnSpLocks/>
            <a:stCxn id="3" idx="3"/>
            <a:endCxn id="79" idx="1"/>
          </p:cNvCxnSpPr>
          <p:nvPr/>
        </p:nvCxnSpPr>
        <p:spPr>
          <a:xfrm>
            <a:off x="2472935" y="6056297"/>
            <a:ext cx="1820843" cy="617140"/>
          </a:xfrm>
          <a:prstGeom prst="line">
            <a:avLst/>
          </a:prstGeom>
          <a:ln w="19050"/>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2612CB1D-5CBA-5FFC-2D85-AB014CA0E04C}"/>
              </a:ext>
            </a:extLst>
          </p:cNvPr>
          <p:cNvCxnSpPr>
            <a:cxnSpLocks/>
            <a:stCxn id="3" idx="3"/>
            <a:endCxn id="80" idx="1"/>
          </p:cNvCxnSpPr>
          <p:nvPr/>
        </p:nvCxnSpPr>
        <p:spPr>
          <a:xfrm>
            <a:off x="2472935" y="6056297"/>
            <a:ext cx="1820843" cy="232100"/>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0AEDEE78-6D21-DDFE-6156-5C3E3B1D1E2C}"/>
              </a:ext>
            </a:extLst>
          </p:cNvPr>
          <p:cNvCxnSpPr>
            <a:cxnSpLocks/>
            <a:stCxn id="3" idx="3"/>
            <a:endCxn id="81" idx="1"/>
          </p:cNvCxnSpPr>
          <p:nvPr/>
        </p:nvCxnSpPr>
        <p:spPr>
          <a:xfrm flipV="1">
            <a:off x="2472935" y="5903357"/>
            <a:ext cx="1820843" cy="152939"/>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99A8B197-82D6-2E44-AE58-C0C919F3110C}"/>
              </a:ext>
            </a:extLst>
          </p:cNvPr>
          <p:cNvCxnSpPr>
            <a:cxnSpLocks/>
            <a:stCxn id="3" idx="3"/>
            <a:endCxn id="82" idx="1"/>
          </p:cNvCxnSpPr>
          <p:nvPr/>
        </p:nvCxnSpPr>
        <p:spPr>
          <a:xfrm flipV="1">
            <a:off x="2472935" y="5518320"/>
            <a:ext cx="1820843" cy="537977"/>
          </a:xfrm>
          <a:prstGeom prst="line">
            <a:avLst/>
          </a:prstGeom>
          <a:ln w="19050"/>
        </p:spPr>
        <p:style>
          <a:lnRef idx="1">
            <a:schemeClr val="dk1"/>
          </a:lnRef>
          <a:fillRef idx="0">
            <a:schemeClr val="dk1"/>
          </a:fillRef>
          <a:effectRef idx="0">
            <a:schemeClr val="dk1"/>
          </a:effectRef>
          <a:fontRef idx="minor">
            <a:schemeClr val="tx1"/>
          </a:fontRef>
        </p:style>
      </p:cxnSp>
      <p:sp>
        <p:nvSpPr>
          <p:cNvPr id="106" name="TextBox 105">
            <a:extLst>
              <a:ext uri="{FF2B5EF4-FFF2-40B4-BE49-F238E27FC236}">
                <a16:creationId xmlns:a16="http://schemas.microsoft.com/office/drawing/2014/main" id="{F6CBB2DF-E6C6-89FB-25D9-D4BA040D489C}"/>
              </a:ext>
            </a:extLst>
          </p:cNvPr>
          <p:cNvSpPr txBox="1"/>
          <p:nvPr/>
        </p:nvSpPr>
        <p:spPr>
          <a:xfrm rot="1050879">
            <a:off x="3317258" y="6281142"/>
            <a:ext cx="1365677" cy="359009"/>
          </a:xfrm>
          <a:prstGeom prst="rect">
            <a:avLst/>
          </a:prstGeom>
          <a:noFill/>
        </p:spPr>
        <p:txBody>
          <a:bodyPr wrap="square" rtlCol="0">
            <a:spAutoFit/>
          </a:bodyPr>
          <a:lstStyle/>
          <a:p>
            <a:r>
              <a:rPr lang="en-US" sz="1733"/>
              <a:t>1/4</a:t>
            </a:r>
          </a:p>
        </p:txBody>
      </p:sp>
      <p:sp>
        <p:nvSpPr>
          <p:cNvPr id="107" name="TextBox 106">
            <a:extLst>
              <a:ext uri="{FF2B5EF4-FFF2-40B4-BE49-F238E27FC236}">
                <a16:creationId xmlns:a16="http://schemas.microsoft.com/office/drawing/2014/main" id="{D01776D8-B7B8-2608-2658-5867C9864C70}"/>
              </a:ext>
            </a:extLst>
          </p:cNvPr>
          <p:cNvSpPr txBox="1"/>
          <p:nvPr/>
        </p:nvSpPr>
        <p:spPr>
          <a:xfrm rot="401436">
            <a:off x="3410362" y="5960637"/>
            <a:ext cx="1365677" cy="359009"/>
          </a:xfrm>
          <a:prstGeom prst="rect">
            <a:avLst/>
          </a:prstGeom>
          <a:noFill/>
        </p:spPr>
        <p:txBody>
          <a:bodyPr wrap="square" rtlCol="0">
            <a:spAutoFit/>
          </a:bodyPr>
          <a:lstStyle/>
          <a:p>
            <a:r>
              <a:rPr lang="en-US" sz="1733"/>
              <a:t>1/4</a:t>
            </a:r>
          </a:p>
        </p:txBody>
      </p:sp>
      <p:sp>
        <p:nvSpPr>
          <p:cNvPr id="109" name="TextBox 108">
            <a:extLst>
              <a:ext uri="{FF2B5EF4-FFF2-40B4-BE49-F238E27FC236}">
                <a16:creationId xmlns:a16="http://schemas.microsoft.com/office/drawing/2014/main" id="{E5756B11-7CF1-8FEF-2934-ADDCC6A69729}"/>
              </a:ext>
            </a:extLst>
          </p:cNvPr>
          <p:cNvSpPr txBox="1"/>
          <p:nvPr/>
        </p:nvSpPr>
        <p:spPr>
          <a:xfrm rot="21220156">
            <a:off x="3368943" y="5631125"/>
            <a:ext cx="1365677" cy="359009"/>
          </a:xfrm>
          <a:prstGeom prst="rect">
            <a:avLst/>
          </a:prstGeom>
          <a:noFill/>
        </p:spPr>
        <p:txBody>
          <a:bodyPr wrap="square" rtlCol="0">
            <a:spAutoFit/>
          </a:bodyPr>
          <a:lstStyle/>
          <a:p>
            <a:r>
              <a:rPr lang="en-US" sz="1733"/>
              <a:t>1/4</a:t>
            </a:r>
          </a:p>
        </p:txBody>
      </p:sp>
      <p:sp>
        <p:nvSpPr>
          <p:cNvPr id="110" name="TextBox 109">
            <a:extLst>
              <a:ext uri="{FF2B5EF4-FFF2-40B4-BE49-F238E27FC236}">
                <a16:creationId xmlns:a16="http://schemas.microsoft.com/office/drawing/2014/main" id="{2583CC3F-4CE5-DCAD-4421-2735B9160398}"/>
              </a:ext>
            </a:extLst>
          </p:cNvPr>
          <p:cNvSpPr txBox="1"/>
          <p:nvPr/>
        </p:nvSpPr>
        <p:spPr>
          <a:xfrm rot="20742048">
            <a:off x="3277044" y="5331496"/>
            <a:ext cx="1365677" cy="359009"/>
          </a:xfrm>
          <a:prstGeom prst="rect">
            <a:avLst/>
          </a:prstGeom>
          <a:noFill/>
        </p:spPr>
        <p:txBody>
          <a:bodyPr wrap="square" rtlCol="0">
            <a:spAutoFit/>
          </a:bodyPr>
          <a:lstStyle/>
          <a:p>
            <a:r>
              <a:rPr lang="en-US" sz="1733"/>
              <a:t>1/4</a:t>
            </a:r>
          </a:p>
        </p:txBody>
      </p:sp>
      <p:sp>
        <p:nvSpPr>
          <p:cNvPr id="115" name="Rectangle 114">
            <a:extLst>
              <a:ext uri="{FF2B5EF4-FFF2-40B4-BE49-F238E27FC236}">
                <a16:creationId xmlns:a16="http://schemas.microsoft.com/office/drawing/2014/main" id="{241A6C12-F437-0540-AC2D-FAA2B11DE819}"/>
              </a:ext>
            </a:extLst>
          </p:cNvPr>
          <p:cNvSpPr/>
          <p:nvPr/>
        </p:nvSpPr>
        <p:spPr>
          <a:xfrm>
            <a:off x="4293778" y="4900278"/>
            <a:ext cx="491125" cy="305877"/>
          </a:xfrm>
          <a:prstGeom prst="rect">
            <a:avLst/>
          </a:prstGeom>
          <a:solidFill>
            <a:schemeClr val="accent3">
              <a:lumMod val="20000"/>
              <a:lumOff val="80000"/>
            </a:schemeClr>
          </a:solidFill>
          <a:ln>
            <a:solidFill>
              <a:srgbClr val="765A0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solidFill>
                  <a:schemeClr val="tx1"/>
                </a:solidFill>
              </a:rPr>
              <a:t>1</a:t>
            </a:r>
          </a:p>
        </p:txBody>
      </p:sp>
      <p:sp>
        <p:nvSpPr>
          <p:cNvPr id="116" name="Rectangle 115">
            <a:extLst>
              <a:ext uri="{FF2B5EF4-FFF2-40B4-BE49-F238E27FC236}">
                <a16:creationId xmlns:a16="http://schemas.microsoft.com/office/drawing/2014/main" id="{E601EDB2-C6DC-117A-982D-3C805A2D1459}"/>
              </a:ext>
            </a:extLst>
          </p:cNvPr>
          <p:cNvSpPr/>
          <p:nvPr/>
        </p:nvSpPr>
        <p:spPr>
          <a:xfrm>
            <a:off x="4293778" y="4515238"/>
            <a:ext cx="491125" cy="305877"/>
          </a:xfrm>
          <a:prstGeom prst="rect">
            <a:avLst/>
          </a:prstGeom>
          <a:solidFill>
            <a:schemeClr val="accent3">
              <a:lumMod val="20000"/>
              <a:lumOff val="8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solidFill>
                  <a:schemeClr val="tx1"/>
                </a:solidFill>
              </a:rPr>
              <a:t>2</a:t>
            </a:r>
          </a:p>
        </p:txBody>
      </p:sp>
      <p:sp>
        <p:nvSpPr>
          <p:cNvPr id="117" name="Rectangle 116">
            <a:extLst>
              <a:ext uri="{FF2B5EF4-FFF2-40B4-BE49-F238E27FC236}">
                <a16:creationId xmlns:a16="http://schemas.microsoft.com/office/drawing/2014/main" id="{4A60B969-32FF-6BCF-08B4-AD3DF3C64CD4}"/>
              </a:ext>
            </a:extLst>
          </p:cNvPr>
          <p:cNvSpPr/>
          <p:nvPr/>
        </p:nvSpPr>
        <p:spPr>
          <a:xfrm>
            <a:off x="4293778" y="4130199"/>
            <a:ext cx="491125" cy="305877"/>
          </a:xfrm>
          <a:prstGeom prst="rect">
            <a:avLst/>
          </a:prstGeom>
          <a:solidFill>
            <a:schemeClr val="accent3">
              <a:lumMod val="20000"/>
              <a:lumOff val="8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solidFill>
                  <a:schemeClr val="tx1"/>
                </a:solidFill>
              </a:rPr>
              <a:t>3</a:t>
            </a:r>
          </a:p>
        </p:txBody>
      </p:sp>
      <p:sp>
        <p:nvSpPr>
          <p:cNvPr id="119" name="Rectangle 118">
            <a:extLst>
              <a:ext uri="{FF2B5EF4-FFF2-40B4-BE49-F238E27FC236}">
                <a16:creationId xmlns:a16="http://schemas.microsoft.com/office/drawing/2014/main" id="{A59D17F7-4E96-BD47-3FA7-098C9389C0B6}"/>
              </a:ext>
            </a:extLst>
          </p:cNvPr>
          <p:cNvSpPr/>
          <p:nvPr/>
        </p:nvSpPr>
        <p:spPr>
          <a:xfrm>
            <a:off x="4293778" y="3745160"/>
            <a:ext cx="491125" cy="305877"/>
          </a:xfrm>
          <a:prstGeom prst="rect">
            <a:avLst/>
          </a:prstGeom>
          <a:solidFill>
            <a:schemeClr val="accent3">
              <a:lumMod val="20000"/>
              <a:lumOff val="8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solidFill>
                  <a:schemeClr val="tx1"/>
                </a:solidFill>
              </a:rPr>
              <a:t>4</a:t>
            </a:r>
          </a:p>
        </p:txBody>
      </p:sp>
      <p:cxnSp>
        <p:nvCxnSpPr>
          <p:cNvPr id="120" name="Straight Connector 119">
            <a:extLst>
              <a:ext uri="{FF2B5EF4-FFF2-40B4-BE49-F238E27FC236}">
                <a16:creationId xmlns:a16="http://schemas.microsoft.com/office/drawing/2014/main" id="{F9E5DA36-93B2-E389-E441-7895DD9C93A6}"/>
              </a:ext>
            </a:extLst>
          </p:cNvPr>
          <p:cNvCxnSpPr>
            <a:cxnSpLocks/>
            <a:stCxn id="114" idx="3"/>
            <a:endCxn id="115" idx="1"/>
          </p:cNvCxnSpPr>
          <p:nvPr/>
        </p:nvCxnSpPr>
        <p:spPr>
          <a:xfrm>
            <a:off x="2472935" y="4436077"/>
            <a:ext cx="1820843" cy="617140"/>
          </a:xfrm>
          <a:prstGeom prst="line">
            <a:avLst/>
          </a:prstGeom>
          <a:ln w="19050"/>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5188EE29-C0A2-6B6D-2547-835E3844B64B}"/>
              </a:ext>
            </a:extLst>
          </p:cNvPr>
          <p:cNvCxnSpPr>
            <a:cxnSpLocks/>
            <a:stCxn id="114" idx="3"/>
            <a:endCxn id="116" idx="1"/>
          </p:cNvCxnSpPr>
          <p:nvPr/>
        </p:nvCxnSpPr>
        <p:spPr>
          <a:xfrm>
            <a:off x="2472935" y="4436077"/>
            <a:ext cx="1820843" cy="232100"/>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2DFA70F3-273F-3242-906C-06F253BFF015}"/>
              </a:ext>
            </a:extLst>
          </p:cNvPr>
          <p:cNvCxnSpPr>
            <a:cxnSpLocks/>
            <a:stCxn id="114" idx="3"/>
            <a:endCxn id="117" idx="1"/>
          </p:cNvCxnSpPr>
          <p:nvPr/>
        </p:nvCxnSpPr>
        <p:spPr>
          <a:xfrm flipV="1">
            <a:off x="2472935" y="4283137"/>
            <a:ext cx="1820843" cy="152939"/>
          </a:xfrm>
          <a:prstGeom prst="line">
            <a:avLst/>
          </a:prstGeom>
          <a:ln w="19050"/>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5054A8DF-98AD-4C1F-E92E-B82E3BA00FA7}"/>
              </a:ext>
            </a:extLst>
          </p:cNvPr>
          <p:cNvCxnSpPr>
            <a:cxnSpLocks/>
            <a:stCxn id="114" idx="3"/>
            <a:endCxn id="119" idx="1"/>
          </p:cNvCxnSpPr>
          <p:nvPr/>
        </p:nvCxnSpPr>
        <p:spPr>
          <a:xfrm flipV="1">
            <a:off x="2472935" y="3898100"/>
            <a:ext cx="1820843" cy="537977"/>
          </a:xfrm>
          <a:prstGeom prst="line">
            <a:avLst/>
          </a:prstGeom>
          <a:ln w="19050"/>
        </p:spPr>
        <p:style>
          <a:lnRef idx="1">
            <a:schemeClr val="dk1"/>
          </a:lnRef>
          <a:fillRef idx="0">
            <a:schemeClr val="dk1"/>
          </a:fillRef>
          <a:effectRef idx="0">
            <a:schemeClr val="dk1"/>
          </a:effectRef>
          <a:fontRef idx="minor">
            <a:schemeClr val="tx1"/>
          </a:fontRef>
        </p:style>
      </p:cxnSp>
      <p:sp>
        <p:nvSpPr>
          <p:cNvPr id="124" name="TextBox 123">
            <a:extLst>
              <a:ext uri="{FF2B5EF4-FFF2-40B4-BE49-F238E27FC236}">
                <a16:creationId xmlns:a16="http://schemas.microsoft.com/office/drawing/2014/main" id="{6EDE6B11-4E57-4E28-2FA3-A24BCE7EB8DC}"/>
              </a:ext>
            </a:extLst>
          </p:cNvPr>
          <p:cNvSpPr txBox="1"/>
          <p:nvPr/>
        </p:nvSpPr>
        <p:spPr>
          <a:xfrm rot="1050879">
            <a:off x="3317258" y="4660922"/>
            <a:ext cx="1365677" cy="359009"/>
          </a:xfrm>
          <a:prstGeom prst="rect">
            <a:avLst/>
          </a:prstGeom>
          <a:noFill/>
        </p:spPr>
        <p:txBody>
          <a:bodyPr wrap="square" rtlCol="0">
            <a:spAutoFit/>
          </a:bodyPr>
          <a:lstStyle/>
          <a:p>
            <a:r>
              <a:rPr lang="en-US" sz="1733"/>
              <a:t>1/4</a:t>
            </a:r>
          </a:p>
        </p:txBody>
      </p:sp>
      <p:sp>
        <p:nvSpPr>
          <p:cNvPr id="126" name="TextBox 125">
            <a:extLst>
              <a:ext uri="{FF2B5EF4-FFF2-40B4-BE49-F238E27FC236}">
                <a16:creationId xmlns:a16="http://schemas.microsoft.com/office/drawing/2014/main" id="{34C3F4D9-A76A-588B-618C-43B485C8A6BC}"/>
              </a:ext>
            </a:extLst>
          </p:cNvPr>
          <p:cNvSpPr txBox="1"/>
          <p:nvPr/>
        </p:nvSpPr>
        <p:spPr>
          <a:xfrm rot="401436">
            <a:off x="3410362" y="4340417"/>
            <a:ext cx="1365677" cy="359009"/>
          </a:xfrm>
          <a:prstGeom prst="rect">
            <a:avLst/>
          </a:prstGeom>
          <a:noFill/>
        </p:spPr>
        <p:txBody>
          <a:bodyPr wrap="square" rtlCol="0">
            <a:spAutoFit/>
          </a:bodyPr>
          <a:lstStyle/>
          <a:p>
            <a:r>
              <a:rPr lang="en-US" sz="1733"/>
              <a:t>1/4</a:t>
            </a:r>
          </a:p>
        </p:txBody>
      </p:sp>
      <p:sp>
        <p:nvSpPr>
          <p:cNvPr id="127" name="TextBox 126">
            <a:extLst>
              <a:ext uri="{FF2B5EF4-FFF2-40B4-BE49-F238E27FC236}">
                <a16:creationId xmlns:a16="http://schemas.microsoft.com/office/drawing/2014/main" id="{BFF2010A-B459-B0E7-821E-1CAF7311B4BB}"/>
              </a:ext>
            </a:extLst>
          </p:cNvPr>
          <p:cNvSpPr txBox="1"/>
          <p:nvPr/>
        </p:nvSpPr>
        <p:spPr>
          <a:xfrm rot="21220156">
            <a:off x="3368943" y="4010905"/>
            <a:ext cx="1365677" cy="359009"/>
          </a:xfrm>
          <a:prstGeom prst="rect">
            <a:avLst/>
          </a:prstGeom>
          <a:noFill/>
        </p:spPr>
        <p:txBody>
          <a:bodyPr wrap="square" rtlCol="0">
            <a:spAutoFit/>
          </a:bodyPr>
          <a:lstStyle/>
          <a:p>
            <a:r>
              <a:rPr lang="en-US" sz="1733"/>
              <a:t>1/4</a:t>
            </a:r>
          </a:p>
        </p:txBody>
      </p:sp>
      <p:sp>
        <p:nvSpPr>
          <p:cNvPr id="149" name="Rectangle 148">
            <a:extLst>
              <a:ext uri="{FF2B5EF4-FFF2-40B4-BE49-F238E27FC236}">
                <a16:creationId xmlns:a16="http://schemas.microsoft.com/office/drawing/2014/main" id="{D240C5E5-13C2-2EE1-F519-6AAA14715D36}"/>
              </a:ext>
            </a:extLst>
          </p:cNvPr>
          <p:cNvSpPr/>
          <p:nvPr/>
        </p:nvSpPr>
        <p:spPr>
          <a:xfrm>
            <a:off x="4293778" y="3310472"/>
            <a:ext cx="491125" cy="305877"/>
          </a:xfrm>
          <a:prstGeom prst="rect">
            <a:avLst/>
          </a:prstGeom>
          <a:solidFill>
            <a:schemeClr val="accent3">
              <a:lumMod val="20000"/>
              <a:lumOff val="80000"/>
            </a:schemeClr>
          </a:solidFill>
          <a:ln>
            <a:solidFill>
              <a:srgbClr val="765A0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solidFill>
                  <a:schemeClr val="tx1"/>
                </a:solidFill>
              </a:rPr>
              <a:t>1</a:t>
            </a:r>
          </a:p>
        </p:txBody>
      </p:sp>
      <p:sp>
        <p:nvSpPr>
          <p:cNvPr id="150" name="Rectangle 149">
            <a:extLst>
              <a:ext uri="{FF2B5EF4-FFF2-40B4-BE49-F238E27FC236}">
                <a16:creationId xmlns:a16="http://schemas.microsoft.com/office/drawing/2014/main" id="{392B2BA2-013C-B3DB-787B-CE884A9F9A53}"/>
              </a:ext>
            </a:extLst>
          </p:cNvPr>
          <p:cNvSpPr/>
          <p:nvPr/>
        </p:nvSpPr>
        <p:spPr>
          <a:xfrm>
            <a:off x="4293778" y="2925432"/>
            <a:ext cx="491125" cy="305877"/>
          </a:xfrm>
          <a:prstGeom prst="rect">
            <a:avLst/>
          </a:prstGeom>
          <a:solidFill>
            <a:schemeClr val="accent3">
              <a:lumMod val="20000"/>
              <a:lumOff val="8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solidFill>
                  <a:schemeClr val="tx1"/>
                </a:solidFill>
              </a:rPr>
              <a:t>2</a:t>
            </a:r>
          </a:p>
        </p:txBody>
      </p:sp>
      <p:sp>
        <p:nvSpPr>
          <p:cNvPr id="151" name="Rectangle 150">
            <a:extLst>
              <a:ext uri="{FF2B5EF4-FFF2-40B4-BE49-F238E27FC236}">
                <a16:creationId xmlns:a16="http://schemas.microsoft.com/office/drawing/2014/main" id="{4F107043-48A8-40A7-DC86-AAB73B5F3649}"/>
              </a:ext>
            </a:extLst>
          </p:cNvPr>
          <p:cNvSpPr/>
          <p:nvPr/>
        </p:nvSpPr>
        <p:spPr>
          <a:xfrm>
            <a:off x="4293778" y="2540394"/>
            <a:ext cx="491125" cy="305877"/>
          </a:xfrm>
          <a:prstGeom prst="rect">
            <a:avLst/>
          </a:prstGeom>
          <a:solidFill>
            <a:schemeClr val="accent3">
              <a:lumMod val="20000"/>
              <a:lumOff val="8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solidFill>
                  <a:schemeClr val="tx1"/>
                </a:solidFill>
              </a:rPr>
              <a:t>3</a:t>
            </a:r>
          </a:p>
        </p:txBody>
      </p:sp>
      <p:sp>
        <p:nvSpPr>
          <p:cNvPr id="152" name="Rectangle 151">
            <a:extLst>
              <a:ext uri="{FF2B5EF4-FFF2-40B4-BE49-F238E27FC236}">
                <a16:creationId xmlns:a16="http://schemas.microsoft.com/office/drawing/2014/main" id="{61009C0C-C3C5-D0AF-6DCC-0E483623C108}"/>
              </a:ext>
            </a:extLst>
          </p:cNvPr>
          <p:cNvSpPr/>
          <p:nvPr/>
        </p:nvSpPr>
        <p:spPr>
          <a:xfrm>
            <a:off x="4293778" y="2155355"/>
            <a:ext cx="491125" cy="305877"/>
          </a:xfrm>
          <a:prstGeom prst="rect">
            <a:avLst/>
          </a:prstGeom>
          <a:solidFill>
            <a:schemeClr val="accent3">
              <a:lumMod val="20000"/>
              <a:lumOff val="8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solidFill>
                  <a:schemeClr val="tx1"/>
                </a:solidFill>
              </a:rPr>
              <a:t>4</a:t>
            </a:r>
          </a:p>
        </p:txBody>
      </p:sp>
      <p:cxnSp>
        <p:nvCxnSpPr>
          <p:cNvPr id="153" name="Straight Connector 152">
            <a:extLst>
              <a:ext uri="{FF2B5EF4-FFF2-40B4-BE49-F238E27FC236}">
                <a16:creationId xmlns:a16="http://schemas.microsoft.com/office/drawing/2014/main" id="{20A654DD-89D3-A2EE-8D76-837CCFE9C156}"/>
              </a:ext>
            </a:extLst>
          </p:cNvPr>
          <p:cNvCxnSpPr>
            <a:cxnSpLocks/>
            <a:stCxn id="148" idx="3"/>
            <a:endCxn id="149" idx="1"/>
          </p:cNvCxnSpPr>
          <p:nvPr/>
        </p:nvCxnSpPr>
        <p:spPr>
          <a:xfrm>
            <a:off x="2472935" y="2846271"/>
            <a:ext cx="1820843" cy="617140"/>
          </a:xfrm>
          <a:prstGeom prst="line">
            <a:avLst/>
          </a:prstGeom>
          <a:ln w="19050"/>
        </p:spPr>
        <p:style>
          <a:lnRef idx="1">
            <a:schemeClr val="dk1"/>
          </a:lnRef>
          <a:fillRef idx="0">
            <a:schemeClr val="dk1"/>
          </a:fillRef>
          <a:effectRef idx="0">
            <a:schemeClr val="dk1"/>
          </a:effectRef>
          <a:fontRef idx="minor">
            <a:schemeClr val="tx1"/>
          </a:fontRef>
        </p:style>
      </p:cxnSp>
      <p:cxnSp>
        <p:nvCxnSpPr>
          <p:cNvPr id="154" name="Straight Connector 153">
            <a:extLst>
              <a:ext uri="{FF2B5EF4-FFF2-40B4-BE49-F238E27FC236}">
                <a16:creationId xmlns:a16="http://schemas.microsoft.com/office/drawing/2014/main" id="{E875576F-191A-CF22-6EBA-54C2EE805318}"/>
              </a:ext>
            </a:extLst>
          </p:cNvPr>
          <p:cNvCxnSpPr>
            <a:cxnSpLocks/>
            <a:stCxn id="148" idx="3"/>
            <a:endCxn id="150" idx="1"/>
          </p:cNvCxnSpPr>
          <p:nvPr/>
        </p:nvCxnSpPr>
        <p:spPr>
          <a:xfrm>
            <a:off x="2472935" y="2846271"/>
            <a:ext cx="1820843" cy="232100"/>
          </a:xfrm>
          <a:prstGeom prst="line">
            <a:avLst/>
          </a:prstGeom>
          <a:ln w="19050"/>
        </p:spPr>
        <p:style>
          <a:lnRef idx="1">
            <a:schemeClr val="dk1"/>
          </a:lnRef>
          <a:fillRef idx="0">
            <a:schemeClr val="dk1"/>
          </a:fillRef>
          <a:effectRef idx="0">
            <a:schemeClr val="dk1"/>
          </a:effectRef>
          <a:fontRef idx="minor">
            <a:schemeClr val="tx1"/>
          </a:fontRef>
        </p:style>
      </p:cxnSp>
      <p:cxnSp>
        <p:nvCxnSpPr>
          <p:cNvPr id="155" name="Straight Connector 154">
            <a:extLst>
              <a:ext uri="{FF2B5EF4-FFF2-40B4-BE49-F238E27FC236}">
                <a16:creationId xmlns:a16="http://schemas.microsoft.com/office/drawing/2014/main" id="{45947FD7-DDE5-E066-A24F-0179ED5C0093}"/>
              </a:ext>
            </a:extLst>
          </p:cNvPr>
          <p:cNvCxnSpPr>
            <a:cxnSpLocks/>
            <a:stCxn id="148" idx="3"/>
            <a:endCxn id="151" idx="1"/>
          </p:cNvCxnSpPr>
          <p:nvPr/>
        </p:nvCxnSpPr>
        <p:spPr>
          <a:xfrm flipV="1">
            <a:off x="2472935" y="2693332"/>
            <a:ext cx="1820843" cy="152939"/>
          </a:xfrm>
          <a:prstGeom prst="line">
            <a:avLst/>
          </a:prstGeom>
          <a:ln w="19050"/>
        </p:spPr>
        <p:style>
          <a:lnRef idx="1">
            <a:schemeClr val="dk1"/>
          </a:lnRef>
          <a:fillRef idx="0">
            <a:schemeClr val="dk1"/>
          </a:fillRef>
          <a:effectRef idx="0">
            <a:schemeClr val="dk1"/>
          </a:effectRef>
          <a:fontRef idx="minor">
            <a:schemeClr val="tx1"/>
          </a:fontRef>
        </p:style>
      </p:cxnSp>
      <p:cxnSp>
        <p:nvCxnSpPr>
          <p:cNvPr id="156" name="Straight Connector 155">
            <a:extLst>
              <a:ext uri="{FF2B5EF4-FFF2-40B4-BE49-F238E27FC236}">
                <a16:creationId xmlns:a16="http://schemas.microsoft.com/office/drawing/2014/main" id="{EF70B386-4ED4-51DC-F9D6-FEA7D1B0E777}"/>
              </a:ext>
            </a:extLst>
          </p:cNvPr>
          <p:cNvCxnSpPr>
            <a:cxnSpLocks/>
            <a:stCxn id="148" idx="3"/>
            <a:endCxn id="152" idx="1"/>
          </p:cNvCxnSpPr>
          <p:nvPr/>
        </p:nvCxnSpPr>
        <p:spPr>
          <a:xfrm flipV="1">
            <a:off x="2472935" y="2308294"/>
            <a:ext cx="1820843" cy="537977"/>
          </a:xfrm>
          <a:prstGeom prst="line">
            <a:avLst/>
          </a:prstGeom>
          <a:ln w="19050"/>
        </p:spPr>
        <p:style>
          <a:lnRef idx="1">
            <a:schemeClr val="dk1"/>
          </a:lnRef>
          <a:fillRef idx="0">
            <a:schemeClr val="dk1"/>
          </a:fillRef>
          <a:effectRef idx="0">
            <a:schemeClr val="dk1"/>
          </a:effectRef>
          <a:fontRef idx="minor">
            <a:schemeClr val="tx1"/>
          </a:fontRef>
        </p:style>
      </p:cxnSp>
      <p:sp>
        <p:nvSpPr>
          <p:cNvPr id="157" name="TextBox 156">
            <a:extLst>
              <a:ext uri="{FF2B5EF4-FFF2-40B4-BE49-F238E27FC236}">
                <a16:creationId xmlns:a16="http://schemas.microsoft.com/office/drawing/2014/main" id="{713E9205-82C7-60C2-03AF-96CE21A2B10E}"/>
              </a:ext>
            </a:extLst>
          </p:cNvPr>
          <p:cNvSpPr txBox="1"/>
          <p:nvPr/>
        </p:nvSpPr>
        <p:spPr>
          <a:xfrm rot="1050879">
            <a:off x="3317258" y="3071117"/>
            <a:ext cx="1365677" cy="359009"/>
          </a:xfrm>
          <a:prstGeom prst="rect">
            <a:avLst/>
          </a:prstGeom>
          <a:noFill/>
        </p:spPr>
        <p:txBody>
          <a:bodyPr wrap="square" rtlCol="0">
            <a:spAutoFit/>
          </a:bodyPr>
          <a:lstStyle/>
          <a:p>
            <a:r>
              <a:rPr lang="en-US" sz="1733"/>
              <a:t>1/4</a:t>
            </a:r>
          </a:p>
        </p:txBody>
      </p:sp>
      <p:sp>
        <p:nvSpPr>
          <p:cNvPr id="158" name="TextBox 157">
            <a:extLst>
              <a:ext uri="{FF2B5EF4-FFF2-40B4-BE49-F238E27FC236}">
                <a16:creationId xmlns:a16="http://schemas.microsoft.com/office/drawing/2014/main" id="{E765B277-419A-1AE7-31AA-38DE722DA0D6}"/>
              </a:ext>
            </a:extLst>
          </p:cNvPr>
          <p:cNvSpPr txBox="1"/>
          <p:nvPr/>
        </p:nvSpPr>
        <p:spPr>
          <a:xfrm rot="401436">
            <a:off x="3410362" y="2750612"/>
            <a:ext cx="1365677" cy="359009"/>
          </a:xfrm>
          <a:prstGeom prst="rect">
            <a:avLst/>
          </a:prstGeom>
          <a:noFill/>
        </p:spPr>
        <p:txBody>
          <a:bodyPr wrap="square" rtlCol="0">
            <a:spAutoFit/>
          </a:bodyPr>
          <a:lstStyle/>
          <a:p>
            <a:r>
              <a:rPr lang="en-US" sz="1733"/>
              <a:t>1/4</a:t>
            </a:r>
          </a:p>
        </p:txBody>
      </p:sp>
      <p:sp>
        <p:nvSpPr>
          <p:cNvPr id="159" name="TextBox 158">
            <a:extLst>
              <a:ext uri="{FF2B5EF4-FFF2-40B4-BE49-F238E27FC236}">
                <a16:creationId xmlns:a16="http://schemas.microsoft.com/office/drawing/2014/main" id="{3B0649BD-8E57-3C5F-3A9F-155F94DCF225}"/>
              </a:ext>
            </a:extLst>
          </p:cNvPr>
          <p:cNvSpPr txBox="1"/>
          <p:nvPr/>
        </p:nvSpPr>
        <p:spPr>
          <a:xfrm rot="21220156">
            <a:off x="3368943" y="2421100"/>
            <a:ext cx="1365677" cy="359009"/>
          </a:xfrm>
          <a:prstGeom prst="rect">
            <a:avLst/>
          </a:prstGeom>
          <a:noFill/>
        </p:spPr>
        <p:txBody>
          <a:bodyPr wrap="square" rtlCol="0">
            <a:spAutoFit/>
          </a:bodyPr>
          <a:lstStyle/>
          <a:p>
            <a:r>
              <a:rPr lang="en-US" sz="1733"/>
              <a:t>1/4</a:t>
            </a:r>
          </a:p>
        </p:txBody>
      </p:sp>
      <p:sp>
        <p:nvSpPr>
          <p:cNvPr id="160" name="Rectangle 159">
            <a:extLst>
              <a:ext uri="{FF2B5EF4-FFF2-40B4-BE49-F238E27FC236}">
                <a16:creationId xmlns:a16="http://schemas.microsoft.com/office/drawing/2014/main" id="{5766F463-EE31-4499-4B14-A28F99AB1F3F}"/>
              </a:ext>
            </a:extLst>
          </p:cNvPr>
          <p:cNvSpPr/>
          <p:nvPr/>
        </p:nvSpPr>
        <p:spPr>
          <a:xfrm>
            <a:off x="1981810" y="1111531"/>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4</a:t>
            </a:r>
          </a:p>
        </p:txBody>
      </p:sp>
      <p:sp>
        <p:nvSpPr>
          <p:cNvPr id="161" name="Rectangle 160">
            <a:extLst>
              <a:ext uri="{FF2B5EF4-FFF2-40B4-BE49-F238E27FC236}">
                <a16:creationId xmlns:a16="http://schemas.microsoft.com/office/drawing/2014/main" id="{94574F10-8788-36B9-230E-F418758DEEB7}"/>
              </a:ext>
            </a:extLst>
          </p:cNvPr>
          <p:cNvSpPr/>
          <p:nvPr/>
        </p:nvSpPr>
        <p:spPr>
          <a:xfrm>
            <a:off x="4293778" y="1728671"/>
            <a:ext cx="491125" cy="305877"/>
          </a:xfrm>
          <a:prstGeom prst="rect">
            <a:avLst/>
          </a:prstGeom>
          <a:solidFill>
            <a:schemeClr val="accent3">
              <a:lumMod val="20000"/>
              <a:lumOff val="80000"/>
            </a:schemeClr>
          </a:solidFill>
          <a:ln>
            <a:solidFill>
              <a:srgbClr val="765A0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solidFill>
                  <a:schemeClr val="tx1"/>
                </a:solidFill>
              </a:rPr>
              <a:t>1</a:t>
            </a:r>
          </a:p>
        </p:txBody>
      </p:sp>
      <p:sp>
        <p:nvSpPr>
          <p:cNvPr id="162" name="Rectangle 161">
            <a:extLst>
              <a:ext uri="{FF2B5EF4-FFF2-40B4-BE49-F238E27FC236}">
                <a16:creationId xmlns:a16="http://schemas.microsoft.com/office/drawing/2014/main" id="{DDFF8379-EB51-37E1-3F18-DE776FDF16C7}"/>
              </a:ext>
            </a:extLst>
          </p:cNvPr>
          <p:cNvSpPr/>
          <p:nvPr/>
        </p:nvSpPr>
        <p:spPr>
          <a:xfrm>
            <a:off x="4293778" y="1343631"/>
            <a:ext cx="491125" cy="305877"/>
          </a:xfrm>
          <a:prstGeom prst="rect">
            <a:avLst/>
          </a:prstGeom>
          <a:solidFill>
            <a:schemeClr val="accent3">
              <a:lumMod val="20000"/>
              <a:lumOff val="8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solidFill>
                  <a:schemeClr val="tx1"/>
                </a:solidFill>
              </a:rPr>
              <a:t>2</a:t>
            </a:r>
          </a:p>
        </p:txBody>
      </p:sp>
      <p:sp>
        <p:nvSpPr>
          <p:cNvPr id="163" name="Rectangle 162">
            <a:extLst>
              <a:ext uri="{FF2B5EF4-FFF2-40B4-BE49-F238E27FC236}">
                <a16:creationId xmlns:a16="http://schemas.microsoft.com/office/drawing/2014/main" id="{F6C362D0-C339-AA85-9DF6-0DFE48AC4933}"/>
              </a:ext>
            </a:extLst>
          </p:cNvPr>
          <p:cNvSpPr/>
          <p:nvPr/>
        </p:nvSpPr>
        <p:spPr>
          <a:xfrm>
            <a:off x="4293778" y="958592"/>
            <a:ext cx="491125" cy="305877"/>
          </a:xfrm>
          <a:prstGeom prst="rect">
            <a:avLst/>
          </a:prstGeom>
          <a:solidFill>
            <a:schemeClr val="accent3">
              <a:lumMod val="20000"/>
              <a:lumOff val="8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solidFill>
                  <a:schemeClr val="tx1"/>
                </a:solidFill>
              </a:rPr>
              <a:t>3</a:t>
            </a:r>
          </a:p>
        </p:txBody>
      </p:sp>
      <p:sp>
        <p:nvSpPr>
          <p:cNvPr id="164" name="Rectangle 163">
            <a:extLst>
              <a:ext uri="{FF2B5EF4-FFF2-40B4-BE49-F238E27FC236}">
                <a16:creationId xmlns:a16="http://schemas.microsoft.com/office/drawing/2014/main" id="{962DAEAD-B2F6-EA5E-E925-E2367391F431}"/>
              </a:ext>
            </a:extLst>
          </p:cNvPr>
          <p:cNvSpPr/>
          <p:nvPr/>
        </p:nvSpPr>
        <p:spPr>
          <a:xfrm>
            <a:off x="4293778" y="573554"/>
            <a:ext cx="491125" cy="305877"/>
          </a:xfrm>
          <a:prstGeom prst="rect">
            <a:avLst/>
          </a:prstGeom>
          <a:solidFill>
            <a:schemeClr val="accent3">
              <a:lumMod val="20000"/>
              <a:lumOff val="8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solidFill>
                  <a:schemeClr val="tx1"/>
                </a:solidFill>
              </a:rPr>
              <a:t>4</a:t>
            </a:r>
          </a:p>
        </p:txBody>
      </p:sp>
      <p:cxnSp>
        <p:nvCxnSpPr>
          <p:cNvPr id="165" name="Straight Connector 164">
            <a:extLst>
              <a:ext uri="{FF2B5EF4-FFF2-40B4-BE49-F238E27FC236}">
                <a16:creationId xmlns:a16="http://schemas.microsoft.com/office/drawing/2014/main" id="{0D22FF74-19F3-7713-0EFC-15E76C3EBB7A}"/>
              </a:ext>
            </a:extLst>
          </p:cNvPr>
          <p:cNvCxnSpPr>
            <a:cxnSpLocks/>
            <a:stCxn id="160" idx="3"/>
            <a:endCxn id="161" idx="1"/>
          </p:cNvCxnSpPr>
          <p:nvPr/>
        </p:nvCxnSpPr>
        <p:spPr>
          <a:xfrm>
            <a:off x="2472935" y="1264470"/>
            <a:ext cx="1820843" cy="617140"/>
          </a:xfrm>
          <a:prstGeom prst="line">
            <a:avLst/>
          </a:prstGeom>
          <a:ln w="19050"/>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55431526-53C3-DBE3-5612-CBD3FB560520}"/>
              </a:ext>
            </a:extLst>
          </p:cNvPr>
          <p:cNvCxnSpPr>
            <a:cxnSpLocks/>
            <a:stCxn id="160" idx="3"/>
            <a:endCxn id="162" idx="1"/>
          </p:cNvCxnSpPr>
          <p:nvPr/>
        </p:nvCxnSpPr>
        <p:spPr>
          <a:xfrm>
            <a:off x="2472935" y="1264470"/>
            <a:ext cx="1820843" cy="23210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8BF8712-AB6C-1640-8403-52074406B6F8}"/>
              </a:ext>
            </a:extLst>
          </p:cNvPr>
          <p:cNvCxnSpPr>
            <a:cxnSpLocks/>
            <a:stCxn id="160" idx="3"/>
            <a:endCxn id="163" idx="1"/>
          </p:cNvCxnSpPr>
          <p:nvPr/>
        </p:nvCxnSpPr>
        <p:spPr>
          <a:xfrm flipV="1">
            <a:off x="2472935" y="1111531"/>
            <a:ext cx="1820843" cy="152939"/>
          </a:xfrm>
          <a:prstGeom prst="line">
            <a:avLst/>
          </a:prstGeom>
          <a:ln w="19050"/>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B3862BEE-BCE2-E460-708B-83367AF26CF1}"/>
              </a:ext>
            </a:extLst>
          </p:cNvPr>
          <p:cNvCxnSpPr>
            <a:cxnSpLocks/>
            <a:stCxn id="160" idx="3"/>
            <a:endCxn id="164" idx="1"/>
          </p:cNvCxnSpPr>
          <p:nvPr/>
        </p:nvCxnSpPr>
        <p:spPr>
          <a:xfrm flipV="1">
            <a:off x="2472935" y="726493"/>
            <a:ext cx="1820843" cy="537977"/>
          </a:xfrm>
          <a:prstGeom prst="line">
            <a:avLst/>
          </a:prstGeom>
          <a:ln w="19050"/>
        </p:spPr>
        <p:style>
          <a:lnRef idx="1">
            <a:schemeClr val="dk1"/>
          </a:lnRef>
          <a:fillRef idx="0">
            <a:schemeClr val="dk1"/>
          </a:fillRef>
          <a:effectRef idx="0">
            <a:schemeClr val="dk1"/>
          </a:effectRef>
          <a:fontRef idx="minor">
            <a:schemeClr val="tx1"/>
          </a:fontRef>
        </p:style>
      </p:cxnSp>
      <p:sp>
        <p:nvSpPr>
          <p:cNvPr id="169" name="TextBox 168">
            <a:extLst>
              <a:ext uri="{FF2B5EF4-FFF2-40B4-BE49-F238E27FC236}">
                <a16:creationId xmlns:a16="http://schemas.microsoft.com/office/drawing/2014/main" id="{44AEE09F-57AA-44C8-64F6-93A6A2497BA4}"/>
              </a:ext>
            </a:extLst>
          </p:cNvPr>
          <p:cNvSpPr txBox="1"/>
          <p:nvPr/>
        </p:nvSpPr>
        <p:spPr>
          <a:xfrm rot="1050879">
            <a:off x="3317258" y="1489316"/>
            <a:ext cx="1365677" cy="359009"/>
          </a:xfrm>
          <a:prstGeom prst="rect">
            <a:avLst/>
          </a:prstGeom>
          <a:noFill/>
        </p:spPr>
        <p:txBody>
          <a:bodyPr wrap="square" rtlCol="0">
            <a:spAutoFit/>
          </a:bodyPr>
          <a:lstStyle/>
          <a:p>
            <a:r>
              <a:rPr lang="en-US" sz="1733"/>
              <a:t>1/4</a:t>
            </a:r>
          </a:p>
        </p:txBody>
      </p:sp>
      <p:sp>
        <p:nvSpPr>
          <p:cNvPr id="170" name="TextBox 169">
            <a:extLst>
              <a:ext uri="{FF2B5EF4-FFF2-40B4-BE49-F238E27FC236}">
                <a16:creationId xmlns:a16="http://schemas.microsoft.com/office/drawing/2014/main" id="{ED3CF8B2-D0B6-2E9D-BDC4-665178913B34}"/>
              </a:ext>
            </a:extLst>
          </p:cNvPr>
          <p:cNvSpPr txBox="1"/>
          <p:nvPr/>
        </p:nvSpPr>
        <p:spPr>
          <a:xfrm rot="401436">
            <a:off x="3410362" y="1168810"/>
            <a:ext cx="1365677" cy="359009"/>
          </a:xfrm>
          <a:prstGeom prst="rect">
            <a:avLst/>
          </a:prstGeom>
          <a:noFill/>
        </p:spPr>
        <p:txBody>
          <a:bodyPr wrap="square" rtlCol="0">
            <a:spAutoFit/>
          </a:bodyPr>
          <a:lstStyle/>
          <a:p>
            <a:r>
              <a:rPr lang="en-US" sz="1733"/>
              <a:t>1/4</a:t>
            </a:r>
          </a:p>
        </p:txBody>
      </p:sp>
      <p:sp>
        <p:nvSpPr>
          <p:cNvPr id="171" name="TextBox 170">
            <a:extLst>
              <a:ext uri="{FF2B5EF4-FFF2-40B4-BE49-F238E27FC236}">
                <a16:creationId xmlns:a16="http://schemas.microsoft.com/office/drawing/2014/main" id="{98394931-6232-270E-ABC9-E3A7911FAB3B}"/>
              </a:ext>
            </a:extLst>
          </p:cNvPr>
          <p:cNvSpPr txBox="1"/>
          <p:nvPr/>
        </p:nvSpPr>
        <p:spPr>
          <a:xfrm rot="21220156">
            <a:off x="3368943" y="839298"/>
            <a:ext cx="1365677" cy="359009"/>
          </a:xfrm>
          <a:prstGeom prst="rect">
            <a:avLst/>
          </a:prstGeom>
          <a:noFill/>
        </p:spPr>
        <p:txBody>
          <a:bodyPr wrap="square" rtlCol="0">
            <a:spAutoFit/>
          </a:bodyPr>
          <a:lstStyle/>
          <a:p>
            <a:r>
              <a:rPr lang="en-US" sz="1733"/>
              <a:t>1/4</a:t>
            </a:r>
          </a:p>
        </p:txBody>
      </p:sp>
      <p:sp>
        <p:nvSpPr>
          <p:cNvPr id="176" name="TextBox 175">
            <a:extLst>
              <a:ext uri="{FF2B5EF4-FFF2-40B4-BE49-F238E27FC236}">
                <a16:creationId xmlns:a16="http://schemas.microsoft.com/office/drawing/2014/main" id="{95330F41-A278-FD24-B3C2-DEC2A1DEE7A9}"/>
              </a:ext>
            </a:extLst>
          </p:cNvPr>
          <p:cNvSpPr txBox="1"/>
          <p:nvPr/>
        </p:nvSpPr>
        <p:spPr>
          <a:xfrm rot="20742048">
            <a:off x="3274852" y="3711277"/>
            <a:ext cx="1365677" cy="359009"/>
          </a:xfrm>
          <a:prstGeom prst="rect">
            <a:avLst/>
          </a:prstGeom>
          <a:noFill/>
        </p:spPr>
        <p:txBody>
          <a:bodyPr wrap="square" rtlCol="0">
            <a:spAutoFit/>
          </a:bodyPr>
          <a:lstStyle/>
          <a:p>
            <a:r>
              <a:rPr lang="en-US" sz="1733"/>
              <a:t>1/4</a:t>
            </a:r>
          </a:p>
        </p:txBody>
      </p:sp>
      <p:sp>
        <p:nvSpPr>
          <p:cNvPr id="177" name="TextBox 176">
            <a:extLst>
              <a:ext uri="{FF2B5EF4-FFF2-40B4-BE49-F238E27FC236}">
                <a16:creationId xmlns:a16="http://schemas.microsoft.com/office/drawing/2014/main" id="{B1FAD288-865E-2B68-EDE2-2A00F24ED663}"/>
              </a:ext>
            </a:extLst>
          </p:cNvPr>
          <p:cNvSpPr txBox="1"/>
          <p:nvPr/>
        </p:nvSpPr>
        <p:spPr>
          <a:xfrm rot="20742048">
            <a:off x="3235146" y="2139292"/>
            <a:ext cx="1365677" cy="359009"/>
          </a:xfrm>
          <a:prstGeom prst="rect">
            <a:avLst/>
          </a:prstGeom>
          <a:noFill/>
        </p:spPr>
        <p:txBody>
          <a:bodyPr wrap="square" rtlCol="0">
            <a:spAutoFit/>
          </a:bodyPr>
          <a:lstStyle/>
          <a:p>
            <a:r>
              <a:rPr lang="en-US" sz="1733"/>
              <a:t>1/4</a:t>
            </a:r>
          </a:p>
        </p:txBody>
      </p:sp>
      <p:sp>
        <p:nvSpPr>
          <p:cNvPr id="178" name="TextBox 177">
            <a:extLst>
              <a:ext uri="{FF2B5EF4-FFF2-40B4-BE49-F238E27FC236}">
                <a16:creationId xmlns:a16="http://schemas.microsoft.com/office/drawing/2014/main" id="{E0A77E7C-7691-0DD8-6227-D49491FE3381}"/>
              </a:ext>
            </a:extLst>
          </p:cNvPr>
          <p:cNvSpPr txBox="1"/>
          <p:nvPr/>
        </p:nvSpPr>
        <p:spPr>
          <a:xfrm rot="20742048">
            <a:off x="3235146" y="548810"/>
            <a:ext cx="1365677" cy="359009"/>
          </a:xfrm>
          <a:prstGeom prst="rect">
            <a:avLst/>
          </a:prstGeom>
          <a:noFill/>
        </p:spPr>
        <p:txBody>
          <a:bodyPr wrap="square" rtlCol="0">
            <a:spAutoFit/>
          </a:bodyPr>
          <a:lstStyle/>
          <a:p>
            <a:r>
              <a:rPr lang="en-US" sz="1733"/>
              <a:t>1/4</a:t>
            </a:r>
          </a:p>
        </p:txBody>
      </p:sp>
      <p:grpSp>
        <p:nvGrpSpPr>
          <p:cNvPr id="4" name="Group 3">
            <a:extLst>
              <a:ext uri="{FF2B5EF4-FFF2-40B4-BE49-F238E27FC236}">
                <a16:creationId xmlns:a16="http://schemas.microsoft.com/office/drawing/2014/main" id="{28F3D4D3-F278-461A-9AB9-E85C84FA6A7B}"/>
              </a:ext>
            </a:extLst>
          </p:cNvPr>
          <p:cNvGrpSpPr/>
          <p:nvPr/>
        </p:nvGrpSpPr>
        <p:grpSpPr>
          <a:xfrm>
            <a:off x="551692" y="3718479"/>
            <a:ext cx="1921243" cy="2490756"/>
            <a:chOff x="413769" y="2788859"/>
            <a:chExt cx="1440932" cy="1868067"/>
          </a:xfrm>
        </p:grpSpPr>
        <p:sp>
          <p:nvSpPr>
            <p:cNvPr id="3" name="Rectangle 2">
              <a:extLst>
                <a:ext uri="{FF2B5EF4-FFF2-40B4-BE49-F238E27FC236}">
                  <a16:creationId xmlns:a16="http://schemas.microsoft.com/office/drawing/2014/main" id="{7FE3AFF6-80E3-B7DE-9181-495ED2CFFFF9}"/>
                </a:ext>
              </a:extLst>
            </p:cNvPr>
            <p:cNvSpPr/>
            <p:nvPr/>
          </p:nvSpPr>
          <p:spPr>
            <a:xfrm>
              <a:off x="1486357" y="4427518"/>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cxnSp>
          <p:nvCxnSpPr>
            <p:cNvPr id="21" name="Straight Connector 20">
              <a:extLst>
                <a:ext uri="{FF2B5EF4-FFF2-40B4-BE49-F238E27FC236}">
                  <a16:creationId xmlns:a16="http://schemas.microsoft.com/office/drawing/2014/main" id="{F62F5BAC-4199-974E-0BE3-774910412171}"/>
                </a:ext>
              </a:extLst>
            </p:cNvPr>
            <p:cNvCxnSpPr>
              <a:cxnSpLocks/>
              <a:stCxn id="51" idx="3"/>
              <a:endCxn id="3" idx="1"/>
            </p:cNvCxnSpPr>
            <p:nvPr/>
          </p:nvCxnSpPr>
          <p:spPr>
            <a:xfrm>
              <a:off x="413769" y="2788859"/>
              <a:ext cx="1072588" cy="1753363"/>
            </a:xfrm>
            <a:prstGeom prst="line">
              <a:avLst/>
            </a:prstGeom>
            <a:ln w="19050"/>
          </p:spPr>
          <p:style>
            <a:lnRef idx="1">
              <a:schemeClr val="dk1"/>
            </a:lnRef>
            <a:fillRef idx="0">
              <a:schemeClr val="dk1"/>
            </a:fillRef>
            <a:effectRef idx="0">
              <a:schemeClr val="dk1"/>
            </a:effectRef>
            <a:fontRef idx="minor">
              <a:schemeClr val="tx1"/>
            </a:fontRef>
          </p:style>
        </p:cxnSp>
        <p:sp>
          <p:nvSpPr>
            <p:cNvPr id="179" name="TextBox 178">
              <a:extLst>
                <a:ext uri="{FF2B5EF4-FFF2-40B4-BE49-F238E27FC236}">
                  <a16:creationId xmlns:a16="http://schemas.microsoft.com/office/drawing/2014/main" id="{F2D9F9C0-A616-D43B-827D-1F8AD9561C47}"/>
                </a:ext>
              </a:extLst>
            </p:cNvPr>
            <p:cNvSpPr txBox="1"/>
            <p:nvPr/>
          </p:nvSpPr>
          <p:spPr>
            <a:xfrm>
              <a:off x="689780" y="3774616"/>
              <a:ext cx="1024258" cy="269257"/>
            </a:xfrm>
            <a:prstGeom prst="rect">
              <a:avLst/>
            </a:prstGeom>
            <a:noFill/>
          </p:spPr>
          <p:txBody>
            <a:bodyPr wrap="square" rtlCol="0">
              <a:spAutoFit/>
            </a:bodyPr>
            <a:lstStyle/>
            <a:p>
              <a:r>
                <a:rPr lang="en-US" sz="1733"/>
                <a:t>1/4</a:t>
              </a:r>
            </a:p>
          </p:txBody>
        </p:sp>
      </p:grpSp>
      <p:grpSp>
        <p:nvGrpSpPr>
          <p:cNvPr id="6" name="Group 5">
            <a:extLst>
              <a:ext uri="{FF2B5EF4-FFF2-40B4-BE49-F238E27FC236}">
                <a16:creationId xmlns:a16="http://schemas.microsoft.com/office/drawing/2014/main" id="{7E816A40-E3BC-7BD1-A9C2-0C97A08C39CF}"/>
              </a:ext>
            </a:extLst>
          </p:cNvPr>
          <p:cNvGrpSpPr/>
          <p:nvPr/>
        </p:nvGrpSpPr>
        <p:grpSpPr>
          <a:xfrm>
            <a:off x="551692" y="3718479"/>
            <a:ext cx="1933272" cy="870536"/>
            <a:chOff x="413769" y="2788859"/>
            <a:chExt cx="1449954" cy="652902"/>
          </a:xfrm>
        </p:grpSpPr>
        <p:cxnSp>
          <p:nvCxnSpPr>
            <p:cNvPr id="23" name="Straight Connector 22">
              <a:extLst>
                <a:ext uri="{FF2B5EF4-FFF2-40B4-BE49-F238E27FC236}">
                  <a16:creationId xmlns:a16="http://schemas.microsoft.com/office/drawing/2014/main" id="{C20BF22B-2591-F592-098B-7DEFA7942EA8}"/>
                </a:ext>
              </a:extLst>
            </p:cNvPr>
            <p:cNvCxnSpPr>
              <a:cxnSpLocks/>
              <a:stCxn id="51" idx="3"/>
              <a:endCxn id="114" idx="1"/>
            </p:cNvCxnSpPr>
            <p:nvPr/>
          </p:nvCxnSpPr>
          <p:spPr>
            <a:xfrm>
              <a:off x="413769" y="2788859"/>
              <a:ext cx="1072588" cy="538198"/>
            </a:xfrm>
            <a:prstGeom prst="line">
              <a:avLst/>
            </a:prstGeom>
            <a:ln w="19050"/>
          </p:spPr>
          <p:style>
            <a:lnRef idx="1">
              <a:schemeClr val="dk1"/>
            </a:lnRef>
            <a:fillRef idx="0">
              <a:schemeClr val="dk1"/>
            </a:fillRef>
            <a:effectRef idx="0">
              <a:schemeClr val="dk1"/>
            </a:effectRef>
            <a:fontRef idx="minor">
              <a:schemeClr val="tx1"/>
            </a:fontRef>
          </p:style>
        </p:cxnSp>
        <p:sp>
          <p:nvSpPr>
            <p:cNvPr id="114" name="Rectangle 113">
              <a:extLst>
                <a:ext uri="{FF2B5EF4-FFF2-40B4-BE49-F238E27FC236}">
                  <a16:creationId xmlns:a16="http://schemas.microsoft.com/office/drawing/2014/main" id="{D40BA562-E107-2623-5620-ADFA451D3E73}"/>
                </a:ext>
              </a:extLst>
            </p:cNvPr>
            <p:cNvSpPr/>
            <p:nvPr/>
          </p:nvSpPr>
          <p:spPr>
            <a:xfrm>
              <a:off x="1486357" y="3212353"/>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180" name="TextBox 179">
              <a:extLst>
                <a:ext uri="{FF2B5EF4-FFF2-40B4-BE49-F238E27FC236}">
                  <a16:creationId xmlns:a16="http://schemas.microsoft.com/office/drawing/2014/main" id="{5C94B50D-DFD0-C1E4-30CC-B8CBE0A840A1}"/>
                </a:ext>
              </a:extLst>
            </p:cNvPr>
            <p:cNvSpPr txBox="1"/>
            <p:nvPr/>
          </p:nvSpPr>
          <p:spPr>
            <a:xfrm>
              <a:off x="839465" y="2802938"/>
              <a:ext cx="1024258" cy="269257"/>
            </a:xfrm>
            <a:prstGeom prst="rect">
              <a:avLst/>
            </a:prstGeom>
            <a:noFill/>
          </p:spPr>
          <p:txBody>
            <a:bodyPr wrap="square" rtlCol="0">
              <a:spAutoFit/>
            </a:bodyPr>
            <a:lstStyle/>
            <a:p>
              <a:r>
                <a:rPr lang="en-US" sz="1733"/>
                <a:t>1/4</a:t>
              </a:r>
            </a:p>
          </p:txBody>
        </p:sp>
      </p:grpSp>
      <p:grpSp>
        <p:nvGrpSpPr>
          <p:cNvPr id="8" name="Group 7">
            <a:extLst>
              <a:ext uri="{FF2B5EF4-FFF2-40B4-BE49-F238E27FC236}">
                <a16:creationId xmlns:a16="http://schemas.microsoft.com/office/drawing/2014/main" id="{3DF4FB89-D76C-FE40-F1C9-DDDD097E1465}"/>
              </a:ext>
            </a:extLst>
          </p:cNvPr>
          <p:cNvGrpSpPr/>
          <p:nvPr/>
        </p:nvGrpSpPr>
        <p:grpSpPr>
          <a:xfrm>
            <a:off x="551692" y="2693332"/>
            <a:ext cx="1921243" cy="1025147"/>
            <a:chOff x="413769" y="2019999"/>
            <a:chExt cx="1440932" cy="768860"/>
          </a:xfrm>
        </p:grpSpPr>
        <p:cxnSp>
          <p:nvCxnSpPr>
            <p:cNvPr id="26" name="Straight Connector 25">
              <a:extLst>
                <a:ext uri="{FF2B5EF4-FFF2-40B4-BE49-F238E27FC236}">
                  <a16:creationId xmlns:a16="http://schemas.microsoft.com/office/drawing/2014/main" id="{B9134C1E-C060-71C6-91F3-E88EFA30A80F}"/>
                </a:ext>
              </a:extLst>
            </p:cNvPr>
            <p:cNvCxnSpPr>
              <a:cxnSpLocks/>
              <a:stCxn id="51" idx="3"/>
              <a:endCxn id="148" idx="1"/>
            </p:cNvCxnSpPr>
            <p:nvPr/>
          </p:nvCxnSpPr>
          <p:spPr>
            <a:xfrm flipV="1">
              <a:off x="413769" y="2134703"/>
              <a:ext cx="1072588" cy="654156"/>
            </a:xfrm>
            <a:prstGeom prst="line">
              <a:avLst/>
            </a:prstGeom>
            <a:ln w="19050"/>
          </p:spPr>
          <p:style>
            <a:lnRef idx="1">
              <a:schemeClr val="dk1"/>
            </a:lnRef>
            <a:fillRef idx="0">
              <a:schemeClr val="dk1"/>
            </a:fillRef>
            <a:effectRef idx="0">
              <a:schemeClr val="dk1"/>
            </a:effectRef>
            <a:fontRef idx="minor">
              <a:schemeClr val="tx1"/>
            </a:fontRef>
          </p:style>
        </p:cxnSp>
        <p:sp>
          <p:nvSpPr>
            <p:cNvPr id="148" name="Rectangle 147">
              <a:extLst>
                <a:ext uri="{FF2B5EF4-FFF2-40B4-BE49-F238E27FC236}">
                  <a16:creationId xmlns:a16="http://schemas.microsoft.com/office/drawing/2014/main" id="{775CE3FF-61E9-8910-7284-682A0276A8A7}"/>
                </a:ext>
              </a:extLst>
            </p:cNvPr>
            <p:cNvSpPr/>
            <p:nvPr/>
          </p:nvSpPr>
          <p:spPr>
            <a:xfrm>
              <a:off x="1486357" y="2019999"/>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181" name="TextBox 180">
              <a:extLst>
                <a:ext uri="{FF2B5EF4-FFF2-40B4-BE49-F238E27FC236}">
                  <a16:creationId xmlns:a16="http://schemas.microsoft.com/office/drawing/2014/main" id="{2B14EE73-E4DB-C2FE-2E50-020B144FF3FB}"/>
                </a:ext>
              </a:extLst>
            </p:cNvPr>
            <p:cNvSpPr txBox="1"/>
            <p:nvPr/>
          </p:nvSpPr>
          <p:spPr>
            <a:xfrm>
              <a:off x="822549" y="2112663"/>
              <a:ext cx="1024258" cy="269257"/>
            </a:xfrm>
            <a:prstGeom prst="rect">
              <a:avLst/>
            </a:prstGeom>
            <a:noFill/>
          </p:spPr>
          <p:txBody>
            <a:bodyPr wrap="square" rtlCol="0">
              <a:spAutoFit/>
            </a:bodyPr>
            <a:lstStyle/>
            <a:p>
              <a:r>
                <a:rPr lang="en-US" sz="1733"/>
                <a:t>1/4</a:t>
              </a:r>
            </a:p>
          </p:txBody>
        </p:sp>
      </p:grpSp>
      <p:sp>
        <p:nvSpPr>
          <p:cNvPr id="182" name="TextBox 181">
            <a:extLst>
              <a:ext uri="{FF2B5EF4-FFF2-40B4-BE49-F238E27FC236}">
                <a16:creationId xmlns:a16="http://schemas.microsoft.com/office/drawing/2014/main" id="{2CB1CE63-E2D1-17A3-8B4E-12C8DBDF4473}"/>
              </a:ext>
            </a:extLst>
          </p:cNvPr>
          <p:cNvSpPr txBox="1"/>
          <p:nvPr/>
        </p:nvSpPr>
        <p:spPr>
          <a:xfrm>
            <a:off x="845219" y="2170333"/>
            <a:ext cx="1365677" cy="359009"/>
          </a:xfrm>
          <a:prstGeom prst="rect">
            <a:avLst/>
          </a:prstGeom>
          <a:noFill/>
        </p:spPr>
        <p:txBody>
          <a:bodyPr wrap="square" rtlCol="0">
            <a:spAutoFit/>
          </a:bodyPr>
          <a:lstStyle/>
          <a:p>
            <a:r>
              <a:rPr lang="en-US" sz="1733"/>
              <a:t>1/4</a:t>
            </a:r>
          </a:p>
        </p:txBody>
      </p:sp>
      <p:sp>
        <p:nvSpPr>
          <p:cNvPr id="183" name="TextBox 182">
            <a:extLst>
              <a:ext uri="{FF2B5EF4-FFF2-40B4-BE49-F238E27FC236}">
                <a16:creationId xmlns:a16="http://schemas.microsoft.com/office/drawing/2014/main" id="{BB4733EB-8115-6706-B9C1-D11E04CE1953}"/>
              </a:ext>
            </a:extLst>
          </p:cNvPr>
          <p:cNvSpPr txBox="1"/>
          <p:nvPr/>
        </p:nvSpPr>
        <p:spPr>
          <a:xfrm>
            <a:off x="5568997" y="3140502"/>
            <a:ext cx="5703296" cy="1405256"/>
          </a:xfrm>
          <a:prstGeom prst="rect">
            <a:avLst/>
          </a:prstGeom>
          <a:noFill/>
        </p:spPr>
        <p:txBody>
          <a:bodyPr wrap="square" rtlCol="0">
            <a:spAutoFit/>
          </a:bodyPr>
          <a:lstStyle/>
          <a:p>
            <a:r>
              <a:rPr lang="en-US" sz="2133" dirty="0">
                <a:latin typeface="Inter Light" panose="02000403000000020004" pitchFamily="2" charset="0"/>
                <a:ea typeface="Inter Light" panose="02000403000000020004" pitchFamily="2" charset="0"/>
                <a:cs typeface="Inter Light" panose="02000403000000020004" pitchFamily="2" charset="0"/>
              </a:rPr>
              <a:t>Can also think about die rolls as a tree of possibilities.</a:t>
            </a:r>
          </a:p>
          <a:p>
            <a:pPr marL="342900" indent="-342900">
              <a:buFont typeface="Arial" panose="020B0604020202020204" pitchFamily="34" charset="0"/>
              <a:buChar char="•"/>
            </a:pPr>
            <a:r>
              <a:rPr lang="en-US" sz="2133" dirty="0">
                <a:latin typeface="Inter Light" panose="02000403000000020004" pitchFamily="2" charset="0"/>
                <a:ea typeface="Inter Light" panose="02000403000000020004" pitchFamily="2" charset="0"/>
                <a:cs typeface="Inter Light" panose="02000403000000020004" pitchFamily="2" charset="0"/>
              </a:rPr>
              <a:t>First level is the first roll.</a:t>
            </a:r>
          </a:p>
          <a:p>
            <a:pPr marL="342900" indent="-342900">
              <a:buFont typeface="Arial" panose="020B0604020202020204" pitchFamily="34" charset="0"/>
              <a:buChar char="•"/>
            </a:pPr>
            <a:r>
              <a:rPr lang="en-US" sz="2133" dirty="0">
                <a:latin typeface="Inter Light" panose="02000403000000020004" pitchFamily="2" charset="0"/>
                <a:ea typeface="Inter Light" panose="02000403000000020004" pitchFamily="2" charset="0"/>
                <a:cs typeface="Inter Light" panose="02000403000000020004" pitchFamily="2" charset="0"/>
              </a:rPr>
              <a:t>Second level is the second roll.</a:t>
            </a:r>
          </a:p>
        </p:txBody>
      </p:sp>
      <mc:AlternateContent xmlns:mc="http://schemas.openxmlformats.org/markup-compatibility/2006" xmlns:a14="http://schemas.microsoft.com/office/drawing/2010/main">
        <mc:Choice Requires="a14">
          <p:sp>
            <p:nvSpPr>
              <p:cNvPr id="184" name="Text Placeholder 5">
                <a:extLst>
                  <a:ext uri="{FF2B5EF4-FFF2-40B4-BE49-F238E27FC236}">
                    <a16:creationId xmlns:a16="http://schemas.microsoft.com/office/drawing/2014/main" id="{B05499CF-4B70-EEC8-0BE0-7422D8C0DB2F}"/>
                  </a:ext>
                </a:extLst>
              </p:cNvPr>
              <p:cNvSpPr>
                <a:spLocks noGrp="1"/>
              </p:cNvSpPr>
              <p:nvPr>
                <p:ph type="body" idx="1"/>
              </p:nvPr>
            </p:nvSpPr>
            <p:spPr>
              <a:xfrm>
                <a:off x="5324845" y="536267"/>
                <a:ext cx="6178680" cy="2587125"/>
              </a:xfrm>
            </p:spPr>
            <p:txBody>
              <a:bodyPr/>
              <a:lstStyle/>
              <a:p>
                <a:pPr marL="169329"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𝜔</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16</m:t>
                          </m:r>
                        </m:den>
                      </m:f>
                    </m:oMath>
                  </m:oMathPara>
                </a14:m>
                <a:endParaRPr lang="en-US"/>
              </a:p>
              <a:p>
                <a:pPr marL="135463" indent="0">
                  <a:buNone/>
                </a:pPr>
                <a:endParaRPr lang="en-US"/>
              </a:p>
            </p:txBody>
          </p:sp>
        </mc:Choice>
        <mc:Fallback xmlns="">
          <p:sp>
            <p:nvSpPr>
              <p:cNvPr id="184" name="Text Placeholder 5">
                <a:extLst>
                  <a:ext uri="{FF2B5EF4-FFF2-40B4-BE49-F238E27FC236}">
                    <a16:creationId xmlns:a16="http://schemas.microsoft.com/office/drawing/2014/main" id="{B05499CF-4B70-EEC8-0BE0-7422D8C0DB2F}"/>
                  </a:ext>
                </a:extLst>
              </p:cNvPr>
              <p:cNvSpPr>
                <a:spLocks noGrp="1" noRot="1" noChangeAspect="1" noMove="1" noResize="1" noEditPoints="1" noAdjustHandles="1" noChangeArrowheads="1" noChangeShapeType="1" noTextEdit="1"/>
              </p:cNvSpPr>
              <p:nvPr>
                <p:ph type="body" idx="1"/>
              </p:nvPr>
            </p:nvSpPr>
            <p:spPr>
              <a:xfrm>
                <a:off x="5324845" y="536267"/>
                <a:ext cx="6178680" cy="2587125"/>
              </a:xfr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848173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317BD-5702-7A18-6B48-DA1037ACCD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E898A-9BA4-51B0-2779-557B2DF33BBA}"/>
              </a:ext>
            </a:extLst>
          </p:cNvPr>
          <p:cNvSpPr>
            <a:spLocks noGrp="1"/>
          </p:cNvSpPr>
          <p:nvPr>
            <p:ph type="title"/>
          </p:nvPr>
        </p:nvSpPr>
        <p:spPr/>
        <p:txBody>
          <a:bodyPr/>
          <a:lstStyle/>
          <a:p>
            <a:r>
              <a:rPr lang="en-US"/>
              <a:t>The Sample Space for Monty Hall</a:t>
            </a:r>
          </a:p>
        </p:txBody>
      </p:sp>
      <p:cxnSp>
        <p:nvCxnSpPr>
          <p:cNvPr id="4" name="Straight Connector 3">
            <a:extLst>
              <a:ext uri="{FF2B5EF4-FFF2-40B4-BE49-F238E27FC236}">
                <a16:creationId xmlns:a16="http://schemas.microsoft.com/office/drawing/2014/main" id="{277A6BBF-CB8B-60C3-291D-0FA9AAEDEDC6}"/>
              </a:ext>
            </a:extLst>
          </p:cNvPr>
          <p:cNvCxnSpPr>
            <a:cxnSpLocks/>
            <a:stCxn id="5" idx="7"/>
            <a:endCxn id="78" idx="1"/>
          </p:cNvCxnSpPr>
          <p:nvPr/>
        </p:nvCxnSpPr>
        <p:spPr>
          <a:xfrm flipV="1">
            <a:off x="658717" y="1808349"/>
            <a:ext cx="1917619" cy="1884359"/>
          </a:xfrm>
          <a:prstGeom prst="line">
            <a:avLst/>
          </a:prstGeom>
          <a:ln w="19050"/>
        </p:spPr>
        <p:style>
          <a:lnRef idx="1">
            <a:schemeClr val="dk1"/>
          </a:lnRef>
          <a:fillRef idx="0">
            <a:schemeClr val="dk1"/>
          </a:fillRef>
          <a:effectRef idx="0">
            <a:schemeClr val="dk1"/>
          </a:effectRef>
          <a:fontRef idx="minor">
            <a:schemeClr val="tx1"/>
          </a:fontRef>
        </p:style>
      </p:cxnSp>
      <p:sp>
        <p:nvSpPr>
          <p:cNvPr id="5" name="Oval 4">
            <a:extLst>
              <a:ext uri="{FF2B5EF4-FFF2-40B4-BE49-F238E27FC236}">
                <a16:creationId xmlns:a16="http://schemas.microsoft.com/office/drawing/2014/main" id="{AF33EBB0-D4EC-72DD-B372-FE18A3155AB2}"/>
              </a:ext>
            </a:extLst>
          </p:cNvPr>
          <p:cNvSpPr/>
          <p:nvPr/>
        </p:nvSpPr>
        <p:spPr>
          <a:xfrm>
            <a:off x="485275" y="3658380"/>
            <a:ext cx="203200" cy="2344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400"/>
          </a:p>
        </p:txBody>
      </p:sp>
      <p:cxnSp>
        <p:nvCxnSpPr>
          <p:cNvPr id="6" name="Straight Connector 5">
            <a:extLst>
              <a:ext uri="{FF2B5EF4-FFF2-40B4-BE49-F238E27FC236}">
                <a16:creationId xmlns:a16="http://schemas.microsoft.com/office/drawing/2014/main" id="{AF95BAF6-CD95-5CEC-E214-6B87D1793AE0}"/>
              </a:ext>
            </a:extLst>
          </p:cNvPr>
          <p:cNvCxnSpPr>
            <a:cxnSpLocks/>
            <a:stCxn id="5" idx="5"/>
            <a:endCxn id="21" idx="1"/>
          </p:cNvCxnSpPr>
          <p:nvPr/>
        </p:nvCxnSpPr>
        <p:spPr>
          <a:xfrm>
            <a:off x="658717" y="3858454"/>
            <a:ext cx="1917619" cy="1811772"/>
          </a:xfrm>
          <a:prstGeom prst="line">
            <a:avLst/>
          </a:prstGeom>
          <a:ln w="19050">
            <a:solidFill>
              <a:schemeClr val="accent2"/>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35F4A08-C812-83E3-9F5D-249658A31CEB}"/>
              </a:ext>
            </a:extLst>
          </p:cNvPr>
          <p:cNvSpPr txBox="1"/>
          <p:nvPr/>
        </p:nvSpPr>
        <p:spPr>
          <a:xfrm>
            <a:off x="869523" y="4568029"/>
            <a:ext cx="1365677" cy="359009"/>
          </a:xfrm>
          <a:prstGeom prst="rect">
            <a:avLst/>
          </a:prstGeom>
          <a:noFill/>
        </p:spPr>
        <p:txBody>
          <a:bodyPr wrap="square" rtlCol="0">
            <a:spAutoFit/>
          </a:bodyPr>
          <a:lstStyle/>
          <a:p>
            <a:r>
              <a:rPr lang="en-US" sz="1733"/>
              <a:t>1/3</a:t>
            </a:r>
          </a:p>
        </p:txBody>
      </p:sp>
      <p:cxnSp>
        <p:nvCxnSpPr>
          <p:cNvPr id="8" name="Straight Connector 7">
            <a:extLst>
              <a:ext uri="{FF2B5EF4-FFF2-40B4-BE49-F238E27FC236}">
                <a16:creationId xmlns:a16="http://schemas.microsoft.com/office/drawing/2014/main" id="{E1BA41C6-C924-8202-4B8E-E025C8561D4E}"/>
              </a:ext>
            </a:extLst>
          </p:cNvPr>
          <p:cNvCxnSpPr>
            <a:cxnSpLocks/>
            <a:stCxn id="5" idx="6"/>
          </p:cNvCxnSpPr>
          <p:nvPr/>
        </p:nvCxnSpPr>
        <p:spPr>
          <a:xfrm flipV="1">
            <a:off x="688475" y="3761161"/>
            <a:ext cx="1887861" cy="14419"/>
          </a:xfrm>
          <a:prstGeom prst="line">
            <a:avLst/>
          </a:prstGeom>
          <a:ln w="1905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CDFF86F-3762-4F42-DE29-C9F75745FD67}"/>
              </a:ext>
            </a:extLst>
          </p:cNvPr>
          <p:cNvSpPr txBox="1"/>
          <p:nvPr/>
        </p:nvSpPr>
        <p:spPr>
          <a:xfrm>
            <a:off x="1679862" y="3394383"/>
            <a:ext cx="1365677" cy="359009"/>
          </a:xfrm>
          <a:prstGeom prst="rect">
            <a:avLst/>
          </a:prstGeom>
          <a:noFill/>
        </p:spPr>
        <p:txBody>
          <a:bodyPr wrap="square" rtlCol="0">
            <a:spAutoFit/>
          </a:bodyPr>
          <a:lstStyle/>
          <a:p>
            <a:r>
              <a:rPr lang="en-US" sz="1733"/>
              <a:t>1/3</a:t>
            </a:r>
          </a:p>
        </p:txBody>
      </p:sp>
      <p:sp>
        <p:nvSpPr>
          <p:cNvPr id="10" name="TextBox 9">
            <a:extLst>
              <a:ext uri="{FF2B5EF4-FFF2-40B4-BE49-F238E27FC236}">
                <a16:creationId xmlns:a16="http://schemas.microsoft.com/office/drawing/2014/main" id="{88F3193E-DA25-256B-06C0-3CAC2D2467AA}"/>
              </a:ext>
            </a:extLst>
          </p:cNvPr>
          <p:cNvSpPr txBox="1"/>
          <p:nvPr/>
        </p:nvSpPr>
        <p:spPr>
          <a:xfrm>
            <a:off x="795146" y="2726734"/>
            <a:ext cx="1365677" cy="359009"/>
          </a:xfrm>
          <a:prstGeom prst="rect">
            <a:avLst/>
          </a:prstGeom>
          <a:noFill/>
        </p:spPr>
        <p:txBody>
          <a:bodyPr wrap="square" rtlCol="0">
            <a:spAutoFit/>
          </a:bodyPr>
          <a:lstStyle/>
          <a:p>
            <a:r>
              <a:rPr lang="en-US" sz="1733"/>
              <a:t>1/3</a:t>
            </a:r>
          </a:p>
        </p:txBody>
      </p:sp>
      <mc:AlternateContent xmlns:mc="http://schemas.openxmlformats.org/markup-compatibility/2006" xmlns:a14="http://schemas.microsoft.com/office/drawing/2010/main">
        <mc:Choice Requires="a14">
          <p:sp>
            <p:nvSpPr>
              <p:cNvPr id="13" name="Text Placeholder 2">
                <a:extLst>
                  <a:ext uri="{FF2B5EF4-FFF2-40B4-BE49-F238E27FC236}">
                    <a16:creationId xmlns:a16="http://schemas.microsoft.com/office/drawing/2014/main" id="{7F25E041-27E5-BE8B-62D8-993B70792587}"/>
                  </a:ext>
                </a:extLst>
              </p:cNvPr>
              <p:cNvSpPr>
                <a:spLocks noGrp="1"/>
              </p:cNvSpPr>
              <p:nvPr>
                <p:ph type="body" idx="1"/>
              </p:nvPr>
            </p:nvSpPr>
            <p:spPr>
              <a:xfrm>
                <a:off x="9081981" y="2415847"/>
                <a:ext cx="2725859" cy="1703624"/>
              </a:xfrm>
            </p:spPr>
            <p:txBody>
              <a:bodyPr/>
              <a:lstStyle/>
              <a:p>
                <a:pPr marL="169329" indent="0">
                  <a:buNone/>
                </a:pPr>
                <a14:m>
                  <m:oMath xmlns:m="http://schemas.openxmlformats.org/officeDocument/2006/math">
                    <m:r>
                      <a:rPr lang="en-US" b="0" i="1" smtClean="0">
                        <a:solidFill>
                          <a:schemeClr val="accent2"/>
                        </a:solidFill>
                        <a:latin typeface="Cambria Math" panose="02040503050406030204" pitchFamily="18" charset="0"/>
                      </a:rPr>
                      <m:t>𝑖</m:t>
                    </m:r>
                  </m:oMath>
                </a14:m>
                <a:r>
                  <a:rPr lang="en-US">
                    <a:solidFill>
                      <a:schemeClr val="accent2"/>
                    </a:solidFill>
                  </a:rPr>
                  <a:t>: the door with the car prize </a:t>
                </a:r>
              </a:p>
              <a:p>
                <a:pPr marL="169329" indent="0">
                  <a:buNone/>
                </a:pPr>
                <a14:m>
                  <m:oMath xmlns:m="http://schemas.openxmlformats.org/officeDocument/2006/math">
                    <m:r>
                      <a:rPr lang="en-US" b="0" i="1" smtClean="0">
                        <a:solidFill>
                          <a:schemeClr val="accent3"/>
                        </a:solidFill>
                        <a:latin typeface="Cambria Math" panose="02040503050406030204" pitchFamily="18" charset="0"/>
                      </a:rPr>
                      <m:t>𝑗</m:t>
                    </m:r>
                  </m:oMath>
                </a14:m>
                <a:r>
                  <a:rPr lang="en-US">
                    <a:solidFill>
                      <a:schemeClr val="accent3"/>
                    </a:solidFill>
                  </a:rPr>
                  <a:t>: the door that you select first</a:t>
                </a:r>
              </a:p>
              <a:p>
                <a:pPr marL="169329" indent="0">
                  <a:buNone/>
                </a:pPr>
                <a14:m>
                  <m:oMath xmlns:m="http://schemas.openxmlformats.org/officeDocument/2006/math">
                    <m:r>
                      <a:rPr lang="en-US" b="0" i="1" smtClean="0">
                        <a:solidFill>
                          <a:schemeClr val="accent5"/>
                        </a:solidFill>
                        <a:latin typeface="Cambria Math" panose="02040503050406030204" pitchFamily="18" charset="0"/>
                      </a:rPr>
                      <m:t>𝑘</m:t>
                    </m:r>
                  </m:oMath>
                </a14:m>
                <a:r>
                  <a:rPr lang="en-US">
                    <a:solidFill>
                      <a:schemeClr val="accent5"/>
                    </a:solidFill>
                  </a:rPr>
                  <a:t>: the door that gets opened</a:t>
                </a:r>
              </a:p>
            </p:txBody>
          </p:sp>
        </mc:Choice>
        <mc:Fallback xmlns="">
          <p:sp>
            <p:nvSpPr>
              <p:cNvPr id="13" name="Text Placeholder 2">
                <a:extLst>
                  <a:ext uri="{FF2B5EF4-FFF2-40B4-BE49-F238E27FC236}">
                    <a16:creationId xmlns:a16="http://schemas.microsoft.com/office/drawing/2014/main" id="{7F25E041-27E5-BE8B-62D8-993B70792587}"/>
                  </a:ext>
                </a:extLst>
              </p:cNvPr>
              <p:cNvSpPr>
                <a:spLocks noGrp="1" noRot="1" noChangeAspect="1" noMove="1" noResize="1" noEditPoints="1" noAdjustHandles="1" noChangeArrowheads="1" noChangeShapeType="1" noTextEdit="1"/>
              </p:cNvSpPr>
              <p:nvPr>
                <p:ph type="body" idx="1"/>
              </p:nvPr>
            </p:nvSpPr>
            <p:spPr>
              <a:xfrm>
                <a:off x="9081981" y="2415847"/>
                <a:ext cx="2725859" cy="1703624"/>
              </a:xfrm>
              <a:blipFill>
                <a:blip r:embed="rId2"/>
                <a:stretch>
                  <a:fillRect b="-62857"/>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DFFCE4FE-4571-D18D-DD24-D0CCDC0D699A}"/>
              </a:ext>
            </a:extLst>
          </p:cNvPr>
          <p:cNvSpPr/>
          <p:nvPr/>
        </p:nvSpPr>
        <p:spPr>
          <a:xfrm>
            <a:off x="2576336" y="5517287"/>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30" name="Oval 29">
            <a:extLst>
              <a:ext uri="{FF2B5EF4-FFF2-40B4-BE49-F238E27FC236}">
                <a16:creationId xmlns:a16="http://schemas.microsoft.com/office/drawing/2014/main" id="{E9749FAB-658B-1AF9-C13A-ED7FD3E7EA41}"/>
              </a:ext>
            </a:extLst>
          </p:cNvPr>
          <p:cNvSpPr/>
          <p:nvPr/>
        </p:nvSpPr>
        <p:spPr>
          <a:xfrm>
            <a:off x="4300950" y="6145915"/>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33" name="Oval 32">
            <a:extLst>
              <a:ext uri="{FF2B5EF4-FFF2-40B4-BE49-F238E27FC236}">
                <a16:creationId xmlns:a16="http://schemas.microsoft.com/office/drawing/2014/main" id="{8FDD018B-9052-2342-8ABE-C997E9B58A19}"/>
              </a:ext>
            </a:extLst>
          </p:cNvPr>
          <p:cNvSpPr/>
          <p:nvPr/>
        </p:nvSpPr>
        <p:spPr>
          <a:xfrm>
            <a:off x="4300950" y="5522866"/>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34" name="Oval 33">
            <a:extLst>
              <a:ext uri="{FF2B5EF4-FFF2-40B4-BE49-F238E27FC236}">
                <a16:creationId xmlns:a16="http://schemas.microsoft.com/office/drawing/2014/main" id="{B3B40F72-BC6B-DC1F-C9E4-73FCC83895CB}"/>
              </a:ext>
            </a:extLst>
          </p:cNvPr>
          <p:cNvSpPr/>
          <p:nvPr/>
        </p:nvSpPr>
        <p:spPr>
          <a:xfrm>
            <a:off x="4300950" y="4907687"/>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cxnSp>
        <p:nvCxnSpPr>
          <p:cNvPr id="3" name="Straight Connector 2">
            <a:extLst>
              <a:ext uri="{FF2B5EF4-FFF2-40B4-BE49-F238E27FC236}">
                <a16:creationId xmlns:a16="http://schemas.microsoft.com/office/drawing/2014/main" id="{A63AF385-B4A6-7C93-E1F8-A81B8024D85A}"/>
              </a:ext>
            </a:extLst>
          </p:cNvPr>
          <p:cNvCxnSpPr>
            <a:cxnSpLocks/>
            <a:stCxn id="21" idx="3"/>
          </p:cNvCxnSpPr>
          <p:nvPr/>
        </p:nvCxnSpPr>
        <p:spPr>
          <a:xfrm>
            <a:off x="3067461" y="5670226"/>
            <a:ext cx="1233488" cy="628628"/>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2EAF5D9-9B01-B2EA-16F0-5CCA7293DE83}"/>
              </a:ext>
            </a:extLst>
          </p:cNvPr>
          <p:cNvCxnSpPr>
            <a:cxnSpLocks/>
            <a:stCxn id="21" idx="3"/>
          </p:cNvCxnSpPr>
          <p:nvPr/>
        </p:nvCxnSpPr>
        <p:spPr>
          <a:xfrm>
            <a:off x="3067461" y="5670225"/>
            <a:ext cx="1233488" cy="5579"/>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EF2074FC-0DA9-AC85-2A4E-30052B039AF7}"/>
              </a:ext>
            </a:extLst>
          </p:cNvPr>
          <p:cNvCxnSpPr>
            <a:cxnSpLocks/>
            <a:stCxn id="21" idx="3"/>
          </p:cNvCxnSpPr>
          <p:nvPr/>
        </p:nvCxnSpPr>
        <p:spPr>
          <a:xfrm flipV="1">
            <a:off x="3067461" y="5060625"/>
            <a:ext cx="1233488" cy="609600"/>
          </a:xfrm>
          <a:prstGeom prst="line">
            <a:avLst/>
          </a:prstGeom>
          <a:ln w="19050">
            <a:solidFill>
              <a:schemeClr val="accent3"/>
            </a:solidFill>
          </a:ln>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AB5C4EC1-1B60-5CA9-A3AC-EB84D7A8FDB1}"/>
              </a:ext>
            </a:extLst>
          </p:cNvPr>
          <p:cNvSpPr/>
          <p:nvPr/>
        </p:nvSpPr>
        <p:spPr>
          <a:xfrm>
            <a:off x="2576336" y="3589115"/>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78" name="Rectangle 77">
            <a:extLst>
              <a:ext uri="{FF2B5EF4-FFF2-40B4-BE49-F238E27FC236}">
                <a16:creationId xmlns:a16="http://schemas.microsoft.com/office/drawing/2014/main" id="{4E79EE22-32D8-5D17-BE90-5DE9BC796571}"/>
              </a:ext>
            </a:extLst>
          </p:cNvPr>
          <p:cNvSpPr/>
          <p:nvPr/>
        </p:nvSpPr>
        <p:spPr>
          <a:xfrm>
            <a:off x="2576336" y="1655410"/>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124" name="TextBox 123">
            <a:extLst>
              <a:ext uri="{FF2B5EF4-FFF2-40B4-BE49-F238E27FC236}">
                <a16:creationId xmlns:a16="http://schemas.microsoft.com/office/drawing/2014/main" id="{8197861D-C5FA-72E7-5074-586BD5F3D7B6}"/>
              </a:ext>
            </a:extLst>
          </p:cNvPr>
          <p:cNvSpPr txBox="1"/>
          <p:nvPr/>
        </p:nvSpPr>
        <p:spPr>
          <a:xfrm>
            <a:off x="3274836" y="5976103"/>
            <a:ext cx="1365677" cy="359009"/>
          </a:xfrm>
          <a:prstGeom prst="rect">
            <a:avLst/>
          </a:prstGeom>
          <a:noFill/>
        </p:spPr>
        <p:txBody>
          <a:bodyPr wrap="square" rtlCol="0">
            <a:spAutoFit/>
          </a:bodyPr>
          <a:lstStyle/>
          <a:p>
            <a:r>
              <a:rPr lang="en-US" sz="1733"/>
              <a:t>1/3</a:t>
            </a:r>
          </a:p>
        </p:txBody>
      </p:sp>
      <p:sp>
        <p:nvSpPr>
          <p:cNvPr id="125" name="TextBox 124">
            <a:extLst>
              <a:ext uri="{FF2B5EF4-FFF2-40B4-BE49-F238E27FC236}">
                <a16:creationId xmlns:a16="http://schemas.microsoft.com/office/drawing/2014/main" id="{B3CEB5D9-A9D6-335A-61B0-AB0E7BC0DF57}"/>
              </a:ext>
            </a:extLst>
          </p:cNvPr>
          <p:cNvSpPr txBox="1"/>
          <p:nvPr/>
        </p:nvSpPr>
        <p:spPr>
          <a:xfrm>
            <a:off x="3612723" y="5337830"/>
            <a:ext cx="1365677" cy="359009"/>
          </a:xfrm>
          <a:prstGeom prst="rect">
            <a:avLst/>
          </a:prstGeom>
          <a:noFill/>
        </p:spPr>
        <p:txBody>
          <a:bodyPr wrap="square" rtlCol="0">
            <a:spAutoFit/>
          </a:bodyPr>
          <a:lstStyle/>
          <a:p>
            <a:r>
              <a:rPr lang="en-US" sz="1733"/>
              <a:t>1/3</a:t>
            </a:r>
          </a:p>
        </p:txBody>
      </p:sp>
      <p:sp>
        <p:nvSpPr>
          <p:cNvPr id="126" name="TextBox 125">
            <a:extLst>
              <a:ext uri="{FF2B5EF4-FFF2-40B4-BE49-F238E27FC236}">
                <a16:creationId xmlns:a16="http://schemas.microsoft.com/office/drawing/2014/main" id="{48F3D1C6-02E9-53CF-CDAE-AF7C27B110E2}"/>
              </a:ext>
            </a:extLst>
          </p:cNvPr>
          <p:cNvSpPr txBox="1"/>
          <p:nvPr/>
        </p:nvSpPr>
        <p:spPr>
          <a:xfrm>
            <a:off x="3274836" y="4907687"/>
            <a:ext cx="1365677" cy="359009"/>
          </a:xfrm>
          <a:prstGeom prst="rect">
            <a:avLst/>
          </a:prstGeom>
          <a:noFill/>
        </p:spPr>
        <p:txBody>
          <a:bodyPr wrap="square" rtlCol="0">
            <a:spAutoFit/>
          </a:bodyPr>
          <a:lstStyle/>
          <a:p>
            <a:r>
              <a:rPr lang="en-US" sz="1733"/>
              <a:t>1/3</a:t>
            </a:r>
          </a:p>
        </p:txBody>
      </p:sp>
      <p:sp>
        <p:nvSpPr>
          <p:cNvPr id="22" name="TextBox 21">
            <a:extLst>
              <a:ext uri="{FF2B5EF4-FFF2-40B4-BE49-F238E27FC236}">
                <a16:creationId xmlns:a16="http://schemas.microsoft.com/office/drawing/2014/main" id="{BD995ECB-2B84-FC28-FDEB-CCD9257EF4FB}"/>
              </a:ext>
            </a:extLst>
          </p:cNvPr>
          <p:cNvSpPr txBox="1"/>
          <p:nvPr/>
        </p:nvSpPr>
        <p:spPr>
          <a:xfrm>
            <a:off x="5610087" y="993913"/>
            <a:ext cx="5454992" cy="1477328"/>
          </a:xfrm>
          <a:prstGeom prst="rect">
            <a:avLst/>
          </a:prstGeom>
          <a:noFill/>
        </p:spPr>
        <p:txBody>
          <a:bodyPr wrap="square" rtlCol="0">
            <a:spAutoFit/>
          </a:bodyPr>
          <a:lstStyle/>
          <a:p>
            <a:r>
              <a:rPr lang="en-US" dirty="0"/>
              <a:t>If the </a:t>
            </a:r>
            <a:r>
              <a:rPr lang="en-US" dirty="0">
                <a:solidFill>
                  <a:schemeClr val="accent2"/>
                </a:solidFill>
              </a:rPr>
              <a:t>car is behind door 1, </a:t>
            </a:r>
            <a:r>
              <a:rPr lang="en-US" dirty="0"/>
              <a:t>and</a:t>
            </a:r>
            <a:r>
              <a:rPr lang="en-US" dirty="0">
                <a:solidFill>
                  <a:schemeClr val="accent3"/>
                </a:solidFill>
              </a:rPr>
              <a:t> you picked door 3, </a:t>
            </a:r>
            <a:r>
              <a:rPr lang="en-US" dirty="0">
                <a:solidFill>
                  <a:schemeClr val="accent5"/>
                </a:solidFill>
              </a:rPr>
              <a:t>what doors could the host pick and with what probabilities</a:t>
            </a:r>
            <a:r>
              <a:rPr lang="en-US" dirty="0"/>
              <a:t>?</a:t>
            </a:r>
          </a:p>
          <a:p>
            <a:pPr marL="285750" indent="-285750">
              <a:buFont typeface="Arial" panose="020B0604020202020204" pitchFamily="34" charset="0"/>
              <a:buChar char="•"/>
            </a:pPr>
            <a:r>
              <a:rPr lang="en-US" dirty="0"/>
              <a:t>Only door 2, with 100% probability.</a:t>
            </a:r>
          </a:p>
          <a:p>
            <a:endParaRPr lang="en-US" dirty="0"/>
          </a:p>
        </p:txBody>
      </p:sp>
      <p:grpSp>
        <p:nvGrpSpPr>
          <p:cNvPr id="12" name="Group 11">
            <a:extLst>
              <a:ext uri="{FF2B5EF4-FFF2-40B4-BE49-F238E27FC236}">
                <a16:creationId xmlns:a16="http://schemas.microsoft.com/office/drawing/2014/main" id="{10E17051-A62C-C169-93B5-EA6A7DB1FC29}"/>
              </a:ext>
            </a:extLst>
          </p:cNvPr>
          <p:cNvGrpSpPr/>
          <p:nvPr/>
        </p:nvGrpSpPr>
        <p:grpSpPr>
          <a:xfrm>
            <a:off x="4792075" y="4727615"/>
            <a:ext cx="3712259" cy="573749"/>
            <a:chOff x="3594056" y="3545712"/>
            <a:chExt cx="2784194" cy="430312"/>
          </a:xfrm>
        </p:grpSpPr>
        <p:sp>
          <p:nvSpPr>
            <p:cNvPr id="16" name="Rectangle 15">
              <a:extLst>
                <a:ext uri="{FF2B5EF4-FFF2-40B4-BE49-F238E27FC236}">
                  <a16:creationId xmlns:a16="http://schemas.microsoft.com/office/drawing/2014/main" id="{E692B5A0-98E3-960D-67EE-21D7835E428C}"/>
                </a:ext>
              </a:extLst>
            </p:cNvPr>
            <p:cNvSpPr/>
            <p:nvPr/>
          </p:nvSpPr>
          <p:spPr>
            <a:xfrm>
              <a:off x="4340977" y="3672746"/>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cxnSp>
          <p:nvCxnSpPr>
            <p:cNvPr id="18" name="Straight Connector 17">
              <a:extLst>
                <a:ext uri="{FF2B5EF4-FFF2-40B4-BE49-F238E27FC236}">
                  <a16:creationId xmlns:a16="http://schemas.microsoft.com/office/drawing/2014/main" id="{B6EEA40D-A3DC-EF28-4D19-41E4184461F9}"/>
                </a:ext>
              </a:extLst>
            </p:cNvPr>
            <p:cNvCxnSpPr>
              <a:cxnSpLocks/>
              <a:endCxn id="16" idx="1"/>
            </p:cNvCxnSpPr>
            <p:nvPr/>
          </p:nvCxnSpPr>
          <p:spPr>
            <a:xfrm flipV="1">
              <a:off x="3594056" y="3787450"/>
              <a:ext cx="746921" cy="8019"/>
            </a:xfrm>
            <a:prstGeom prst="line">
              <a:avLst/>
            </a:prstGeom>
            <a:ln w="31750"/>
          </p:spPr>
          <p:style>
            <a:lnRef idx="1">
              <a:schemeClr val="accent5"/>
            </a:lnRef>
            <a:fillRef idx="0">
              <a:schemeClr val="accent5"/>
            </a:fillRef>
            <a:effectRef idx="0">
              <a:schemeClr val="accent5"/>
            </a:effectRef>
            <a:fontRef idx="minor">
              <a:schemeClr val="tx1"/>
            </a:fontRef>
          </p:style>
        </p:cxnSp>
        <p:sp>
          <p:nvSpPr>
            <p:cNvPr id="20" name="TextBox 19">
              <a:extLst>
                <a:ext uri="{FF2B5EF4-FFF2-40B4-BE49-F238E27FC236}">
                  <a16:creationId xmlns:a16="http://schemas.microsoft.com/office/drawing/2014/main" id="{8B7CEF88-75BE-FE2C-5346-2076E6712388}"/>
                </a:ext>
              </a:extLst>
            </p:cNvPr>
            <p:cNvSpPr txBox="1"/>
            <p:nvPr/>
          </p:nvSpPr>
          <p:spPr>
            <a:xfrm>
              <a:off x="3807479" y="3545712"/>
              <a:ext cx="1024258" cy="269257"/>
            </a:xfrm>
            <a:prstGeom prst="rect">
              <a:avLst/>
            </a:prstGeom>
            <a:noFill/>
          </p:spPr>
          <p:txBody>
            <a:bodyPr wrap="square" rtlCol="0">
              <a:spAutoFit/>
            </a:bodyPr>
            <a:lstStyle/>
            <a:p>
              <a:r>
                <a:rPr lang="en-US" sz="1733"/>
                <a:t>1</a:t>
              </a:r>
            </a:p>
          </p:txBody>
        </p:sp>
        <p:sp>
          <p:nvSpPr>
            <p:cNvPr id="23" name="TextBox 22">
              <a:extLst>
                <a:ext uri="{FF2B5EF4-FFF2-40B4-BE49-F238E27FC236}">
                  <a16:creationId xmlns:a16="http://schemas.microsoft.com/office/drawing/2014/main" id="{746D4BC9-4748-1682-FB75-322A5CC7516A}"/>
                </a:ext>
              </a:extLst>
            </p:cNvPr>
            <p:cNvSpPr txBox="1"/>
            <p:nvPr/>
          </p:nvSpPr>
          <p:spPr>
            <a:xfrm>
              <a:off x="4701850" y="3629775"/>
              <a:ext cx="1676400" cy="346249"/>
            </a:xfrm>
            <a:prstGeom prst="rect">
              <a:avLst/>
            </a:prstGeom>
            <a:noFill/>
          </p:spPr>
          <p:txBody>
            <a:bodyPr wrap="square" rtlCol="0">
              <a:spAutoFit/>
            </a:bodyPr>
            <a:lstStyle/>
            <a:p>
              <a:r>
                <a:rPr lang="en-US" sz="2400"/>
                <a:t>1/9</a:t>
              </a:r>
            </a:p>
          </p:txBody>
        </p:sp>
      </p:grpSp>
    </p:spTree>
    <p:extLst>
      <p:ext uri="{BB962C8B-B14F-4D97-AF65-F5344CB8AC3E}">
        <p14:creationId xmlns:p14="http://schemas.microsoft.com/office/powerpoint/2010/main" val="31558062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77088-AE8B-A62E-B90F-79F9B6422F6E}"/>
              </a:ext>
            </a:extLst>
          </p:cNvPr>
          <p:cNvSpPr>
            <a:spLocks noGrp="1"/>
          </p:cNvSpPr>
          <p:nvPr>
            <p:ph type="title"/>
          </p:nvPr>
        </p:nvSpPr>
        <p:spPr/>
        <p:txBody>
          <a:bodyPr/>
          <a:lstStyle/>
          <a:p>
            <a:r>
              <a:rPr lang="en-US"/>
              <a:t>The Sample Space for Monty Hall</a:t>
            </a:r>
          </a:p>
        </p:txBody>
      </p:sp>
      <p:cxnSp>
        <p:nvCxnSpPr>
          <p:cNvPr id="4" name="Straight Connector 3">
            <a:extLst>
              <a:ext uri="{FF2B5EF4-FFF2-40B4-BE49-F238E27FC236}">
                <a16:creationId xmlns:a16="http://schemas.microsoft.com/office/drawing/2014/main" id="{46DB3E25-D564-EB75-0E23-FC56550C0595}"/>
              </a:ext>
            </a:extLst>
          </p:cNvPr>
          <p:cNvCxnSpPr>
            <a:cxnSpLocks/>
            <a:stCxn id="5" idx="7"/>
            <a:endCxn id="78" idx="1"/>
          </p:cNvCxnSpPr>
          <p:nvPr/>
        </p:nvCxnSpPr>
        <p:spPr>
          <a:xfrm flipV="1">
            <a:off x="658717" y="1808349"/>
            <a:ext cx="1917619" cy="1884359"/>
          </a:xfrm>
          <a:prstGeom prst="line">
            <a:avLst/>
          </a:prstGeom>
          <a:ln w="19050"/>
        </p:spPr>
        <p:style>
          <a:lnRef idx="1">
            <a:schemeClr val="dk1"/>
          </a:lnRef>
          <a:fillRef idx="0">
            <a:schemeClr val="dk1"/>
          </a:fillRef>
          <a:effectRef idx="0">
            <a:schemeClr val="dk1"/>
          </a:effectRef>
          <a:fontRef idx="minor">
            <a:schemeClr val="tx1"/>
          </a:fontRef>
        </p:style>
      </p:cxnSp>
      <p:sp>
        <p:nvSpPr>
          <p:cNvPr id="5" name="Oval 4">
            <a:extLst>
              <a:ext uri="{FF2B5EF4-FFF2-40B4-BE49-F238E27FC236}">
                <a16:creationId xmlns:a16="http://schemas.microsoft.com/office/drawing/2014/main" id="{E29AEDCA-F5EB-6CA0-7A69-1C88CA6E883C}"/>
              </a:ext>
            </a:extLst>
          </p:cNvPr>
          <p:cNvSpPr/>
          <p:nvPr/>
        </p:nvSpPr>
        <p:spPr>
          <a:xfrm>
            <a:off x="485275" y="3658380"/>
            <a:ext cx="203200" cy="2344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400"/>
          </a:p>
        </p:txBody>
      </p:sp>
      <p:cxnSp>
        <p:nvCxnSpPr>
          <p:cNvPr id="6" name="Straight Connector 5">
            <a:extLst>
              <a:ext uri="{FF2B5EF4-FFF2-40B4-BE49-F238E27FC236}">
                <a16:creationId xmlns:a16="http://schemas.microsoft.com/office/drawing/2014/main" id="{CF9DB6F3-DC10-5990-D2B4-72BD2A59EDF1}"/>
              </a:ext>
            </a:extLst>
          </p:cNvPr>
          <p:cNvCxnSpPr>
            <a:cxnSpLocks/>
            <a:stCxn id="5" idx="5"/>
            <a:endCxn id="21" idx="1"/>
          </p:cNvCxnSpPr>
          <p:nvPr/>
        </p:nvCxnSpPr>
        <p:spPr>
          <a:xfrm>
            <a:off x="658717" y="3858454"/>
            <a:ext cx="1917619" cy="1811772"/>
          </a:xfrm>
          <a:prstGeom prst="line">
            <a:avLst/>
          </a:prstGeom>
          <a:ln w="19050">
            <a:solidFill>
              <a:schemeClr val="accent2"/>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31CC616-E532-1250-BA2D-31F9E436377C}"/>
              </a:ext>
            </a:extLst>
          </p:cNvPr>
          <p:cNvSpPr txBox="1"/>
          <p:nvPr/>
        </p:nvSpPr>
        <p:spPr>
          <a:xfrm>
            <a:off x="869523" y="4568029"/>
            <a:ext cx="1365677" cy="359009"/>
          </a:xfrm>
          <a:prstGeom prst="rect">
            <a:avLst/>
          </a:prstGeom>
          <a:noFill/>
        </p:spPr>
        <p:txBody>
          <a:bodyPr wrap="square" rtlCol="0">
            <a:spAutoFit/>
          </a:bodyPr>
          <a:lstStyle/>
          <a:p>
            <a:r>
              <a:rPr lang="en-US" sz="1733"/>
              <a:t>1/3</a:t>
            </a:r>
          </a:p>
        </p:txBody>
      </p:sp>
      <p:cxnSp>
        <p:nvCxnSpPr>
          <p:cNvPr id="8" name="Straight Connector 7">
            <a:extLst>
              <a:ext uri="{FF2B5EF4-FFF2-40B4-BE49-F238E27FC236}">
                <a16:creationId xmlns:a16="http://schemas.microsoft.com/office/drawing/2014/main" id="{5E69DFD9-195F-5FA0-14DC-BF6292225E30}"/>
              </a:ext>
            </a:extLst>
          </p:cNvPr>
          <p:cNvCxnSpPr>
            <a:cxnSpLocks/>
            <a:stCxn id="5" idx="6"/>
          </p:cNvCxnSpPr>
          <p:nvPr/>
        </p:nvCxnSpPr>
        <p:spPr>
          <a:xfrm flipV="1">
            <a:off x="688475" y="3761161"/>
            <a:ext cx="1887861" cy="14419"/>
          </a:xfrm>
          <a:prstGeom prst="line">
            <a:avLst/>
          </a:prstGeom>
          <a:ln w="1905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038E10F-1B10-E114-45D1-43FBF9056DB7}"/>
              </a:ext>
            </a:extLst>
          </p:cNvPr>
          <p:cNvSpPr txBox="1"/>
          <p:nvPr/>
        </p:nvSpPr>
        <p:spPr>
          <a:xfrm>
            <a:off x="1679862" y="3394383"/>
            <a:ext cx="1365677" cy="359009"/>
          </a:xfrm>
          <a:prstGeom prst="rect">
            <a:avLst/>
          </a:prstGeom>
          <a:noFill/>
        </p:spPr>
        <p:txBody>
          <a:bodyPr wrap="square" rtlCol="0">
            <a:spAutoFit/>
          </a:bodyPr>
          <a:lstStyle/>
          <a:p>
            <a:r>
              <a:rPr lang="en-US" sz="1733"/>
              <a:t>1/3</a:t>
            </a:r>
          </a:p>
        </p:txBody>
      </p:sp>
      <p:sp>
        <p:nvSpPr>
          <p:cNvPr id="10" name="TextBox 9">
            <a:extLst>
              <a:ext uri="{FF2B5EF4-FFF2-40B4-BE49-F238E27FC236}">
                <a16:creationId xmlns:a16="http://schemas.microsoft.com/office/drawing/2014/main" id="{20A40A7C-38A8-609A-E443-6E1BFB2839B9}"/>
              </a:ext>
            </a:extLst>
          </p:cNvPr>
          <p:cNvSpPr txBox="1"/>
          <p:nvPr/>
        </p:nvSpPr>
        <p:spPr>
          <a:xfrm>
            <a:off x="795146" y="2726734"/>
            <a:ext cx="1365677" cy="359009"/>
          </a:xfrm>
          <a:prstGeom prst="rect">
            <a:avLst/>
          </a:prstGeom>
          <a:noFill/>
        </p:spPr>
        <p:txBody>
          <a:bodyPr wrap="square" rtlCol="0">
            <a:spAutoFit/>
          </a:bodyPr>
          <a:lstStyle/>
          <a:p>
            <a:r>
              <a:rPr lang="en-US" sz="1733"/>
              <a:t>1/3</a:t>
            </a:r>
          </a:p>
        </p:txBody>
      </p:sp>
      <mc:AlternateContent xmlns:mc="http://schemas.openxmlformats.org/markup-compatibility/2006" xmlns:a14="http://schemas.microsoft.com/office/drawing/2010/main">
        <mc:Choice Requires="a14">
          <p:sp>
            <p:nvSpPr>
              <p:cNvPr id="13" name="Text Placeholder 2">
                <a:extLst>
                  <a:ext uri="{FF2B5EF4-FFF2-40B4-BE49-F238E27FC236}">
                    <a16:creationId xmlns:a16="http://schemas.microsoft.com/office/drawing/2014/main" id="{6ECD9825-6621-6A19-CEF9-0F66017AF6EE}"/>
                  </a:ext>
                </a:extLst>
              </p:cNvPr>
              <p:cNvSpPr>
                <a:spLocks noGrp="1"/>
              </p:cNvSpPr>
              <p:nvPr>
                <p:ph type="body" idx="1"/>
              </p:nvPr>
            </p:nvSpPr>
            <p:spPr>
              <a:xfrm>
                <a:off x="9081981" y="2415847"/>
                <a:ext cx="2725859" cy="1703624"/>
              </a:xfrm>
            </p:spPr>
            <p:txBody>
              <a:bodyPr/>
              <a:lstStyle/>
              <a:p>
                <a:pPr marL="169329" indent="0">
                  <a:buNone/>
                </a:pPr>
                <a14:m>
                  <m:oMath xmlns:m="http://schemas.openxmlformats.org/officeDocument/2006/math">
                    <m:r>
                      <a:rPr lang="en-US" i="1">
                        <a:solidFill>
                          <a:schemeClr val="accent2"/>
                        </a:solidFill>
                        <a:latin typeface="Cambria Math" panose="02040503050406030204" pitchFamily="18" charset="0"/>
                      </a:rPr>
                      <m:t>𝑖</m:t>
                    </m:r>
                  </m:oMath>
                </a14:m>
                <a:r>
                  <a:rPr lang="en-US">
                    <a:solidFill>
                      <a:schemeClr val="accent2"/>
                    </a:solidFill>
                  </a:rPr>
                  <a:t>: the door with the car prize </a:t>
                </a:r>
              </a:p>
              <a:p>
                <a:pPr marL="169329" indent="0">
                  <a:buNone/>
                </a:pPr>
                <a14:m>
                  <m:oMath xmlns:m="http://schemas.openxmlformats.org/officeDocument/2006/math">
                    <m:r>
                      <a:rPr lang="en-US" i="1">
                        <a:solidFill>
                          <a:schemeClr val="accent3"/>
                        </a:solidFill>
                        <a:latin typeface="Cambria Math" panose="02040503050406030204" pitchFamily="18" charset="0"/>
                      </a:rPr>
                      <m:t>𝑗</m:t>
                    </m:r>
                  </m:oMath>
                </a14:m>
                <a:r>
                  <a:rPr lang="en-US">
                    <a:solidFill>
                      <a:schemeClr val="accent3"/>
                    </a:solidFill>
                  </a:rPr>
                  <a:t>: the door that you select first</a:t>
                </a:r>
              </a:p>
              <a:p>
                <a:pPr marL="169329" indent="0">
                  <a:buNone/>
                </a:pPr>
                <a14:m>
                  <m:oMath xmlns:m="http://schemas.openxmlformats.org/officeDocument/2006/math">
                    <m:r>
                      <a:rPr lang="en-US" i="1">
                        <a:solidFill>
                          <a:schemeClr val="accent5"/>
                        </a:solidFill>
                        <a:latin typeface="Cambria Math" panose="02040503050406030204" pitchFamily="18" charset="0"/>
                      </a:rPr>
                      <m:t>𝑘</m:t>
                    </m:r>
                  </m:oMath>
                </a14:m>
                <a:r>
                  <a:rPr lang="en-US">
                    <a:solidFill>
                      <a:schemeClr val="accent5"/>
                    </a:solidFill>
                  </a:rPr>
                  <a:t>: the door that gets opened</a:t>
                </a:r>
              </a:p>
            </p:txBody>
          </p:sp>
        </mc:Choice>
        <mc:Fallback xmlns="">
          <p:sp>
            <p:nvSpPr>
              <p:cNvPr id="13" name="Text Placeholder 2">
                <a:extLst>
                  <a:ext uri="{FF2B5EF4-FFF2-40B4-BE49-F238E27FC236}">
                    <a16:creationId xmlns:a16="http://schemas.microsoft.com/office/drawing/2014/main" id="{6ECD9825-6621-6A19-CEF9-0F66017AF6EE}"/>
                  </a:ext>
                </a:extLst>
              </p:cNvPr>
              <p:cNvSpPr>
                <a:spLocks noGrp="1" noRot="1" noChangeAspect="1" noMove="1" noResize="1" noEditPoints="1" noAdjustHandles="1" noChangeArrowheads="1" noChangeShapeType="1" noTextEdit="1"/>
              </p:cNvSpPr>
              <p:nvPr>
                <p:ph type="body" idx="1"/>
              </p:nvPr>
            </p:nvSpPr>
            <p:spPr>
              <a:xfrm>
                <a:off x="9081981" y="2415847"/>
                <a:ext cx="2725859" cy="1703624"/>
              </a:xfrm>
              <a:blipFill>
                <a:blip r:embed="rId2"/>
                <a:stretch>
                  <a:fillRect b="-62857"/>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D314745E-50AB-CFED-1549-2A9DD82D5F95}"/>
              </a:ext>
            </a:extLst>
          </p:cNvPr>
          <p:cNvSpPr/>
          <p:nvPr/>
        </p:nvSpPr>
        <p:spPr>
          <a:xfrm>
            <a:off x="2576336" y="5517287"/>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30" name="Oval 29">
            <a:extLst>
              <a:ext uri="{FF2B5EF4-FFF2-40B4-BE49-F238E27FC236}">
                <a16:creationId xmlns:a16="http://schemas.microsoft.com/office/drawing/2014/main" id="{76789563-F992-6236-9205-81A81B1CF155}"/>
              </a:ext>
            </a:extLst>
          </p:cNvPr>
          <p:cNvSpPr/>
          <p:nvPr/>
        </p:nvSpPr>
        <p:spPr>
          <a:xfrm>
            <a:off x="4300950" y="6145915"/>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33" name="Oval 32">
            <a:extLst>
              <a:ext uri="{FF2B5EF4-FFF2-40B4-BE49-F238E27FC236}">
                <a16:creationId xmlns:a16="http://schemas.microsoft.com/office/drawing/2014/main" id="{A3EAC46F-3718-34BC-6790-A98A9DE6AE11}"/>
              </a:ext>
            </a:extLst>
          </p:cNvPr>
          <p:cNvSpPr/>
          <p:nvPr/>
        </p:nvSpPr>
        <p:spPr>
          <a:xfrm>
            <a:off x="4300950" y="5522866"/>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34" name="Oval 33">
            <a:extLst>
              <a:ext uri="{FF2B5EF4-FFF2-40B4-BE49-F238E27FC236}">
                <a16:creationId xmlns:a16="http://schemas.microsoft.com/office/drawing/2014/main" id="{7188B2C0-628A-947F-C8B5-54070DDFFE76}"/>
              </a:ext>
            </a:extLst>
          </p:cNvPr>
          <p:cNvSpPr/>
          <p:nvPr/>
        </p:nvSpPr>
        <p:spPr>
          <a:xfrm>
            <a:off x="4300950" y="4907687"/>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cxnSp>
        <p:nvCxnSpPr>
          <p:cNvPr id="3" name="Straight Connector 2">
            <a:extLst>
              <a:ext uri="{FF2B5EF4-FFF2-40B4-BE49-F238E27FC236}">
                <a16:creationId xmlns:a16="http://schemas.microsoft.com/office/drawing/2014/main" id="{EE830DC4-91BE-0EF5-46B4-5CC8AEFB732B}"/>
              </a:ext>
            </a:extLst>
          </p:cNvPr>
          <p:cNvCxnSpPr>
            <a:cxnSpLocks/>
            <a:stCxn id="21" idx="3"/>
          </p:cNvCxnSpPr>
          <p:nvPr/>
        </p:nvCxnSpPr>
        <p:spPr>
          <a:xfrm>
            <a:off x="3067461" y="5670226"/>
            <a:ext cx="1233488" cy="628628"/>
          </a:xfrm>
          <a:prstGeom prst="line">
            <a:avLst/>
          </a:prstGeom>
          <a:ln w="19050">
            <a:solidFill>
              <a:schemeClr val="accent3"/>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5942CEA-FE3E-9DB5-9DE0-1380F85F3A6F}"/>
              </a:ext>
            </a:extLst>
          </p:cNvPr>
          <p:cNvCxnSpPr>
            <a:cxnSpLocks/>
            <a:stCxn id="21" idx="3"/>
          </p:cNvCxnSpPr>
          <p:nvPr/>
        </p:nvCxnSpPr>
        <p:spPr>
          <a:xfrm>
            <a:off x="3067461" y="5670225"/>
            <a:ext cx="1233488" cy="5579"/>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8B7895AC-0ACE-CEEB-F839-DE4E7929F14C}"/>
              </a:ext>
            </a:extLst>
          </p:cNvPr>
          <p:cNvCxnSpPr>
            <a:cxnSpLocks/>
            <a:stCxn id="21" idx="3"/>
          </p:cNvCxnSpPr>
          <p:nvPr/>
        </p:nvCxnSpPr>
        <p:spPr>
          <a:xfrm flipV="1">
            <a:off x="3067461" y="5060625"/>
            <a:ext cx="1233488" cy="609600"/>
          </a:xfrm>
          <a:prstGeom prst="line">
            <a:avLst/>
          </a:prstGeom>
          <a:ln w="19050"/>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380584F3-3A8A-7DE4-6481-3BF8E2619429}"/>
              </a:ext>
            </a:extLst>
          </p:cNvPr>
          <p:cNvSpPr/>
          <p:nvPr/>
        </p:nvSpPr>
        <p:spPr>
          <a:xfrm>
            <a:off x="2576336" y="3589115"/>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78" name="Rectangle 77">
            <a:extLst>
              <a:ext uri="{FF2B5EF4-FFF2-40B4-BE49-F238E27FC236}">
                <a16:creationId xmlns:a16="http://schemas.microsoft.com/office/drawing/2014/main" id="{B3C9CFAD-B29C-7E80-DF87-B0B599D0A93B}"/>
              </a:ext>
            </a:extLst>
          </p:cNvPr>
          <p:cNvSpPr/>
          <p:nvPr/>
        </p:nvSpPr>
        <p:spPr>
          <a:xfrm>
            <a:off x="2576336" y="1655410"/>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124" name="TextBox 123">
            <a:extLst>
              <a:ext uri="{FF2B5EF4-FFF2-40B4-BE49-F238E27FC236}">
                <a16:creationId xmlns:a16="http://schemas.microsoft.com/office/drawing/2014/main" id="{9C734678-1AB0-D6DF-6DE1-B4F9E095B17D}"/>
              </a:ext>
            </a:extLst>
          </p:cNvPr>
          <p:cNvSpPr txBox="1"/>
          <p:nvPr/>
        </p:nvSpPr>
        <p:spPr>
          <a:xfrm>
            <a:off x="3274836" y="5976103"/>
            <a:ext cx="1365677" cy="359009"/>
          </a:xfrm>
          <a:prstGeom prst="rect">
            <a:avLst/>
          </a:prstGeom>
          <a:noFill/>
        </p:spPr>
        <p:txBody>
          <a:bodyPr wrap="square" rtlCol="0">
            <a:spAutoFit/>
          </a:bodyPr>
          <a:lstStyle/>
          <a:p>
            <a:r>
              <a:rPr lang="en-US" sz="1733"/>
              <a:t>1/3</a:t>
            </a:r>
          </a:p>
        </p:txBody>
      </p:sp>
      <p:sp>
        <p:nvSpPr>
          <p:cNvPr id="125" name="TextBox 124">
            <a:extLst>
              <a:ext uri="{FF2B5EF4-FFF2-40B4-BE49-F238E27FC236}">
                <a16:creationId xmlns:a16="http://schemas.microsoft.com/office/drawing/2014/main" id="{9A1A2823-148B-4C74-FCD4-0928019AC877}"/>
              </a:ext>
            </a:extLst>
          </p:cNvPr>
          <p:cNvSpPr txBox="1"/>
          <p:nvPr/>
        </p:nvSpPr>
        <p:spPr>
          <a:xfrm>
            <a:off x="3612723" y="5337830"/>
            <a:ext cx="1365677" cy="359009"/>
          </a:xfrm>
          <a:prstGeom prst="rect">
            <a:avLst/>
          </a:prstGeom>
          <a:noFill/>
        </p:spPr>
        <p:txBody>
          <a:bodyPr wrap="square" rtlCol="0">
            <a:spAutoFit/>
          </a:bodyPr>
          <a:lstStyle/>
          <a:p>
            <a:r>
              <a:rPr lang="en-US" sz="1733"/>
              <a:t>1/3</a:t>
            </a:r>
          </a:p>
        </p:txBody>
      </p:sp>
      <p:sp>
        <p:nvSpPr>
          <p:cNvPr id="126" name="TextBox 125">
            <a:extLst>
              <a:ext uri="{FF2B5EF4-FFF2-40B4-BE49-F238E27FC236}">
                <a16:creationId xmlns:a16="http://schemas.microsoft.com/office/drawing/2014/main" id="{D7C79E3D-268D-7008-97A4-4696E694684B}"/>
              </a:ext>
            </a:extLst>
          </p:cNvPr>
          <p:cNvSpPr txBox="1"/>
          <p:nvPr/>
        </p:nvSpPr>
        <p:spPr>
          <a:xfrm>
            <a:off x="3274836" y="4907687"/>
            <a:ext cx="1365677" cy="359009"/>
          </a:xfrm>
          <a:prstGeom prst="rect">
            <a:avLst/>
          </a:prstGeom>
          <a:noFill/>
        </p:spPr>
        <p:txBody>
          <a:bodyPr wrap="square" rtlCol="0">
            <a:spAutoFit/>
          </a:bodyPr>
          <a:lstStyle/>
          <a:p>
            <a:r>
              <a:rPr lang="en-US" sz="1733"/>
              <a:t>1/3</a:t>
            </a:r>
          </a:p>
        </p:txBody>
      </p:sp>
      <p:grpSp>
        <p:nvGrpSpPr>
          <p:cNvPr id="11" name="Group 10">
            <a:extLst>
              <a:ext uri="{FF2B5EF4-FFF2-40B4-BE49-F238E27FC236}">
                <a16:creationId xmlns:a16="http://schemas.microsoft.com/office/drawing/2014/main" id="{56AA3EB7-8769-EB82-5C74-383584851E9B}"/>
              </a:ext>
            </a:extLst>
          </p:cNvPr>
          <p:cNvGrpSpPr/>
          <p:nvPr/>
        </p:nvGrpSpPr>
        <p:grpSpPr>
          <a:xfrm>
            <a:off x="4792075" y="4727615"/>
            <a:ext cx="3712259" cy="573749"/>
            <a:chOff x="3594056" y="3545712"/>
            <a:chExt cx="2784194" cy="430312"/>
          </a:xfrm>
        </p:grpSpPr>
        <p:sp>
          <p:nvSpPr>
            <p:cNvPr id="38" name="Rectangle 37">
              <a:extLst>
                <a:ext uri="{FF2B5EF4-FFF2-40B4-BE49-F238E27FC236}">
                  <a16:creationId xmlns:a16="http://schemas.microsoft.com/office/drawing/2014/main" id="{B42BBFA5-51F0-1E7E-4521-03C0E086F0CF}"/>
                </a:ext>
              </a:extLst>
            </p:cNvPr>
            <p:cNvSpPr/>
            <p:nvPr/>
          </p:nvSpPr>
          <p:spPr>
            <a:xfrm>
              <a:off x="4340977" y="3672746"/>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cxnSp>
          <p:nvCxnSpPr>
            <p:cNvPr id="27" name="Straight Connector 26">
              <a:extLst>
                <a:ext uri="{FF2B5EF4-FFF2-40B4-BE49-F238E27FC236}">
                  <a16:creationId xmlns:a16="http://schemas.microsoft.com/office/drawing/2014/main" id="{6AA8F72B-CDAE-3AEB-78FD-30EF988F0634}"/>
                </a:ext>
              </a:extLst>
            </p:cNvPr>
            <p:cNvCxnSpPr>
              <a:cxnSpLocks/>
              <a:endCxn id="38" idx="1"/>
            </p:cNvCxnSpPr>
            <p:nvPr/>
          </p:nvCxnSpPr>
          <p:spPr>
            <a:xfrm flipV="1">
              <a:off x="3594056" y="3787450"/>
              <a:ext cx="746921" cy="8019"/>
            </a:xfrm>
            <a:prstGeom prst="line">
              <a:avLst/>
            </a:prstGeom>
            <a:ln w="19050"/>
          </p:spPr>
          <p:style>
            <a:lnRef idx="1">
              <a:schemeClr val="dk1"/>
            </a:lnRef>
            <a:fillRef idx="0">
              <a:schemeClr val="dk1"/>
            </a:fillRef>
            <a:effectRef idx="0">
              <a:schemeClr val="dk1"/>
            </a:effectRef>
            <a:fontRef idx="minor">
              <a:schemeClr val="tx1"/>
            </a:fontRef>
          </p:style>
        </p:cxnSp>
        <p:sp>
          <p:nvSpPr>
            <p:cNvPr id="141" name="TextBox 140">
              <a:extLst>
                <a:ext uri="{FF2B5EF4-FFF2-40B4-BE49-F238E27FC236}">
                  <a16:creationId xmlns:a16="http://schemas.microsoft.com/office/drawing/2014/main" id="{4479F1D2-8B37-559C-9A10-D62564F91A1E}"/>
                </a:ext>
              </a:extLst>
            </p:cNvPr>
            <p:cNvSpPr txBox="1"/>
            <p:nvPr/>
          </p:nvSpPr>
          <p:spPr>
            <a:xfrm>
              <a:off x="3807479" y="3545712"/>
              <a:ext cx="1024258" cy="269257"/>
            </a:xfrm>
            <a:prstGeom prst="rect">
              <a:avLst/>
            </a:prstGeom>
            <a:noFill/>
          </p:spPr>
          <p:txBody>
            <a:bodyPr wrap="square" rtlCol="0">
              <a:spAutoFit/>
            </a:bodyPr>
            <a:lstStyle/>
            <a:p>
              <a:r>
                <a:rPr lang="en-US" sz="1733"/>
                <a:t>1</a:t>
              </a:r>
            </a:p>
          </p:txBody>
        </p:sp>
        <p:sp>
          <p:nvSpPr>
            <p:cNvPr id="154" name="TextBox 153">
              <a:extLst>
                <a:ext uri="{FF2B5EF4-FFF2-40B4-BE49-F238E27FC236}">
                  <a16:creationId xmlns:a16="http://schemas.microsoft.com/office/drawing/2014/main" id="{042B7AA5-161C-B277-452E-0C91CC47E1CF}"/>
                </a:ext>
              </a:extLst>
            </p:cNvPr>
            <p:cNvSpPr txBox="1"/>
            <p:nvPr/>
          </p:nvSpPr>
          <p:spPr>
            <a:xfrm>
              <a:off x="4701850" y="3629775"/>
              <a:ext cx="1676400" cy="346249"/>
            </a:xfrm>
            <a:prstGeom prst="rect">
              <a:avLst/>
            </a:prstGeom>
            <a:noFill/>
          </p:spPr>
          <p:txBody>
            <a:bodyPr wrap="square" rtlCol="0">
              <a:spAutoFit/>
            </a:bodyPr>
            <a:lstStyle/>
            <a:p>
              <a:r>
                <a:rPr lang="en-US" sz="2400"/>
                <a:t>1/9</a:t>
              </a:r>
            </a:p>
          </p:txBody>
        </p:sp>
      </p:grpSp>
      <p:grpSp>
        <p:nvGrpSpPr>
          <p:cNvPr id="12" name="Group 11">
            <a:extLst>
              <a:ext uri="{FF2B5EF4-FFF2-40B4-BE49-F238E27FC236}">
                <a16:creationId xmlns:a16="http://schemas.microsoft.com/office/drawing/2014/main" id="{A7E56671-225B-F8F2-DF12-48EAAD3BB1FC}"/>
              </a:ext>
            </a:extLst>
          </p:cNvPr>
          <p:cNvGrpSpPr/>
          <p:nvPr/>
        </p:nvGrpSpPr>
        <p:grpSpPr>
          <a:xfrm>
            <a:off x="4792075" y="5357567"/>
            <a:ext cx="3712259" cy="554433"/>
            <a:chOff x="3594056" y="4018175"/>
            <a:chExt cx="2784194" cy="415825"/>
          </a:xfrm>
        </p:grpSpPr>
        <p:sp>
          <p:nvSpPr>
            <p:cNvPr id="37" name="Rectangle 36">
              <a:extLst>
                <a:ext uri="{FF2B5EF4-FFF2-40B4-BE49-F238E27FC236}">
                  <a16:creationId xmlns:a16="http://schemas.microsoft.com/office/drawing/2014/main" id="{11B0CE13-17D2-BE5D-8BB1-E721AFE3F798}"/>
                </a:ext>
              </a:extLst>
            </p:cNvPr>
            <p:cNvSpPr/>
            <p:nvPr/>
          </p:nvSpPr>
          <p:spPr>
            <a:xfrm>
              <a:off x="4340977" y="4135074"/>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cxnSp>
          <p:nvCxnSpPr>
            <p:cNvPr id="20" name="Straight Connector 19">
              <a:extLst>
                <a:ext uri="{FF2B5EF4-FFF2-40B4-BE49-F238E27FC236}">
                  <a16:creationId xmlns:a16="http://schemas.microsoft.com/office/drawing/2014/main" id="{AB4D8B32-DC00-1356-60BF-7F66FE5B69D2}"/>
                </a:ext>
              </a:extLst>
            </p:cNvPr>
            <p:cNvCxnSpPr>
              <a:cxnSpLocks/>
              <a:endCxn id="37" idx="1"/>
            </p:cNvCxnSpPr>
            <p:nvPr/>
          </p:nvCxnSpPr>
          <p:spPr>
            <a:xfrm flipV="1">
              <a:off x="3594056" y="4249778"/>
              <a:ext cx="746921" cy="7075"/>
            </a:xfrm>
            <a:prstGeom prst="line">
              <a:avLst/>
            </a:prstGeom>
            <a:ln w="19050"/>
          </p:spPr>
          <p:style>
            <a:lnRef idx="1">
              <a:schemeClr val="dk1"/>
            </a:lnRef>
            <a:fillRef idx="0">
              <a:schemeClr val="dk1"/>
            </a:fillRef>
            <a:effectRef idx="0">
              <a:schemeClr val="dk1"/>
            </a:effectRef>
            <a:fontRef idx="minor">
              <a:schemeClr val="tx1"/>
            </a:fontRef>
          </p:style>
        </p:cxnSp>
        <p:sp>
          <p:nvSpPr>
            <p:cNvPr id="142" name="TextBox 141">
              <a:extLst>
                <a:ext uri="{FF2B5EF4-FFF2-40B4-BE49-F238E27FC236}">
                  <a16:creationId xmlns:a16="http://schemas.microsoft.com/office/drawing/2014/main" id="{1EF6D721-8A78-36A8-2F5A-83C513257235}"/>
                </a:ext>
              </a:extLst>
            </p:cNvPr>
            <p:cNvSpPr txBox="1"/>
            <p:nvPr/>
          </p:nvSpPr>
          <p:spPr>
            <a:xfrm>
              <a:off x="3807479" y="4018175"/>
              <a:ext cx="1024258" cy="269257"/>
            </a:xfrm>
            <a:prstGeom prst="rect">
              <a:avLst/>
            </a:prstGeom>
            <a:noFill/>
          </p:spPr>
          <p:txBody>
            <a:bodyPr wrap="square" rtlCol="0">
              <a:spAutoFit/>
            </a:bodyPr>
            <a:lstStyle/>
            <a:p>
              <a:r>
                <a:rPr lang="en-US" sz="1733"/>
                <a:t>1</a:t>
              </a:r>
            </a:p>
          </p:txBody>
        </p:sp>
        <p:sp>
          <p:nvSpPr>
            <p:cNvPr id="155" name="TextBox 154">
              <a:extLst>
                <a:ext uri="{FF2B5EF4-FFF2-40B4-BE49-F238E27FC236}">
                  <a16:creationId xmlns:a16="http://schemas.microsoft.com/office/drawing/2014/main" id="{68863F03-7F83-0955-009A-5EB8BA2094F9}"/>
                </a:ext>
              </a:extLst>
            </p:cNvPr>
            <p:cNvSpPr txBox="1"/>
            <p:nvPr/>
          </p:nvSpPr>
          <p:spPr>
            <a:xfrm>
              <a:off x="4701850" y="4087751"/>
              <a:ext cx="1676400" cy="346249"/>
            </a:xfrm>
            <a:prstGeom prst="rect">
              <a:avLst/>
            </a:prstGeom>
            <a:noFill/>
          </p:spPr>
          <p:txBody>
            <a:bodyPr wrap="square" rtlCol="0">
              <a:spAutoFit/>
            </a:bodyPr>
            <a:lstStyle/>
            <a:p>
              <a:r>
                <a:rPr lang="en-US" sz="2400"/>
                <a:t>1/9</a:t>
              </a:r>
            </a:p>
          </p:txBody>
        </p:sp>
      </p:grpSp>
      <p:cxnSp>
        <p:nvCxnSpPr>
          <p:cNvPr id="19" name="Straight Connector 18">
            <a:extLst>
              <a:ext uri="{FF2B5EF4-FFF2-40B4-BE49-F238E27FC236}">
                <a16:creationId xmlns:a16="http://schemas.microsoft.com/office/drawing/2014/main" id="{221E5CA6-1D42-F968-142E-53A49E210EF1}"/>
              </a:ext>
            </a:extLst>
          </p:cNvPr>
          <p:cNvCxnSpPr>
            <a:cxnSpLocks/>
          </p:cNvCxnSpPr>
          <p:nvPr/>
        </p:nvCxnSpPr>
        <p:spPr>
          <a:xfrm flipV="1">
            <a:off x="4792074" y="6145915"/>
            <a:ext cx="760586" cy="152937"/>
          </a:xfrm>
          <a:prstGeom prst="line">
            <a:avLst/>
          </a:prstGeom>
          <a:ln w="19050">
            <a:solidFill>
              <a:schemeClr val="accent5"/>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24F4267-BD0D-9619-C8D6-EDF56198AE66}"/>
              </a:ext>
            </a:extLst>
          </p:cNvPr>
          <p:cNvCxnSpPr>
            <a:cxnSpLocks/>
          </p:cNvCxnSpPr>
          <p:nvPr/>
        </p:nvCxnSpPr>
        <p:spPr>
          <a:xfrm>
            <a:off x="4792074" y="6298854"/>
            <a:ext cx="760586" cy="120974"/>
          </a:xfrm>
          <a:prstGeom prst="line">
            <a:avLst/>
          </a:prstGeom>
          <a:ln w="19050">
            <a:solidFill>
              <a:schemeClr val="accent5"/>
            </a:solidFill>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709A71DC-D134-202D-7ACD-C158FB59EFAE}"/>
              </a:ext>
            </a:extLst>
          </p:cNvPr>
          <p:cNvSpPr txBox="1"/>
          <p:nvPr/>
        </p:nvSpPr>
        <p:spPr>
          <a:xfrm>
            <a:off x="5610087" y="993913"/>
            <a:ext cx="5454992" cy="923330"/>
          </a:xfrm>
          <a:prstGeom prst="rect">
            <a:avLst/>
          </a:prstGeom>
          <a:noFill/>
        </p:spPr>
        <p:txBody>
          <a:bodyPr wrap="square" rtlCol="0">
            <a:spAutoFit/>
          </a:bodyPr>
          <a:lstStyle/>
          <a:p>
            <a:r>
              <a:rPr lang="en-US" dirty="0"/>
              <a:t>If the </a:t>
            </a:r>
            <a:r>
              <a:rPr lang="en-US" dirty="0">
                <a:solidFill>
                  <a:schemeClr val="accent2"/>
                </a:solidFill>
              </a:rPr>
              <a:t>car is behind door 1, </a:t>
            </a:r>
            <a:r>
              <a:rPr lang="en-US" dirty="0"/>
              <a:t>and</a:t>
            </a:r>
            <a:r>
              <a:rPr lang="en-US" dirty="0">
                <a:solidFill>
                  <a:schemeClr val="accent3"/>
                </a:solidFill>
              </a:rPr>
              <a:t> you picked door 1, </a:t>
            </a:r>
            <a:r>
              <a:rPr lang="en-US" dirty="0">
                <a:solidFill>
                  <a:schemeClr val="accent5"/>
                </a:solidFill>
              </a:rPr>
              <a:t>what doors could the host pick and with what probabilities</a:t>
            </a:r>
            <a:r>
              <a:rPr lang="en-US" dirty="0"/>
              <a:t>?</a:t>
            </a:r>
          </a:p>
        </p:txBody>
      </p:sp>
    </p:spTree>
    <p:extLst>
      <p:ext uri="{BB962C8B-B14F-4D97-AF65-F5344CB8AC3E}">
        <p14:creationId xmlns:p14="http://schemas.microsoft.com/office/powerpoint/2010/main" val="7468760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39296-0A1B-2A36-F48E-6FE09838CE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60232D-811E-8577-4487-DC992BEE5EFC}"/>
              </a:ext>
            </a:extLst>
          </p:cNvPr>
          <p:cNvSpPr>
            <a:spLocks noGrp="1"/>
          </p:cNvSpPr>
          <p:nvPr>
            <p:ph type="title"/>
          </p:nvPr>
        </p:nvSpPr>
        <p:spPr/>
        <p:txBody>
          <a:bodyPr/>
          <a:lstStyle/>
          <a:p>
            <a:r>
              <a:rPr lang="en-US"/>
              <a:t>The Sample Space for Monty Hall</a:t>
            </a:r>
          </a:p>
        </p:txBody>
      </p:sp>
      <p:cxnSp>
        <p:nvCxnSpPr>
          <p:cNvPr id="4" name="Straight Connector 3">
            <a:extLst>
              <a:ext uri="{FF2B5EF4-FFF2-40B4-BE49-F238E27FC236}">
                <a16:creationId xmlns:a16="http://schemas.microsoft.com/office/drawing/2014/main" id="{589145A0-47F0-1E39-9513-F241A8F5E073}"/>
              </a:ext>
            </a:extLst>
          </p:cNvPr>
          <p:cNvCxnSpPr>
            <a:cxnSpLocks/>
            <a:stCxn id="5" idx="7"/>
            <a:endCxn id="78" idx="1"/>
          </p:cNvCxnSpPr>
          <p:nvPr/>
        </p:nvCxnSpPr>
        <p:spPr>
          <a:xfrm flipV="1">
            <a:off x="658717" y="1808349"/>
            <a:ext cx="1917619" cy="1884359"/>
          </a:xfrm>
          <a:prstGeom prst="line">
            <a:avLst/>
          </a:prstGeom>
          <a:ln w="19050"/>
        </p:spPr>
        <p:style>
          <a:lnRef idx="1">
            <a:schemeClr val="dk1"/>
          </a:lnRef>
          <a:fillRef idx="0">
            <a:schemeClr val="dk1"/>
          </a:fillRef>
          <a:effectRef idx="0">
            <a:schemeClr val="dk1"/>
          </a:effectRef>
          <a:fontRef idx="minor">
            <a:schemeClr val="tx1"/>
          </a:fontRef>
        </p:style>
      </p:cxnSp>
      <p:sp>
        <p:nvSpPr>
          <p:cNvPr id="5" name="Oval 4">
            <a:extLst>
              <a:ext uri="{FF2B5EF4-FFF2-40B4-BE49-F238E27FC236}">
                <a16:creationId xmlns:a16="http://schemas.microsoft.com/office/drawing/2014/main" id="{2D6A5D87-AE50-A738-47BF-C94FC6C2B529}"/>
              </a:ext>
            </a:extLst>
          </p:cNvPr>
          <p:cNvSpPr/>
          <p:nvPr/>
        </p:nvSpPr>
        <p:spPr>
          <a:xfrm>
            <a:off x="485275" y="3658380"/>
            <a:ext cx="203200" cy="2344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400"/>
          </a:p>
        </p:txBody>
      </p:sp>
      <p:cxnSp>
        <p:nvCxnSpPr>
          <p:cNvPr id="6" name="Straight Connector 5">
            <a:extLst>
              <a:ext uri="{FF2B5EF4-FFF2-40B4-BE49-F238E27FC236}">
                <a16:creationId xmlns:a16="http://schemas.microsoft.com/office/drawing/2014/main" id="{D108F40E-FF40-00CA-A170-961C1907DE2C}"/>
              </a:ext>
            </a:extLst>
          </p:cNvPr>
          <p:cNvCxnSpPr>
            <a:cxnSpLocks/>
            <a:stCxn id="5" idx="5"/>
            <a:endCxn id="21" idx="1"/>
          </p:cNvCxnSpPr>
          <p:nvPr/>
        </p:nvCxnSpPr>
        <p:spPr>
          <a:xfrm>
            <a:off x="658717" y="3858454"/>
            <a:ext cx="1917619" cy="1811772"/>
          </a:xfrm>
          <a:prstGeom prst="line">
            <a:avLst/>
          </a:prstGeom>
          <a:ln w="19050">
            <a:solidFill>
              <a:schemeClr val="accent2"/>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410E0F3D-B2DD-34ED-E514-C74FE42BC6F4}"/>
              </a:ext>
            </a:extLst>
          </p:cNvPr>
          <p:cNvSpPr txBox="1"/>
          <p:nvPr/>
        </p:nvSpPr>
        <p:spPr>
          <a:xfrm>
            <a:off x="869523" y="4568029"/>
            <a:ext cx="1365677" cy="359009"/>
          </a:xfrm>
          <a:prstGeom prst="rect">
            <a:avLst/>
          </a:prstGeom>
          <a:noFill/>
        </p:spPr>
        <p:txBody>
          <a:bodyPr wrap="square" rtlCol="0">
            <a:spAutoFit/>
          </a:bodyPr>
          <a:lstStyle/>
          <a:p>
            <a:r>
              <a:rPr lang="en-US" sz="1733"/>
              <a:t>1/3</a:t>
            </a:r>
          </a:p>
        </p:txBody>
      </p:sp>
      <p:cxnSp>
        <p:nvCxnSpPr>
          <p:cNvPr id="8" name="Straight Connector 7">
            <a:extLst>
              <a:ext uri="{FF2B5EF4-FFF2-40B4-BE49-F238E27FC236}">
                <a16:creationId xmlns:a16="http://schemas.microsoft.com/office/drawing/2014/main" id="{4EF30A3E-443E-A8CC-5744-095DAC8D6D04}"/>
              </a:ext>
            </a:extLst>
          </p:cNvPr>
          <p:cNvCxnSpPr>
            <a:cxnSpLocks/>
            <a:stCxn id="5" idx="6"/>
          </p:cNvCxnSpPr>
          <p:nvPr/>
        </p:nvCxnSpPr>
        <p:spPr>
          <a:xfrm flipV="1">
            <a:off x="688475" y="3761161"/>
            <a:ext cx="1887861" cy="14419"/>
          </a:xfrm>
          <a:prstGeom prst="line">
            <a:avLst/>
          </a:prstGeom>
          <a:ln w="1905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89C7F77-97A4-9921-2ABE-567B9BC1AC49}"/>
              </a:ext>
            </a:extLst>
          </p:cNvPr>
          <p:cNvSpPr txBox="1"/>
          <p:nvPr/>
        </p:nvSpPr>
        <p:spPr>
          <a:xfrm>
            <a:off x="1679862" y="3394383"/>
            <a:ext cx="1365677" cy="359009"/>
          </a:xfrm>
          <a:prstGeom prst="rect">
            <a:avLst/>
          </a:prstGeom>
          <a:noFill/>
        </p:spPr>
        <p:txBody>
          <a:bodyPr wrap="square" rtlCol="0">
            <a:spAutoFit/>
          </a:bodyPr>
          <a:lstStyle/>
          <a:p>
            <a:r>
              <a:rPr lang="en-US" sz="1733"/>
              <a:t>1/3</a:t>
            </a:r>
          </a:p>
        </p:txBody>
      </p:sp>
      <p:sp>
        <p:nvSpPr>
          <p:cNvPr id="10" name="TextBox 9">
            <a:extLst>
              <a:ext uri="{FF2B5EF4-FFF2-40B4-BE49-F238E27FC236}">
                <a16:creationId xmlns:a16="http://schemas.microsoft.com/office/drawing/2014/main" id="{442DE5B2-FD9A-79CA-CF80-55F3E5F34965}"/>
              </a:ext>
            </a:extLst>
          </p:cNvPr>
          <p:cNvSpPr txBox="1"/>
          <p:nvPr/>
        </p:nvSpPr>
        <p:spPr>
          <a:xfrm>
            <a:off x="795146" y="2726734"/>
            <a:ext cx="1365677" cy="359009"/>
          </a:xfrm>
          <a:prstGeom prst="rect">
            <a:avLst/>
          </a:prstGeom>
          <a:noFill/>
        </p:spPr>
        <p:txBody>
          <a:bodyPr wrap="square" rtlCol="0">
            <a:spAutoFit/>
          </a:bodyPr>
          <a:lstStyle/>
          <a:p>
            <a:r>
              <a:rPr lang="en-US" sz="1733"/>
              <a:t>1/3</a:t>
            </a:r>
          </a:p>
        </p:txBody>
      </p:sp>
      <mc:AlternateContent xmlns:mc="http://schemas.openxmlformats.org/markup-compatibility/2006" xmlns:a14="http://schemas.microsoft.com/office/drawing/2010/main">
        <mc:Choice Requires="a14">
          <p:sp>
            <p:nvSpPr>
              <p:cNvPr id="13" name="Text Placeholder 2">
                <a:extLst>
                  <a:ext uri="{FF2B5EF4-FFF2-40B4-BE49-F238E27FC236}">
                    <a16:creationId xmlns:a16="http://schemas.microsoft.com/office/drawing/2014/main" id="{364DA634-B009-CC68-AF97-9AB0882D8552}"/>
                  </a:ext>
                </a:extLst>
              </p:cNvPr>
              <p:cNvSpPr>
                <a:spLocks noGrp="1"/>
              </p:cNvSpPr>
              <p:nvPr>
                <p:ph type="body" idx="1"/>
              </p:nvPr>
            </p:nvSpPr>
            <p:spPr>
              <a:xfrm>
                <a:off x="9081981" y="2415847"/>
                <a:ext cx="2725859" cy="1703624"/>
              </a:xfrm>
            </p:spPr>
            <p:txBody>
              <a:bodyPr/>
              <a:lstStyle/>
              <a:p>
                <a:pPr marL="169329" indent="0">
                  <a:buNone/>
                </a:pPr>
                <a14:m>
                  <m:oMath xmlns:m="http://schemas.openxmlformats.org/officeDocument/2006/math">
                    <m:r>
                      <a:rPr lang="en-US" i="1">
                        <a:solidFill>
                          <a:schemeClr val="accent2"/>
                        </a:solidFill>
                        <a:latin typeface="Cambria Math" panose="02040503050406030204" pitchFamily="18" charset="0"/>
                      </a:rPr>
                      <m:t>𝑖</m:t>
                    </m:r>
                  </m:oMath>
                </a14:m>
                <a:r>
                  <a:rPr lang="en-US">
                    <a:solidFill>
                      <a:schemeClr val="accent2"/>
                    </a:solidFill>
                  </a:rPr>
                  <a:t>: the door with the car prize </a:t>
                </a:r>
              </a:p>
              <a:p>
                <a:pPr marL="169329" indent="0">
                  <a:buNone/>
                </a:pPr>
                <a14:m>
                  <m:oMath xmlns:m="http://schemas.openxmlformats.org/officeDocument/2006/math">
                    <m:r>
                      <a:rPr lang="en-US" i="1">
                        <a:solidFill>
                          <a:schemeClr val="accent3"/>
                        </a:solidFill>
                        <a:latin typeface="Cambria Math" panose="02040503050406030204" pitchFamily="18" charset="0"/>
                      </a:rPr>
                      <m:t>𝑗</m:t>
                    </m:r>
                  </m:oMath>
                </a14:m>
                <a:r>
                  <a:rPr lang="en-US">
                    <a:solidFill>
                      <a:schemeClr val="accent3"/>
                    </a:solidFill>
                  </a:rPr>
                  <a:t>: the door that you select first</a:t>
                </a:r>
              </a:p>
              <a:p>
                <a:pPr marL="169329" indent="0">
                  <a:buNone/>
                </a:pPr>
                <a14:m>
                  <m:oMath xmlns:m="http://schemas.openxmlformats.org/officeDocument/2006/math">
                    <m:r>
                      <a:rPr lang="en-US" i="1">
                        <a:solidFill>
                          <a:schemeClr val="accent5"/>
                        </a:solidFill>
                        <a:latin typeface="Cambria Math" panose="02040503050406030204" pitchFamily="18" charset="0"/>
                      </a:rPr>
                      <m:t>𝑘</m:t>
                    </m:r>
                  </m:oMath>
                </a14:m>
                <a:r>
                  <a:rPr lang="en-US">
                    <a:solidFill>
                      <a:schemeClr val="accent5"/>
                    </a:solidFill>
                  </a:rPr>
                  <a:t>: the door that gets opened</a:t>
                </a:r>
              </a:p>
            </p:txBody>
          </p:sp>
        </mc:Choice>
        <mc:Fallback xmlns="">
          <p:sp>
            <p:nvSpPr>
              <p:cNvPr id="13" name="Text Placeholder 2">
                <a:extLst>
                  <a:ext uri="{FF2B5EF4-FFF2-40B4-BE49-F238E27FC236}">
                    <a16:creationId xmlns:a16="http://schemas.microsoft.com/office/drawing/2014/main" id="{364DA634-B009-CC68-AF97-9AB0882D8552}"/>
                  </a:ext>
                </a:extLst>
              </p:cNvPr>
              <p:cNvSpPr>
                <a:spLocks noGrp="1" noRot="1" noChangeAspect="1" noMove="1" noResize="1" noEditPoints="1" noAdjustHandles="1" noChangeArrowheads="1" noChangeShapeType="1" noTextEdit="1"/>
              </p:cNvSpPr>
              <p:nvPr>
                <p:ph type="body" idx="1"/>
              </p:nvPr>
            </p:nvSpPr>
            <p:spPr>
              <a:xfrm>
                <a:off x="9081981" y="2415847"/>
                <a:ext cx="2725859" cy="1703624"/>
              </a:xfrm>
              <a:blipFill>
                <a:blip r:embed="rId2"/>
                <a:stretch>
                  <a:fillRect b="-62857"/>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6C8C8C2B-EF0E-9BE0-0B0E-52FF7CE0CCC7}"/>
              </a:ext>
            </a:extLst>
          </p:cNvPr>
          <p:cNvSpPr/>
          <p:nvPr/>
        </p:nvSpPr>
        <p:spPr>
          <a:xfrm>
            <a:off x="2576336" y="5517287"/>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30" name="Oval 29">
            <a:extLst>
              <a:ext uri="{FF2B5EF4-FFF2-40B4-BE49-F238E27FC236}">
                <a16:creationId xmlns:a16="http://schemas.microsoft.com/office/drawing/2014/main" id="{01AFA0DB-D4E0-009A-3A14-6768E52CE206}"/>
              </a:ext>
            </a:extLst>
          </p:cNvPr>
          <p:cNvSpPr/>
          <p:nvPr/>
        </p:nvSpPr>
        <p:spPr>
          <a:xfrm>
            <a:off x="4300950" y="6145915"/>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33" name="Oval 32">
            <a:extLst>
              <a:ext uri="{FF2B5EF4-FFF2-40B4-BE49-F238E27FC236}">
                <a16:creationId xmlns:a16="http://schemas.microsoft.com/office/drawing/2014/main" id="{E5B3F6F2-20A6-018B-3425-80095A00BF21}"/>
              </a:ext>
            </a:extLst>
          </p:cNvPr>
          <p:cNvSpPr/>
          <p:nvPr/>
        </p:nvSpPr>
        <p:spPr>
          <a:xfrm>
            <a:off x="4300950" y="5522866"/>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34" name="Oval 33">
            <a:extLst>
              <a:ext uri="{FF2B5EF4-FFF2-40B4-BE49-F238E27FC236}">
                <a16:creationId xmlns:a16="http://schemas.microsoft.com/office/drawing/2014/main" id="{5EB3E662-DD4A-B90B-9231-BFDDD9D299C5}"/>
              </a:ext>
            </a:extLst>
          </p:cNvPr>
          <p:cNvSpPr/>
          <p:nvPr/>
        </p:nvSpPr>
        <p:spPr>
          <a:xfrm>
            <a:off x="4300950" y="4907687"/>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cxnSp>
        <p:nvCxnSpPr>
          <p:cNvPr id="3" name="Straight Connector 2">
            <a:extLst>
              <a:ext uri="{FF2B5EF4-FFF2-40B4-BE49-F238E27FC236}">
                <a16:creationId xmlns:a16="http://schemas.microsoft.com/office/drawing/2014/main" id="{FA17A1DA-2E60-D8FC-844A-5E63E77E5333}"/>
              </a:ext>
            </a:extLst>
          </p:cNvPr>
          <p:cNvCxnSpPr>
            <a:cxnSpLocks/>
            <a:stCxn id="21" idx="3"/>
          </p:cNvCxnSpPr>
          <p:nvPr/>
        </p:nvCxnSpPr>
        <p:spPr>
          <a:xfrm>
            <a:off x="3067461" y="5670226"/>
            <a:ext cx="1233488" cy="628628"/>
          </a:xfrm>
          <a:prstGeom prst="line">
            <a:avLst/>
          </a:prstGeom>
          <a:ln w="19050">
            <a:solidFill>
              <a:schemeClr val="accent3"/>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FFFF090-48C1-6D66-7C29-83DC267ED11D}"/>
              </a:ext>
            </a:extLst>
          </p:cNvPr>
          <p:cNvCxnSpPr>
            <a:cxnSpLocks/>
            <a:stCxn id="21" idx="3"/>
          </p:cNvCxnSpPr>
          <p:nvPr/>
        </p:nvCxnSpPr>
        <p:spPr>
          <a:xfrm>
            <a:off x="3067461" y="5670225"/>
            <a:ext cx="1233488" cy="5579"/>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EE487352-0FA3-DA77-A48A-22DE30915A4D}"/>
              </a:ext>
            </a:extLst>
          </p:cNvPr>
          <p:cNvCxnSpPr>
            <a:cxnSpLocks/>
            <a:stCxn id="21" idx="3"/>
          </p:cNvCxnSpPr>
          <p:nvPr/>
        </p:nvCxnSpPr>
        <p:spPr>
          <a:xfrm flipV="1">
            <a:off x="3067461" y="5060625"/>
            <a:ext cx="1233488" cy="609600"/>
          </a:xfrm>
          <a:prstGeom prst="line">
            <a:avLst/>
          </a:prstGeom>
          <a:ln w="19050"/>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74EC9FD1-41FC-39CA-180A-CEC224DFBFC0}"/>
              </a:ext>
            </a:extLst>
          </p:cNvPr>
          <p:cNvSpPr/>
          <p:nvPr/>
        </p:nvSpPr>
        <p:spPr>
          <a:xfrm>
            <a:off x="2576336" y="3589115"/>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78" name="Rectangle 77">
            <a:extLst>
              <a:ext uri="{FF2B5EF4-FFF2-40B4-BE49-F238E27FC236}">
                <a16:creationId xmlns:a16="http://schemas.microsoft.com/office/drawing/2014/main" id="{9CC9341F-B342-78FC-18A7-35B75743996B}"/>
              </a:ext>
            </a:extLst>
          </p:cNvPr>
          <p:cNvSpPr/>
          <p:nvPr/>
        </p:nvSpPr>
        <p:spPr>
          <a:xfrm>
            <a:off x="2576336" y="1655410"/>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124" name="TextBox 123">
            <a:extLst>
              <a:ext uri="{FF2B5EF4-FFF2-40B4-BE49-F238E27FC236}">
                <a16:creationId xmlns:a16="http://schemas.microsoft.com/office/drawing/2014/main" id="{0F3056E2-0E88-7C3E-0C69-94505FB1DC5D}"/>
              </a:ext>
            </a:extLst>
          </p:cNvPr>
          <p:cNvSpPr txBox="1"/>
          <p:nvPr/>
        </p:nvSpPr>
        <p:spPr>
          <a:xfrm>
            <a:off x="3274836" y="5976103"/>
            <a:ext cx="1365677" cy="359009"/>
          </a:xfrm>
          <a:prstGeom prst="rect">
            <a:avLst/>
          </a:prstGeom>
          <a:noFill/>
        </p:spPr>
        <p:txBody>
          <a:bodyPr wrap="square" rtlCol="0">
            <a:spAutoFit/>
          </a:bodyPr>
          <a:lstStyle/>
          <a:p>
            <a:r>
              <a:rPr lang="en-US" sz="1733"/>
              <a:t>1/3</a:t>
            </a:r>
          </a:p>
        </p:txBody>
      </p:sp>
      <p:sp>
        <p:nvSpPr>
          <p:cNvPr id="125" name="TextBox 124">
            <a:extLst>
              <a:ext uri="{FF2B5EF4-FFF2-40B4-BE49-F238E27FC236}">
                <a16:creationId xmlns:a16="http://schemas.microsoft.com/office/drawing/2014/main" id="{DE55BB1E-7A6E-03CF-2450-AED3DCC582E7}"/>
              </a:ext>
            </a:extLst>
          </p:cNvPr>
          <p:cNvSpPr txBox="1"/>
          <p:nvPr/>
        </p:nvSpPr>
        <p:spPr>
          <a:xfrm>
            <a:off x="3612723" y="5337830"/>
            <a:ext cx="1365677" cy="359009"/>
          </a:xfrm>
          <a:prstGeom prst="rect">
            <a:avLst/>
          </a:prstGeom>
          <a:noFill/>
        </p:spPr>
        <p:txBody>
          <a:bodyPr wrap="square" rtlCol="0">
            <a:spAutoFit/>
          </a:bodyPr>
          <a:lstStyle/>
          <a:p>
            <a:r>
              <a:rPr lang="en-US" sz="1733"/>
              <a:t>1/3</a:t>
            </a:r>
          </a:p>
        </p:txBody>
      </p:sp>
      <p:sp>
        <p:nvSpPr>
          <p:cNvPr id="126" name="TextBox 125">
            <a:extLst>
              <a:ext uri="{FF2B5EF4-FFF2-40B4-BE49-F238E27FC236}">
                <a16:creationId xmlns:a16="http://schemas.microsoft.com/office/drawing/2014/main" id="{68D5FF09-2098-AF24-243C-C1BFD0AFD00E}"/>
              </a:ext>
            </a:extLst>
          </p:cNvPr>
          <p:cNvSpPr txBox="1"/>
          <p:nvPr/>
        </p:nvSpPr>
        <p:spPr>
          <a:xfrm>
            <a:off x="3274836" y="4907687"/>
            <a:ext cx="1365677" cy="359009"/>
          </a:xfrm>
          <a:prstGeom prst="rect">
            <a:avLst/>
          </a:prstGeom>
          <a:noFill/>
        </p:spPr>
        <p:txBody>
          <a:bodyPr wrap="square" rtlCol="0">
            <a:spAutoFit/>
          </a:bodyPr>
          <a:lstStyle/>
          <a:p>
            <a:r>
              <a:rPr lang="en-US" sz="1733"/>
              <a:t>1/3</a:t>
            </a:r>
          </a:p>
        </p:txBody>
      </p:sp>
      <p:grpSp>
        <p:nvGrpSpPr>
          <p:cNvPr id="11" name="Group 10">
            <a:extLst>
              <a:ext uri="{FF2B5EF4-FFF2-40B4-BE49-F238E27FC236}">
                <a16:creationId xmlns:a16="http://schemas.microsoft.com/office/drawing/2014/main" id="{2A2C4CB7-635A-D29D-6CBD-A4C964B18EC6}"/>
              </a:ext>
            </a:extLst>
          </p:cNvPr>
          <p:cNvGrpSpPr/>
          <p:nvPr/>
        </p:nvGrpSpPr>
        <p:grpSpPr>
          <a:xfrm>
            <a:off x="4792075" y="4727615"/>
            <a:ext cx="3712259" cy="573749"/>
            <a:chOff x="3594056" y="3545712"/>
            <a:chExt cx="2784194" cy="430312"/>
          </a:xfrm>
        </p:grpSpPr>
        <p:sp>
          <p:nvSpPr>
            <p:cNvPr id="38" name="Rectangle 37">
              <a:extLst>
                <a:ext uri="{FF2B5EF4-FFF2-40B4-BE49-F238E27FC236}">
                  <a16:creationId xmlns:a16="http://schemas.microsoft.com/office/drawing/2014/main" id="{EBA7DC0F-3B3B-2B26-88C7-6D96204592DB}"/>
                </a:ext>
              </a:extLst>
            </p:cNvPr>
            <p:cNvSpPr/>
            <p:nvPr/>
          </p:nvSpPr>
          <p:spPr>
            <a:xfrm>
              <a:off x="4340977" y="3672746"/>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cxnSp>
          <p:nvCxnSpPr>
            <p:cNvPr id="27" name="Straight Connector 26">
              <a:extLst>
                <a:ext uri="{FF2B5EF4-FFF2-40B4-BE49-F238E27FC236}">
                  <a16:creationId xmlns:a16="http://schemas.microsoft.com/office/drawing/2014/main" id="{6B1F03DC-DF63-5BDC-84A3-7779831CE26C}"/>
                </a:ext>
              </a:extLst>
            </p:cNvPr>
            <p:cNvCxnSpPr>
              <a:cxnSpLocks/>
              <a:endCxn id="38" idx="1"/>
            </p:cNvCxnSpPr>
            <p:nvPr/>
          </p:nvCxnSpPr>
          <p:spPr>
            <a:xfrm flipV="1">
              <a:off x="3594056" y="3787450"/>
              <a:ext cx="746921" cy="8019"/>
            </a:xfrm>
            <a:prstGeom prst="line">
              <a:avLst/>
            </a:prstGeom>
            <a:ln w="19050"/>
          </p:spPr>
          <p:style>
            <a:lnRef idx="1">
              <a:schemeClr val="dk1"/>
            </a:lnRef>
            <a:fillRef idx="0">
              <a:schemeClr val="dk1"/>
            </a:fillRef>
            <a:effectRef idx="0">
              <a:schemeClr val="dk1"/>
            </a:effectRef>
            <a:fontRef idx="minor">
              <a:schemeClr val="tx1"/>
            </a:fontRef>
          </p:style>
        </p:cxnSp>
        <p:sp>
          <p:nvSpPr>
            <p:cNvPr id="141" name="TextBox 140">
              <a:extLst>
                <a:ext uri="{FF2B5EF4-FFF2-40B4-BE49-F238E27FC236}">
                  <a16:creationId xmlns:a16="http://schemas.microsoft.com/office/drawing/2014/main" id="{80970F59-0461-F479-D0B6-8511FF93A416}"/>
                </a:ext>
              </a:extLst>
            </p:cNvPr>
            <p:cNvSpPr txBox="1"/>
            <p:nvPr/>
          </p:nvSpPr>
          <p:spPr>
            <a:xfrm>
              <a:off x="3807479" y="3545712"/>
              <a:ext cx="1024258" cy="269257"/>
            </a:xfrm>
            <a:prstGeom prst="rect">
              <a:avLst/>
            </a:prstGeom>
            <a:noFill/>
          </p:spPr>
          <p:txBody>
            <a:bodyPr wrap="square" rtlCol="0">
              <a:spAutoFit/>
            </a:bodyPr>
            <a:lstStyle/>
            <a:p>
              <a:r>
                <a:rPr lang="en-US" sz="1733"/>
                <a:t>1</a:t>
              </a:r>
            </a:p>
          </p:txBody>
        </p:sp>
        <p:sp>
          <p:nvSpPr>
            <p:cNvPr id="154" name="TextBox 153">
              <a:extLst>
                <a:ext uri="{FF2B5EF4-FFF2-40B4-BE49-F238E27FC236}">
                  <a16:creationId xmlns:a16="http://schemas.microsoft.com/office/drawing/2014/main" id="{29BA2183-70D2-8CDE-0F2D-AE3CF61F5EBD}"/>
                </a:ext>
              </a:extLst>
            </p:cNvPr>
            <p:cNvSpPr txBox="1"/>
            <p:nvPr/>
          </p:nvSpPr>
          <p:spPr>
            <a:xfrm>
              <a:off x="4701850" y="3629775"/>
              <a:ext cx="1676400" cy="346249"/>
            </a:xfrm>
            <a:prstGeom prst="rect">
              <a:avLst/>
            </a:prstGeom>
            <a:noFill/>
          </p:spPr>
          <p:txBody>
            <a:bodyPr wrap="square" rtlCol="0">
              <a:spAutoFit/>
            </a:bodyPr>
            <a:lstStyle/>
            <a:p>
              <a:r>
                <a:rPr lang="en-US" sz="2400"/>
                <a:t>1/9</a:t>
              </a:r>
            </a:p>
          </p:txBody>
        </p:sp>
      </p:grpSp>
      <p:grpSp>
        <p:nvGrpSpPr>
          <p:cNvPr id="12" name="Group 11">
            <a:extLst>
              <a:ext uri="{FF2B5EF4-FFF2-40B4-BE49-F238E27FC236}">
                <a16:creationId xmlns:a16="http://schemas.microsoft.com/office/drawing/2014/main" id="{3054F9D7-63E7-5A1D-5E7B-6164714C8B63}"/>
              </a:ext>
            </a:extLst>
          </p:cNvPr>
          <p:cNvGrpSpPr/>
          <p:nvPr/>
        </p:nvGrpSpPr>
        <p:grpSpPr>
          <a:xfrm>
            <a:off x="4792075" y="5357567"/>
            <a:ext cx="3712259" cy="554433"/>
            <a:chOff x="3594056" y="4018175"/>
            <a:chExt cx="2784194" cy="415825"/>
          </a:xfrm>
        </p:grpSpPr>
        <p:sp>
          <p:nvSpPr>
            <p:cNvPr id="37" name="Rectangle 36">
              <a:extLst>
                <a:ext uri="{FF2B5EF4-FFF2-40B4-BE49-F238E27FC236}">
                  <a16:creationId xmlns:a16="http://schemas.microsoft.com/office/drawing/2014/main" id="{E6DA8813-65F8-C3F5-D7D6-31A6AAC16856}"/>
                </a:ext>
              </a:extLst>
            </p:cNvPr>
            <p:cNvSpPr/>
            <p:nvPr/>
          </p:nvSpPr>
          <p:spPr>
            <a:xfrm>
              <a:off x="4340977" y="4135074"/>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cxnSp>
          <p:nvCxnSpPr>
            <p:cNvPr id="20" name="Straight Connector 19">
              <a:extLst>
                <a:ext uri="{FF2B5EF4-FFF2-40B4-BE49-F238E27FC236}">
                  <a16:creationId xmlns:a16="http://schemas.microsoft.com/office/drawing/2014/main" id="{0C771405-82A9-563F-6650-859F719DE226}"/>
                </a:ext>
              </a:extLst>
            </p:cNvPr>
            <p:cNvCxnSpPr>
              <a:cxnSpLocks/>
              <a:endCxn id="37" idx="1"/>
            </p:cNvCxnSpPr>
            <p:nvPr/>
          </p:nvCxnSpPr>
          <p:spPr>
            <a:xfrm flipV="1">
              <a:off x="3594056" y="4249778"/>
              <a:ext cx="746921" cy="7075"/>
            </a:xfrm>
            <a:prstGeom prst="line">
              <a:avLst/>
            </a:prstGeom>
            <a:ln w="19050"/>
          </p:spPr>
          <p:style>
            <a:lnRef idx="1">
              <a:schemeClr val="dk1"/>
            </a:lnRef>
            <a:fillRef idx="0">
              <a:schemeClr val="dk1"/>
            </a:fillRef>
            <a:effectRef idx="0">
              <a:schemeClr val="dk1"/>
            </a:effectRef>
            <a:fontRef idx="minor">
              <a:schemeClr val="tx1"/>
            </a:fontRef>
          </p:style>
        </p:cxnSp>
        <p:sp>
          <p:nvSpPr>
            <p:cNvPr id="142" name="TextBox 141">
              <a:extLst>
                <a:ext uri="{FF2B5EF4-FFF2-40B4-BE49-F238E27FC236}">
                  <a16:creationId xmlns:a16="http://schemas.microsoft.com/office/drawing/2014/main" id="{09F8E256-30EA-35D0-C88F-6A75C6E71FF1}"/>
                </a:ext>
              </a:extLst>
            </p:cNvPr>
            <p:cNvSpPr txBox="1"/>
            <p:nvPr/>
          </p:nvSpPr>
          <p:spPr>
            <a:xfrm>
              <a:off x="3807479" y="4018175"/>
              <a:ext cx="1024258" cy="269257"/>
            </a:xfrm>
            <a:prstGeom prst="rect">
              <a:avLst/>
            </a:prstGeom>
            <a:noFill/>
          </p:spPr>
          <p:txBody>
            <a:bodyPr wrap="square" rtlCol="0">
              <a:spAutoFit/>
            </a:bodyPr>
            <a:lstStyle/>
            <a:p>
              <a:r>
                <a:rPr lang="en-US" sz="1733"/>
                <a:t>1</a:t>
              </a:r>
            </a:p>
          </p:txBody>
        </p:sp>
        <p:sp>
          <p:nvSpPr>
            <p:cNvPr id="155" name="TextBox 154">
              <a:extLst>
                <a:ext uri="{FF2B5EF4-FFF2-40B4-BE49-F238E27FC236}">
                  <a16:creationId xmlns:a16="http://schemas.microsoft.com/office/drawing/2014/main" id="{02799F5E-5610-2556-4C63-B80BDC347087}"/>
                </a:ext>
              </a:extLst>
            </p:cNvPr>
            <p:cNvSpPr txBox="1"/>
            <p:nvPr/>
          </p:nvSpPr>
          <p:spPr>
            <a:xfrm>
              <a:off x="4701850" y="4087751"/>
              <a:ext cx="1676400" cy="346249"/>
            </a:xfrm>
            <a:prstGeom prst="rect">
              <a:avLst/>
            </a:prstGeom>
            <a:noFill/>
          </p:spPr>
          <p:txBody>
            <a:bodyPr wrap="square" rtlCol="0">
              <a:spAutoFit/>
            </a:bodyPr>
            <a:lstStyle/>
            <a:p>
              <a:r>
                <a:rPr lang="en-US" sz="2400"/>
                <a:t>1/9</a:t>
              </a:r>
            </a:p>
          </p:txBody>
        </p:sp>
      </p:grpSp>
      <p:cxnSp>
        <p:nvCxnSpPr>
          <p:cNvPr id="19" name="Straight Connector 18">
            <a:extLst>
              <a:ext uri="{FF2B5EF4-FFF2-40B4-BE49-F238E27FC236}">
                <a16:creationId xmlns:a16="http://schemas.microsoft.com/office/drawing/2014/main" id="{784255B5-9352-A48A-1E37-E200E23293F0}"/>
              </a:ext>
            </a:extLst>
          </p:cNvPr>
          <p:cNvCxnSpPr>
            <a:cxnSpLocks/>
          </p:cNvCxnSpPr>
          <p:nvPr/>
        </p:nvCxnSpPr>
        <p:spPr>
          <a:xfrm flipV="1">
            <a:off x="4792074" y="6145915"/>
            <a:ext cx="760586" cy="152937"/>
          </a:xfrm>
          <a:prstGeom prst="line">
            <a:avLst/>
          </a:prstGeom>
          <a:ln w="19050">
            <a:solidFill>
              <a:schemeClr val="accent5"/>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D4E391-BF8C-A638-1171-19C61AA2CF54}"/>
              </a:ext>
            </a:extLst>
          </p:cNvPr>
          <p:cNvCxnSpPr>
            <a:cxnSpLocks/>
          </p:cNvCxnSpPr>
          <p:nvPr/>
        </p:nvCxnSpPr>
        <p:spPr>
          <a:xfrm>
            <a:off x="4792074" y="6298854"/>
            <a:ext cx="760586" cy="120974"/>
          </a:xfrm>
          <a:prstGeom prst="line">
            <a:avLst/>
          </a:prstGeom>
          <a:ln w="19050">
            <a:solidFill>
              <a:schemeClr val="accent5"/>
            </a:solidFill>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15D81F5-B2FF-8563-A1EE-FE4FA06BBE4A}"/>
              </a:ext>
            </a:extLst>
          </p:cNvPr>
          <p:cNvSpPr txBox="1"/>
          <p:nvPr/>
        </p:nvSpPr>
        <p:spPr>
          <a:xfrm>
            <a:off x="5610087" y="993913"/>
            <a:ext cx="5454992" cy="1200329"/>
          </a:xfrm>
          <a:prstGeom prst="rect">
            <a:avLst/>
          </a:prstGeom>
          <a:noFill/>
        </p:spPr>
        <p:txBody>
          <a:bodyPr wrap="square" rtlCol="0">
            <a:spAutoFit/>
          </a:bodyPr>
          <a:lstStyle/>
          <a:p>
            <a:r>
              <a:rPr lang="en-US" dirty="0"/>
              <a:t>If the </a:t>
            </a:r>
            <a:r>
              <a:rPr lang="en-US" dirty="0">
                <a:solidFill>
                  <a:schemeClr val="accent2"/>
                </a:solidFill>
              </a:rPr>
              <a:t>car is behind door 1, </a:t>
            </a:r>
            <a:r>
              <a:rPr lang="en-US" dirty="0"/>
              <a:t>and</a:t>
            </a:r>
            <a:r>
              <a:rPr lang="en-US" dirty="0">
                <a:solidFill>
                  <a:schemeClr val="accent3"/>
                </a:solidFill>
              </a:rPr>
              <a:t> you picked door 1, </a:t>
            </a:r>
            <a:r>
              <a:rPr lang="en-US" dirty="0">
                <a:solidFill>
                  <a:schemeClr val="accent5"/>
                </a:solidFill>
              </a:rPr>
              <a:t>what doors could the host pick and with what probabilities</a:t>
            </a:r>
            <a:r>
              <a:rPr lang="en-US" dirty="0"/>
              <a:t>?</a:t>
            </a:r>
          </a:p>
          <a:p>
            <a:pPr marL="285750" indent="-285750">
              <a:buFont typeface="Arial" panose="020B0604020202020204" pitchFamily="34" charset="0"/>
              <a:buChar char="•"/>
            </a:pPr>
            <a:r>
              <a:rPr lang="en-US" dirty="0"/>
              <a:t>Door 2 or 3 with 50% probability.</a:t>
            </a:r>
          </a:p>
        </p:txBody>
      </p:sp>
    </p:spTree>
    <p:extLst>
      <p:ext uri="{BB962C8B-B14F-4D97-AF65-F5344CB8AC3E}">
        <p14:creationId xmlns:p14="http://schemas.microsoft.com/office/powerpoint/2010/main" val="30895098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A4FC0-2C1B-ABB7-B21E-CDE95DA661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8336A7-ABA9-4751-0468-37654D6BC676}"/>
              </a:ext>
            </a:extLst>
          </p:cNvPr>
          <p:cNvSpPr>
            <a:spLocks noGrp="1"/>
          </p:cNvSpPr>
          <p:nvPr>
            <p:ph type="title"/>
          </p:nvPr>
        </p:nvSpPr>
        <p:spPr/>
        <p:txBody>
          <a:bodyPr/>
          <a:lstStyle/>
          <a:p>
            <a:r>
              <a:rPr lang="en-US"/>
              <a:t>The Sample Space for Monty Hall</a:t>
            </a:r>
          </a:p>
        </p:txBody>
      </p:sp>
      <p:cxnSp>
        <p:nvCxnSpPr>
          <p:cNvPr id="4" name="Straight Connector 3">
            <a:extLst>
              <a:ext uri="{FF2B5EF4-FFF2-40B4-BE49-F238E27FC236}">
                <a16:creationId xmlns:a16="http://schemas.microsoft.com/office/drawing/2014/main" id="{9AB82B91-AFBC-C3F1-E91B-4837E0EE9463}"/>
              </a:ext>
            </a:extLst>
          </p:cNvPr>
          <p:cNvCxnSpPr>
            <a:cxnSpLocks/>
            <a:stCxn id="5" idx="7"/>
            <a:endCxn id="78" idx="1"/>
          </p:cNvCxnSpPr>
          <p:nvPr/>
        </p:nvCxnSpPr>
        <p:spPr>
          <a:xfrm flipV="1">
            <a:off x="658717" y="1808349"/>
            <a:ext cx="1917619" cy="1884359"/>
          </a:xfrm>
          <a:prstGeom prst="line">
            <a:avLst/>
          </a:prstGeom>
          <a:ln w="19050"/>
        </p:spPr>
        <p:style>
          <a:lnRef idx="1">
            <a:schemeClr val="dk1"/>
          </a:lnRef>
          <a:fillRef idx="0">
            <a:schemeClr val="dk1"/>
          </a:fillRef>
          <a:effectRef idx="0">
            <a:schemeClr val="dk1"/>
          </a:effectRef>
          <a:fontRef idx="minor">
            <a:schemeClr val="tx1"/>
          </a:fontRef>
        </p:style>
      </p:cxnSp>
      <p:sp>
        <p:nvSpPr>
          <p:cNvPr id="5" name="Oval 4">
            <a:extLst>
              <a:ext uri="{FF2B5EF4-FFF2-40B4-BE49-F238E27FC236}">
                <a16:creationId xmlns:a16="http://schemas.microsoft.com/office/drawing/2014/main" id="{1606B081-5629-C721-62FE-CB01FBC4A3C5}"/>
              </a:ext>
            </a:extLst>
          </p:cNvPr>
          <p:cNvSpPr/>
          <p:nvPr/>
        </p:nvSpPr>
        <p:spPr>
          <a:xfrm>
            <a:off x="485275" y="3658380"/>
            <a:ext cx="203200" cy="2344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400"/>
          </a:p>
        </p:txBody>
      </p:sp>
      <p:cxnSp>
        <p:nvCxnSpPr>
          <p:cNvPr id="6" name="Straight Connector 5">
            <a:extLst>
              <a:ext uri="{FF2B5EF4-FFF2-40B4-BE49-F238E27FC236}">
                <a16:creationId xmlns:a16="http://schemas.microsoft.com/office/drawing/2014/main" id="{AC6436C6-7608-FE20-6B06-0519F2339F78}"/>
              </a:ext>
            </a:extLst>
          </p:cNvPr>
          <p:cNvCxnSpPr>
            <a:cxnSpLocks/>
            <a:stCxn id="5" idx="5"/>
            <a:endCxn id="21" idx="1"/>
          </p:cNvCxnSpPr>
          <p:nvPr/>
        </p:nvCxnSpPr>
        <p:spPr>
          <a:xfrm>
            <a:off x="658717" y="3858454"/>
            <a:ext cx="1917619" cy="1811772"/>
          </a:xfrm>
          <a:prstGeom prst="line">
            <a:avLst/>
          </a:prstGeom>
          <a:ln w="19050">
            <a:solidFill>
              <a:schemeClr val="accent2"/>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C371D54-0B47-64B5-614F-B01C8B97A6A9}"/>
              </a:ext>
            </a:extLst>
          </p:cNvPr>
          <p:cNvSpPr txBox="1"/>
          <p:nvPr/>
        </p:nvSpPr>
        <p:spPr>
          <a:xfrm>
            <a:off x="869523" y="4568029"/>
            <a:ext cx="1365677" cy="359009"/>
          </a:xfrm>
          <a:prstGeom prst="rect">
            <a:avLst/>
          </a:prstGeom>
          <a:noFill/>
        </p:spPr>
        <p:txBody>
          <a:bodyPr wrap="square" rtlCol="0">
            <a:spAutoFit/>
          </a:bodyPr>
          <a:lstStyle/>
          <a:p>
            <a:r>
              <a:rPr lang="en-US" sz="1733"/>
              <a:t>1/3</a:t>
            </a:r>
          </a:p>
        </p:txBody>
      </p:sp>
      <p:cxnSp>
        <p:nvCxnSpPr>
          <p:cNvPr id="8" name="Straight Connector 7">
            <a:extLst>
              <a:ext uri="{FF2B5EF4-FFF2-40B4-BE49-F238E27FC236}">
                <a16:creationId xmlns:a16="http://schemas.microsoft.com/office/drawing/2014/main" id="{339FCF6C-7B11-0314-64E0-82FE2CBCEF98}"/>
              </a:ext>
            </a:extLst>
          </p:cNvPr>
          <p:cNvCxnSpPr>
            <a:cxnSpLocks/>
            <a:stCxn id="5" idx="6"/>
          </p:cNvCxnSpPr>
          <p:nvPr/>
        </p:nvCxnSpPr>
        <p:spPr>
          <a:xfrm flipV="1">
            <a:off x="688475" y="3761161"/>
            <a:ext cx="1887861" cy="14419"/>
          </a:xfrm>
          <a:prstGeom prst="line">
            <a:avLst/>
          </a:prstGeom>
          <a:ln w="1905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64967FD4-25AC-4021-5BBA-322B77309026}"/>
              </a:ext>
            </a:extLst>
          </p:cNvPr>
          <p:cNvSpPr txBox="1"/>
          <p:nvPr/>
        </p:nvSpPr>
        <p:spPr>
          <a:xfrm>
            <a:off x="1679862" y="3394383"/>
            <a:ext cx="1365677" cy="359009"/>
          </a:xfrm>
          <a:prstGeom prst="rect">
            <a:avLst/>
          </a:prstGeom>
          <a:noFill/>
        </p:spPr>
        <p:txBody>
          <a:bodyPr wrap="square" rtlCol="0">
            <a:spAutoFit/>
          </a:bodyPr>
          <a:lstStyle/>
          <a:p>
            <a:r>
              <a:rPr lang="en-US" sz="1733"/>
              <a:t>1/3</a:t>
            </a:r>
          </a:p>
        </p:txBody>
      </p:sp>
      <p:sp>
        <p:nvSpPr>
          <p:cNvPr id="10" name="TextBox 9">
            <a:extLst>
              <a:ext uri="{FF2B5EF4-FFF2-40B4-BE49-F238E27FC236}">
                <a16:creationId xmlns:a16="http://schemas.microsoft.com/office/drawing/2014/main" id="{FB8D9A44-40AE-ED68-9B3C-8DE325434570}"/>
              </a:ext>
            </a:extLst>
          </p:cNvPr>
          <p:cNvSpPr txBox="1"/>
          <p:nvPr/>
        </p:nvSpPr>
        <p:spPr>
          <a:xfrm>
            <a:off x="795146" y="2726734"/>
            <a:ext cx="1365677" cy="359009"/>
          </a:xfrm>
          <a:prstGeom prst="rect">
            <a:avLst/>
          </a:prstGeom>
          <a:noFill/>
        </p:spPr>
        <p:txBody>
          <a:bodyPr wrap="square" rtlCol="0">
            <a:spAutoFit/>
          </a:bodyPr>
          <a:lstStyle/>
          <a:p>
            <a:r>
              <a:rPr lang="en-US" sz="1733"/>
              <a:t>1/3</a:t>
            </a:r>
          </a:p>
        </p:txBody>
      </p:sp>
      <p:sp>
        <p:nvSpPr>
          <p:cNvPr id="21" name="Rectangle 20">
            <a:extLst>
              <a:ext uri="{FF2B5EF4-FFF2-40B4-BE49-F238E27FC236}">
                <a16:creationId xmlns:a16="http://schemas.microsoft.com/office/drawing/2014/main" id="{AF756A23-FDF8-DC07-22B4-00AF180EE12A}"/>
              </a:ext>
            </a:extLst>
          </p:cNvPr>
          <p:cNvSpPr/>
          <p:nvPr/>
        </p:nvSpPr>
        <p:spPr>
          <a:xfrm>
            <a:off x="2576336" y="5517287"/>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30" name="Oval 29">
            <a:extLst>
              <a:ext uri="{FF2B5EF4-FFF2-40B4-BE49-F238E27FC236}">
                <a16:creationId xmlns:a16="http://schemas.microsoft.com/office/drawing/2014/main" id="{28D9FDEA-23DC-29BB-BE4C-F0F6F11437A3}"/>
              </a:ext>
            </a:extLst>
          </p:cNvPr>
          <p:cNvSpPr/>
          <p:nvPr/>
        </p:nvSpPr>
        <p:spPr>
          <a:xfrm>
            <a:off x="4300950" y="6145915"/>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33" name="Oval 32">
            <a:extLst>
              <a:ext uri="{FF2B5EF4-FFF2-40B4-BE49-F238E27FC236}">
                <a16:creationId xmlns:a16="http://schemas.microsoft.com/office/drawing/2014/main" id="{1A326838-2A55-530F-3A7C-82AFC85863A9}"/>
              </a:ext>
            </a:extLst>
          </p:cNvPr>
          <p:cNvSpPr/>
          <p:nvPr/>
        </p:nvSpPr>
        <p:spPr>
          <a:xfrm>
            <a:off x="4300950" y="5522866"/>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34" name="Oval 33">
            <a:extLst>
              <a:ext uri="{FF2B5EF4-FFF2-40B4-BE49-F238E27FC236}">
                <a16:creationId xmlns:a16="http://schemas.microsoft.com/office/drawing/2014/main" id="{602B878B-0AD4-5C67-D3A0-B206D9327090}"/>
              </a:ext>
            </a:extLst>
          </p:cNvPr>
          <p:cNvSpPr/>
          <p:nvPr/>
        </p:nvSpPr>
        <p:spPr>
          <a:xfrm>
            <a:off x="4300950" y="4907687"/>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cxnSp>
        <p:nvCxnSpPr>
          <p:cNvPr id="3" name="Straight Connector 2">
            <a:extLst>
              <a:ext uri="{FF2B5EF4-FFF2-40B4-BE49-F238E27FC236}">
                <a16:creationId xmlns:a16="http://schemas.microsoft.com/office/drawing/2014/main" id="{162D237A-0C9B-0791-BDE9-56184F9F9AE9}"/>
              </a:ext>
            </a:extLst>
          </p:cNvPr>
          <p:cNvCxnSpPr>
            <a:cxnSpLocks/>
            <a:stCxn id="21" idx="3"/>
          </p:cNvCxnSpPr>
          <p:nvPr/>
        </p:nvCxnSpPr>
        <p:spPr>
          <a:xfrm>
            <a:off x="3067461" y="5670226"/>
            <a:ext cx="1233488" cy="628628"/>
          </a:xfrm>
          <a:prstGeom prst="line">
            <a:avLst/>
          </a:prstGeom>
          <a:ln w="19050">
            <a:solidFill>
              <a:schemeClr val="accent3"/>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DA61BC67-4032-CC72-92E0-A005D25DEA56}"/>
              </a:ext>
            </a:extLst>
          </p:cNvPr>
          <p:cNvCxnSpPr>
            <a:cxnSpLocks/>
            <a:stCxn id="21" idx="3"/>
          </p:cNvCxnSpPr>
          <p:nvPr/>
        </p:nvCxnSpPr>
        <p:spPr>
          <a:xfrm>
            <a:off x="3067461" y="5670225"/>
            <a:ext cx="1233488" cy="5579"/>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F7AD31A-32E2-4BF4-FF5E-EA3A0D479A8B}"/>
              </a:ext>
            </a:extLst>
          </p:cNvPr>
          <p:cNvCxnSpPr>
            <a:cxnSpLocks/>
            <a:stCxn id="21" idx="3"/>
          </p:cNvCxnSpPr>
          <p:nvPr/>
        </p:nvCxnSpPr>
        <p:spPr>
          <a:xfrm flipV="1">
            <a:off x="3067461" y="5060625"/>
            <a:ext cx="1233488" cy="609600"/>
          </a:xfrm>
          <a:prstGeom prst="line">
            <a:avLst/>
          </a:prstGeom>
          <a:ln w="19050"/>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2F3F8E9A-31BE-FF3A-A29C-D59CCE3A311E}"/>
              </a:ext>
            </a:extLst>
          </p:cNvPr>
          <p:cNvSpPr/>
          <p:nvPr/>
        </p:nvSpPr>
        <p:spPr>
          <a:xfrm>
            <a:off x="2576336" y="3589115"/>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78" name="Rectangle 77">
            <a:extLst>
              <a:ext uri="{FF2B5EF4-FFF2-40B4-BE49-F238E27FC236}">
                <a16:creationId xmlns:a16="http://schemas.microsoft.com/office/drawing/2014/main" id="{E1A33732-57AD-F70A-2DC2-F4293E771961}"/>
              </a:ext>
            </a:extLst>
          </p:cNvPr>
          <p:cNvSpPr/>
          <p:nvPr/>
        </p:nvSpPr>
        <p:spPr>
          <a:xfrm>
            <a:off x="2576336" y="1655410"/>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124" name="TextBox 123">
            <a:extLst>
              <a:ext uri="{FF2B5EF4-FFF2-40B4-BE49-F238E27FC236}">
                <a16:creationId xmlns:a16="http://schemas.microsoft.com/office/drawing/2014/main" id="{83EB9FA4-2178-283F-84EC-D767065381F0}"/>
              </a:ext>
            </a:extLst>
          </p:cNvPr>
          <p:cNvSpPr txBox="1"/>
          <p:nvPr/>
        </p:nvSpPr>
        <p:spPr>
          <a:xfrm>
            <a:off x="3274836" y="5976103"/>
            <a:ext cx="1365677" cy="359009"/>
          </a:xfrm>
          <a:prstGeom prst="rect">
            <a:avLst/>
          </a:prstGeom>
          <a:noFill/>
        </p:spPr>
        <p:txBody>
          <a:bodyPr wrap="square" rtlCol="0">
            <a:spAutoFit/>
          </a:bodyPr>
          <a:lstStyle/>
          <a:p>
            <a:r>
              <a:rPr lang="en-US" sz="1733"/>
              <a:t>1/3</a:t>
            </a:r>
          </a:p>
        </p:txBody>
      </p:sp>
      <p:sp>
        <p:nvSpPr>
          <p:cNvPr id="125" name="TextBox 124">
            <a:extLst>
              <a:ext uri="{FF2B5EF4-FFF2-40B4-BE49-F238E27FC236}">
                <a16:creationId xmlns:a16="http://schemas.microsoft.com/office/drawing/2014/main" id="{7E61C2EA-9624-FEAF-A7E9-DB13EEAAD1B6}"/>
              </a:ext>
            </a:extLst>
          </p:cNvPr>
          <p:cNvSpPr txBox="1"/>
          <p:nvPr/>
        </p:nvSpPr>
        <p:spPr>
          <a:xfrm>
            <a:off x="3612723" y="5337830"/>
            <a:ext cx="1365677" cy="359009"/>
          </a:xfrm>
          <a:prstGeom prst="rect">
            <a:avLst/>
          </a:prstGeom>
          <a:noFill/>
        </p:spPr>
        <p:txBody>
          <a:bodyPr wrap="square" rtlCol="0">
            <a:spAutoFit/>
          </a:bodyPr>
          <a:lstStyle/>
          <a:p>
            <a:r>
              <a:rPr lang="en-US" sz="1733"/>
              <a:t>1/3</a:t>
            </a:r>
          </a:p>
        </p:txBody>
      </p:sp>
      <p:sp>
        <p:nvSpPr>
          <p:cNvPr id="126" name="TextBox 125">
            <a:extLst>
              <a:ext uri="{FF2B5EF4-FFF2-40B4-BE49-F238E27FC236}">
                <a16:creationId xmlns:a16="http://schemas.microsoft.com/office/drawing/2014/main" id="{F24B628C-E514-66D0-5899-9E4680B84648}"/>
              </a:ext>
            </a:extLst>
          </p:cNvPr>
          <p:cNvSpPr txBox="1"/>
          <p:nvPr/>
        </p:nvSpPr>
        <p:spPr>
          <a:xfrm>
            <a:off x="3274836" y="4907687"/>
            <a:ext cx="1365677" cy="359009"/>
          </a:xfrm>
          <a:prstGeom prst="rect">
            <a:avLst/>
          </a:prstGeom>
          <a:noFill/>
        </p:spPr>
        <p:txBody>
          <a:bodyPr wrap="square" rtlCol="0">
            <a:spAutoFit/>
          </a:bodyPr>
          <a:lstStyle/>
          <a:p>
            <a:r>
              <a:rPr lang="en-US" sz="1733"/>
              <a:t>1/3</a:t>
            </a:r>
          </a:p>
        </p:txBody>
      </p:sp>
      <p:grpSp>
        <p:nvGrpSpPr>
          <p:cNvPr id="11" name="Group 10">
            <a:extLst>
              <a:ext uri="{FF2B5EF4-FFF2-40B4-BE49-F238E27FC236}">
                <a16:creationId xmlns:a16="http://schemas.microsoft.com/office/drawing/2014/main" id="{CD7CBDE5-6557-EE15-6C32-D315254E5635}"/>
              </a:ext>
            </a:extLst>
          </p:cNvPr>
          <p:cNvGrpSpPr/>
          <p:nvPr/>
        </p:nvGrpSpPr>
        <p:grpSpPr>
          <a:xfrm>
            <a:off x="4792075" y="4727615"/>
            <a:ext cx="3712259" cy="573749"/>
            <a:chOff x="3594056" y="3545712"/>
            <a:chExt cx="2784194" cy="430312"/>
          </a:xfrm>
        </p:grpSpPr>
        <p:sp>
          <p:nvSpPr>
            <p:cNvPr id="38" name="Rectangle 37">
              <a:extLst>
                <a:ext uri="{FF2B5EF4-FFF2-40B4-BE49-F238E27FC236}">
                  <a16:creationId xmlns:a16="http://schemas.microsoft.com/office/drawing/2014/main" id="{CD3E3D5D-9F87-4319-BEC8-C15DA5E22B1B}"/>
                </a:ext>
              </a:extLst>
            </p:cNvPr>
            <p:cNvSpPr/>
            <p:nvPr/>
          </p:nvSpPr>
          <p:spPr>
            <a:xfrm>
              <a:off x="4340977" y="3672746"/>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cxnSp>
          <p:nvCxnSpPr>
            <p:cNvPr id="27" name="Straight Connector 26">
              <a:extLst>
                <a:ext uri="{FF2B5EF4-FFF2-40B4-BE49-F238E27FC236}">
                  <a16:creationId xmlns:a16="http://schemas.microsoft.com/office/drawing/2014/main" id="{1A45D323-427F-CFFA-4EA1-1449DA4256B4}"/>
                </a:ext>
              </a:extLst>
            </p:cNvPr>
            <p:cNvCxnSpPr>
              <a:cxnSpLocks/>
              <a:endCxn id="38" idx="1"/>
            </p:cNvCxnSpPr>
            <p:nvPr/>
          </p:nvCxnSpPr>
          <p:spPr>
            <a:xfrm flipV="1">
              <a:off x="3594056" y="3787450"/>
              <a:ext cx="746921" cy="8019"/>
            </a:xfrm>
            <a:prstGeom prst="line">
              <a:avLst/>
            </a:prstGeom>
            <a:ln w="19050"/>
          </p:spPr>
          <p:style>
            <a:lnRef idx="1">
              <a:schemeClr val="dk1"/>
            </a:lnRef>
            <a:fillRef idx="0">
              <a:schemeClr val="dk1"/>
            </a:fillRef>
            <a:effectRef idx="0">
              <a:schemeClr val="dk1"/>
            </a:effectRef>
            <a:fontRef idx="minor">
              <a:schemeClr val="tx1"/>
            </a:fontRef>
          </p:style>
        </p:cxnSp>
        <p:sp>
          <p:nvSpPr>
            <p:cNvPr id="141" name="TextBox 140">
              <a:extLst>
                <a:ext uri="{FF2B5EF4-FFF2-40B4-BE49-F238E27FC236}">
                  <a16:creationId xmlns:a16="http://schemas.microsoft.com/office/drawing/2014/main" id="{85F634F4-3C1E-A463-9729-ABB001F1F7A6}"/>
                </a:ext>
              </a:extLst>
            </p:cNvPr>
            <p:cNvSpPr txBox="1"/>
            <p:nvPr/>
          </p:nvSpPr>
          <p:spPr>
            <a:xfrm>
              <a:off x="3807479" y="3545712"/>
              <a:ext cx="1024258" cy="269257"/>
            </a:xfrm>
            <a:prstGeom prst="rect">
              <a:avLst/>
            </a:prstGeom>
            <a:noFill/>
          </p:spPr>
          <p:txBody>
            <a:bodyPr wrap="square" rtlCol="0">
              <a:spAutoFit/>
            </a:bodyPr>
            <a:lstStyle/>
            <a:p>
              <a:r>
                <a:rPr lang="en-US" sz="1733"/>
                <a:t>1</a:t>
              </a:r>
            </a:p>
          </p:txBody>
        </p:sp>
        <p:sp>
          <p:nvSpPr>
            <p:cNvPr id="154" name="TextBox 153">
              <a:extLst>
                <a:ext uri="{FF2B5EF4-FFF2-40B4-BE49-F238E27FC236}">
                  <a16:creationId xmlns:a16="http://schemas.microsoft.com/office/drawing/2014/main" id="{4ED5F149-8B70-E2A4-B1A8-ADA6D0EDEBA8}"/>
                </a:ext>
              </a:extLst>
            </p:cNvPr>
            <p:cNvSpPr txBox="1"/>
            <p:nvPr/>
          </p:nvSpPr>
          <p:spPr>
            <a:xfrm>
              <a:off x="4701850" y="3629775"/>
              <a:ext cx="1676400" cy="346249"/>
            </a:xfrm>
            <a:prstGeom prst="rect">
              <a:avLst/>
            </a:prstGeom>
            <a:noFill/>
          </p:spPr>
          <p:txBody>
            <a:bodyPr wrap="square" rtlCol="0">
              <a:spAutoFit/>
            </a:bodyPr>
            <a:lstStyle/>
            <a:p>
              <a:r>
                <a:rPr lang="en-US" sz="2400"/>
                <a:t>1/9</a:t>
              </a:r>
            </a:p>
          </p:txBody>
        </p:sp>
      </p:grpSp>
      <p:grpSp>
        <p:nvGrpSpPr>
          <p:cNvPr id="12" name="Group 11">
            <a:extLst>
              <a:ext uri="{FF2B5EF4-FFF2-40B4-BE49-F238E27FC236}">
                <a16:creationId xmlns:a16="http://schemas.microsoft.com/office/drawing/2014/main" id="{3F4FB57E-2477-6D00-7750-C1A92A2A2936}"/>
              </a:ext>
            </a:extLst>
          </p:cNvPr>
          <p:cNvGrpSpPr/>
          <p:nvPr/>
        </p:nvGrpSpPr>
        <p:grpSpPr>
          <a:xfrm>
            <a:off x="4792075" y="5357567"/>
            <a:ext cx="3712259" cy="554433"/>
            <a:chOff x="3594056" y="4018175"/>
            <a:chExt cx="2784194" cy="415825"/>
          </a:xfrm>
        </p:grpSpPr>
        <p:sp>
          <p:nvSpPr>
            <p:cNvPr id="37" name="Rectangle 36">
              <a:extLst>
                <a:ext uri="{FF2B5EF4-FFF2-40B4-BE49-F238E27FC236}">
                  <a16:creationId xmlns:a16="http://schemas.microsoft.com/office/drawing/2014/main" id="{D05F2BB6-D5EA-42F3-4032-B62A21C465DC}"/>
                </a:ext>
              </a:extLst>
            </p:cNvPr>
            <p:cNvSpPr/>
            <p:nvPr/>
          </p:nvSpPr>
          <p:spPr>
            <a:xfrm>
              <a:off x="4340977" y="4135074"/>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cxnSp>
          <p:nvCxnSpPr>
            <p:cNvPr id="20" name="Straight Connector 19">
              <a:extLst>
                <a:ext uri="{FF2B5EF4-FFF2-40B4-BE49-F238E27FC236}">
                  <a16:creationId xmlns:a16="http://schemas.microsoft.com/office/drawing/2014/main" id="{39D073C8-E58C-51B1-D965-C638CF6F137D}"/>
                </a:ext>
              </a:extLst>
            </p:cNvPr>
            <p:cNvCxnSpPr>
              <a:cxnSpLocks/>
              <a:endCxn id="37" idx="1"/>
            </p:cNvCxnSpPr>
            <p:nvPr/>
          </p:nvCxnSpPr>
          <p:spPr>
            <a:xfrm flipV="1">
              <a:off x="3594056" y="4249778"/>
              <a:ext cx="746921" cy="7075"/>
            </a:xfrm>
            <a:prstGeom prst="line">
              <a:avLst/>
            </a:prstGeom>
            <a:ln w="19050"/>
          </p:spPr>
          <p:style>
            <a:lnRef idx="1">
              <a:schemeClr val="dk1"/>
            </a:lnRef>
            <a:fillRef idx="0">
              <a:schemeClr val="dk1"/>
            </a:fillRef>
            <a:effectRef idx="0">
              <a:schemeClr val="dk1"/>
            </a:effectRef>
            <a:fontRef idx="minor">
              <a:schemeClr val="tx1"/>
            </a:fontRef>
          </p:style>
        </p:cxnSp>
        <p:sp>
          <p:nvSpPr>
            <p:cNvPr id="142" name="TextBox 141">
              <a:extLst>
                <a:ext uri="{FF2B5EF4-FFF2-40B4-BE49-F238E27FC236}">
                  <a16:creationId xmlns:a16="http://schemas.microsoft.com/office/drawing/2014/main" id="{E1051486-E350-AF1B-D6CD-82B59ABAA04A}"/>
                </a:ext>
              </a:extLst>
            </p:cNvPr>
            <p:cNvSpPr txBox="1"/>
            <p:nvPr/>
          </p:nvSpPr>
          <p:spPr>
            <a:xfrm>
              <a:off x="3807479" y="4018175"/>
              <a:ext cx="1024258" cy="269257"/>
            </a:xfrm>
            <a:prstGeom prst="rect">
              <a:avLst/>
            </a:prstGeom>
            <a:noFill/>
          </p:spPr>
          <p:txBody>
            <a:bodyPr wrap="square" rtlCol="0">
              <a:spAutoFit/>
            </a:bodyPr>
            <a:lstStyle/>
            <a:p>
              <a:r>
                <a:rPr lang="en-US" sz="1733"/>
                <a:t>1</a:t>
              </a:r>
            </a:p>
          </p:txBody>
        </p:sp>
        <p:sp>
          <p:nvSpPr>
            <p:cNvPr id="155" name="TextBox 154">
              <a:extLst>
                <a:ext uri="{FF2B5EF4-FFF2-40B4-BE49-F238E27FC236}">
                  <a16:creationId xmlns:a16="http://schemas.microsoft.com/office/drawing/2014/main" id="{F9134E03-9286-F312-8CB6-A7917B14394A}"/>
                </a:ext>
              </a:extLst>
            </p:cNvPr>
            <p:cNvSpPr txBox="1"/>
            <p:nvPr/>
          </p:nvSpPr>
          <p:spPr>
            <a:xfrm>
              <a:off x="4701850" y="4087751"/>
              <a:ext cx="1676400" cy="346249"/>
            </a:xfrm>
            <a:prstGeom prst="rect">
              <a:avLst/>
            </a:prstGeom>
            <a:noFill/>
          </p:spPr>
          <p:txBody>
            <a:bodyPr wrap="square" rtlCol="0">
              <a:spAutoFit/>
            </a:bodyPr>
            <a:lstStyle/>
            <a:p>
              <a:r>
                <a:rPr lang="en-US" sz="2400"/>
                <a:t>1/9</a:t>
              </a:r>
            </a:p>
          </p:txBody>
        </p:sp>
      </p:grpSp>
      <p:grpSp>
        <p:nvGrpSpPr>
          <p:cNvPr id="18" name="Group 17">
            <a:extLst>
              <a:ext uri="{FF2B5EF4-FFF2-40B4-BE49-F238E27FC236}">
                <a16:creationId xmlns:a16="http://schemas.microsoft.com/office/drawing/2014/main" id="{75D629FA-10EA-05B0-714E-6415287466F6}"/>
              </a:ext>
            </a:extLst>
          </p:cNvPr>
          <p:cNvGrpSpPr/>
          <p:nvPr/>
        </p:nvGrpSpPr>
        <p:grpSpPr>
          <a:xfrm>
            <a:off x="4792075" y="5816708"/>
            <a:ext cx="3712259" cy="516399"/>
            <a:chOff x="3594056" y="4362530"/>
            <a:chExt cx="2784194" cy="387299"/>
          </a:xfrm>
        </p:grpSpPr>
        <p:cxnSp>
          <p:nvCxnSpPr>
            <p:cNvPr id="32" name="Straight Connector 31">
              <a:extLst>
                <a:ext uri="{FF2B5EF4-FFF2-40B4-BE49-F238E27FC236}">
                  <a16:creationId xmlns:a16="http://schemas.microsoft.com/office/drawing/2014/main" id="{BBAF9B96-F6F4-EC90-9C7D-F61F3E10903C}"/>
                </a:ext>
              </a:extLst>
            </p:cNvPr>
            <p:cNvCxnSpPr>
              <a:cxnSpLocks/>
              <a:stCxn id="36" idx="1"/>
            </p:cNvCxnSpPr>
            <p:nvPr/>
          </p:nvCxnSpPr>
          <p:spPr>
            <a:xfrm flipH="1">
              <a:off x="3594056" y="4557469"/>
              <a:ext cx="740944" cy="166671"/>
            </a:xfrm>
            <a:prstGeom prst="line">
              <a:avLst/>
            </a:prstGeom>
            <a:ln w="19050"/>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E788B44A-703F-CC37-BF93-343C73C26394}"/>
                </a:ext>
              </a:extLst>
            </p:cNvPr>
            <p:cNvGrpSpPr/>
            <p:nvPr/>
          </p:nvGrpSpPr>
          <p:grpSpPr>
            <a:xfrm>
              <a:off x="3749955" y="4362530"/>
              <a:ext cx="2628295" cy="387299"/>
              <a:chOff x="3749955" y="4362530"/>
              <a:chExt cx="2628295" cy="387299"/>
            </a:xfrm>
          </p:grpSpPr>
          <p:sp>
            <p:nvSpPr>
              <p:cNvPr id="36" name="Rectangle 35">
                <a:extLst>
                  <a:ext uri="{FF2B5EF4-FFF2-40B4-BE49-F238E27FC236}">
                    <a16:creationId xmlns:a16="http://schemas.microsoft.com/office/drawing/2014/main" id="{2DFD10C5-D94E-AF6A-B330-DF0B1901EBF8}"/>
                  </a:ext>
                </a:extLst>
              </p:cNvPr>
              <p:cNvSpPr/>
              <p:nvPr/>
            </p:nvSpPr>
            <p:spPr>
              <a:xfrm>
                <a:off x="4335000" y="4442765"/>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144" name="TextBox 143">
                <a:extLst>
                  <a:ext uri="{FF2B5EF4-FFF2-40B4-BE49-F238E27FC236}">
                    <a16:creationId xmlns:a16="http://schemas.microsoft.com/office/drawing/2014/main" id="{ABE67404-67B4-FB11-08CE-F2E41FF6DDE9}"/>
                  </a:ext>
                </a:extLst>
              </p:cNvPr>
              <p:cNvSpPr txBox="1"/>
              <p:nvPr/>
            </p:nvSpPr>
            <p:spPr>
              <a:xfrm>
                <a:off x="3749955" y="4362530"/>
                <a:ext cx="1024258" cy="269257"/>
              </a:xfrm>
              <a:prstGeom prst="rect">
                <a:avLst/>
              </a:prstGeom>
              <a:noFill/>
            </p:spPr>
            <p:txBody>
              <a:bodyPr wrap="square" rtlCol="0">
                <a:spAutoFit/>
              </a:bodyPr>
              <a:lstStyle/>
              <a:p>
                <a:r>
                  <a:rPr lang="en-US" sz="1733"/>
                  <a:t>1/2</a:t>
                </a:r>
              </a:p>
            </p:txBody>
          </p:sp>
          <p:sp>
            <p:nvSpPr>
              <p:cNvPr id="156" name="TextBox 155">
                <a:extLst>
                  <a:ext uri="{FF2B5EF4-FFF2-40B4-BE49-F238E27FC236}">
                    <a16:creationId xmlns:a16="http://schemas.microsoft.com/office/drawing/2014/main" id="{159364FC-17D2-F54F-3C1F-B0E389C52907}"/>
                  </a:ext>
                </a:extLst>
              </p:cNvPr>
              <p:cNvSpPr txBox="1"/>
              <p:nvPr/>
            </p:nvSpPr>
            <p:spPr>
              <a:xfrm>
                <a:off x="4701850" y="4403580"/>
                <a:ext cx="1676400" cy="346249"/>
              </a:xfrm>
              <a:prstGeom prst="rect">
                <a:avLst/>
              </a:prstGeom>
              <a:noFill/>
            </p:spPr>
            <p:txBody>
              <a:bodyPr wrap="square" rtlCol="0">
                <a:spAutoFit/>
              </a:bodyPr>
              <a:lstStyle/>
              <a:p>
                <a:r>
                  <a:rPr lang="en-US" sz="2400"/>
                  <a:t>1/18</a:t>
                </a:r>
              </a:p>
            </p:txBody>
          </p:sp>
        </p:grpSp>
      </p:grpSp>
      <p:grpSp>
        <p:nvGrpSpPr>
          <p:cNvPr id="16" name="Group 15">
            <a:extLst>
              <a:ext uri="{FF2B5EF4-FFF2-40B4-BE49-F238E27FC236}">
                <a16:creationId xmlns:a16="http://schemas.microsoft.com/office/drawing/2014/main" id="{A3F8B494-29D4-197B-E86B-F3AE2F0033EB}"/>
              </a:ext>
            </a:extLst>
          </p:cNvPr>
          <p:cNvGrpSpPr/>
          <p:nvPr/>
        </p:nvGrpSpPr>
        <p:grpSpPr>
          <a:xfrm>
            <a:off x="4792075" y="6298854"/>
            <a:ext cx="3712259" cy="481835"/>
            <a:chOff x="3594056" y="4724140"/>
            <a:chExt cx="2784194" cy="361376"/>
          </a:xfrm>
        </p:grpSpPr>
        <p:sp>
          <p:nvSpPr>
            <p:cNvPr id="35" name="Rectangle 34">
              <a:extLst>
                <a:ext uri="{FF2B5EF4-FFF2-40B4-BE49-F238E27FC236}">
                  <a16:creationId xmlns:a16="http://schemas.microsoft.com/office/drawing/2014/main" id="{3D7519A3-495D-AD3F-0E51-6A627715E344}"/>
                </a:ext>
              </a:extLst>
            </p:cNvPr>
            <p:cNvSpPr/>
            <p:nvPr/>
          </p:nvSpPr>
          <p:spPr>
            <a:xfrm>
              <a:off x="4335000" y="4780742"/>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cxnSp>
          <p:nvCxnSpPr>
            <p:cNvPr id="41" name="Straight Connector 40">
              <a:extLst>
                <a:ext uri="{FF2B5EF4-FFF2-40B4-BE49-F238E27FC236}">
                  <a16:creationId xmlns:a16="http://schemas.microsoft.com/office/drawing/2014/main" id="{D83E9DB7-B871-095F-15A8-120DFF4F1942}"/>
                </a:ext>
              </a:extLst>
            </p:cNvPr>
            <p:cNvCxnSpPr>
              <a:cxnSpLocks/>
              <a:stCxn id="35" idx="1"/>
            </p:cNvCxnSpPr>
            <p:nvPr/>
          </p:nvCxnSpPr>
          <p:spPr>
            <a:xfrm flipH="1" flipV="1">
              <a:off x="3594056" y="4724140"/>
              <a:ext cx="740944" cy="171306"/>
            </a:xfrm>
            <a:prstGeom prst="line">
              <a:avLst/>
            </a:prstGeom>
            <a:ln w="19050"/>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BBDD780D-5621-F395-20F8-86F508754FC2}"/>
                </a:ext>
              </a:extLst>
            </p:cNvPr>
            <p:cNvSpPr txBox="1"/>
            <p:nvPr/>
          </p:nvSpPr>
          <p:spPr>
            <a:xfrm>
              <a:off x="3749955" y="4790656"/>
              <a:ext cx="1024258" cy="269257"/>
            </a:xfrm>
            <a:prstGeom prst="rect">
              <a:avLst/>
            </a:prstGeom>
            <a:noFill/>
          </p:spPr>
          <p:txBody>
            <a:bodyPr wrap="square" rtlCol="0">
              <a:spAutoFit/>
            </a:bodyPr>
            <a:lstStyle/>
            <a:p>
              <a:r>
                <a:rPr lang="en-US" sz="1733"/>
                <a:t>1/2</a:t>
              </a:r>
            </a:p>
          </p:txBody>
        </p:sp>
        <p:sp>
          <p:nvSpPr>
            <p:cNvPr id="157" name="TextBox 156">
              <a:extLst>
                <a:ext uri="{FF2B5EF4-FFF2-40B4-BE49-F238E27FC236}">
                  <a16:creationId xmlns:a16="http://schemas.microsoft.com/office/drawing/2014/main" id="{56755BE4-F4CA-D543-2385-3F8D087DC91D}"/>
                </a:ext>
              </a:extLst>
            </p:cNvPr>
            <p:cNvSpPr txBox="1"/>
            <p:nvPr/>
          </p:nvSpPr>
          <p:spPr>
            <a:xfrm>
              <a:off x="4701850" y="4739267"/>
              <a:ext cx="1676400" cy="346249"/>
            </a:xfrm>
            <a:prstGeom prst="rect">
              <a:avLst/>
            </a:prstGeom>
            <a:noFill/>
          </p:spPr>
          <p:txBody>
            <a:bodyPr wrap="square" rtlCol="0">
              <a:spAutoFit/>
            </a:bodyPr>
            <a:lstStyle/>
            <a:p>
              <a:r>
                <a:rPr lang="en-US" sz="2400"/>
                <a:t>1/18</a:t>
              </a:r>
            </a:p>
          </p:txBody>
        </p:sp>
      </p:grpSp>
      <mc:AlternateContent xmlns:mc="http://schemas.openxmlformats.org/markup-compatibility/2006" xmlns:a14="http://schemas.microsoft.com/office/drawing/2010/main">
        <mc:Choice Requires="a14">
          <p:sp>
            <p:nvSpPr>
              <p:cNvPr id="26" name="Text Placeholder 2">
                <a:extLst>
                  <a:ext uri="{FF2B5EF4-FFF2-40B4-BE49-F238E27FC236}">
                    <a16:creationId xmlns:a16="http://schemas.microsoft.com/office/drawing/2014/main" id="{E4ECE558-A982-C6EA-8D3C-A34561205102}"/>
                  </a:ext>
                </a:extLst>
              </p:cNvPr>
              <p:cNvSpPr txBox="1">
                <a:spLocks/>
              </p:cNvSpPr>
              <p:nvPr/>
            </p:nvSpPr>
            <p:spPr>
              <a:xfrm>
                <a:off x="9081981" y="2415847"/>
                <a:ext cx="2725859" cy="17036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40256" algn="l" rtl="0">
                  <a:lnSpc>
                    <a:spcPct val="100000"/>
                  </a:lnSpc>
                  <a:spcBef>
                    <a:spcPts val="800"/>
                  </a:spcBef>
                  <a:spcAft>
                    <a:spcPts val="0"/>
                  </a:spcAft>
                  <a:buClr>
                    <a:schemeClr val="dk1"/>
                  </a:buClr>
                  <a:buSzPts val="1600"/>
                  <a:buFont typeface="Roboto Light"/>
                  <a:buChar char="●"/>
                  <a:defRPr sz="2400" b="0" i="0" u="none" strike="noStrike" cap="none">
                    <a:solidFill>
                      <a:schemeClr val="dk1"/>
                    </a:solidFill>
                    <a:latin typeface="Inter Light" panose="02000403000000020004" pitchFamily="2" charset="0"/>
                    <a:ea typeface="Inter Light" panose="02000403000000020004" pitchFamily="2" charset="0"/>
                    <a:cs typeface="Inter Light" panose="02000403000000020004" pitchFamily="2" charset="0"/>
                    <a:sym typeface="Roboto Light"/>
                  </a:defRPr>
                </a:lvl1pPr>
                <a:lvl2pPr marL="1219170" marR="0" lvl="1" indent="-440256" algn="l" rtl="0">
                  <a:lnSpc>
                    <a:spcPct val="100000"/>
                  </a:lnSpc>
                  <a:spcBef>
                    <a:spcPts val="800"/>
                  </a:spcBef>
                  <a:spcAft>
                    <a:spcPts val="0"/>
                  </a:spcAft>
                  <a:buClr>
                    <a:schemeClr val="dk1"/>
                  </a:buClr>
                  <a:buSzPts val="1600"/>
                  <a:buFont typeface="Roboto Light"/>
                  <a:buChar char="○"/>
                  <a:defRPr sz="1600" b="0" i="0" u="none" strike="noStrike" cap="none">
                    <a:solidFill>
                      <a:schemeClr val="dk1"/>
                    </a:solidFill>
                    <a:latin typeface="Roboto Light"/>
                    <a:ea typeface="Roboto Light"/>
                    <a:cs typeface="Roboto Light"/>
                    <a:sym typeface="Roboto Light"/>
                  </a:defRPr>
                </a:lvl2pPr>
                <a:lvl3pPr marL="1828754" marR="0" lvl="2" indent="-440256" algn="l" rtl="0">
                  <a:lnSpc>
                    <a:spcPct val="100000"/>
                  </a:lnSpc>
                  <a:spcBef>
                    <a:spcPts val="800"/>
                  </a:spcBef>
                  <a:spcAft>
                    <a:spcPts val="0"/>
                  </a:spcAft>
                  <a:buClr>
                    <a:schemeClr val="dk1"/>
                  </a:buClr>
                  <a:buSzPts val="1600"/>
                  <a:buFont typeface="Roboto Light"/>
                  <a:buChar char="■"/>
                  <a:defRPr sz="1600" b="0" i="0" u="none" strike="noStrike" cap="none">
                    <a:solidFill>
                      <a:schemeClr val="dk1"/>
                    </a:solidFill>
                    <a:latin typeface="Roboto Light"/>
                    <a:ea typeface="Roboto Light"/>
                    <a:cs typeface="Roboto Light"/>
                    <a:sym typeface="Roboto Light"/>
                  </a:defRPr>
                </a:lvl3pPr>
                <a:lvl4pPr marL="2438339" marR="0" lvl="3" indent="-440256" algn="l" rtl="0">
                  <a:lnSpc>
                    <a:spcPct val="100000"/>
                  </a:lnSpc>
                  <a:spcBef>
                    <a:spcPts val="800"/>
                  </a:spcBef>
                  <a:spcAft>
                    <a:spcPts val="0"/>
                  </a:spcAft>
                  <a:buClr>
                    <a:schemeClr val="dk1"/>
                  </a:buClr>
                  <a:buSzPts val="1600"/>
                  <a:buFont typeface="Roboto Light"/>
                  <a:buChar char="●"/>
                  <a:defRPr sz="1600" b="0" i="0" u="none" strike="noStrike" cap="none">
                    <a:solidFill>
                      <a:schemeClr val="dk1"/>
                    </a:solidFill>
                    <a:latin typeface="Roboto Light"/>
                    <a:ea typeface="Roboto Light"/>
                    <a:cs typeface="Roboto Light"/>
                    <a:sym typeface="Roboto Light"/>
                  </a:defRPr>
                </a:lvl4pPr>
                <a:lvl5pPr marL="3047924" marR="0" lvl="4" indent="-440256" algn="l" rtl="0">
                  <a:lnSpc>
                    <a:spcPct val="100000"/>
                  </a:lnSpc>
                  <a:spcBef>
                    <a:spcPts val="800"/>
                  </a:spcBef>
                  <a:spcAft>
                    <a:spcPts val="0"/>
                  </a:spcAft>
                  <a:buClr>
                    <a:schemeClr val="dk1"/>
                  </a:buClr>
                  <a:buSzPts val="1600"/>
                  <a:buFont typeface="Roboto Light"/>
                  <a:buChar char="○"/>
                  <a:defRPr sz="1600" b="0" i="0" u="none" strike="noStrike" cap="none">
                    <a:solidFill>
                      <a:schemeClr val="dk1"/>
                    </a:solidFill>
                    <a:latin typeface="Roboto Light"/>
                    <a:ea typeface="Roboto Light"/>
                    <a:cs typeface="Roboto Light"/>
                    <a:sym typeface="Roboto Light"/>
                  </a:defRPr>
                </a:lvl5pPr>
                <a:lvl6pPr marL="3657509" marR="0" lvl="5" indent="-440256" algn="l" rtl="0">
                  <a:lnSpc>
                    <a:spcPct val="100000"/>
                  </a:lnSpc>
                  <a:spcBef>
                    <a:spcPts val="800"/>
                  </a:spcBef>
                  <a:spcAft>
                    <a:spcPts val="0"/>
                  </a:spcAft>
                  <a:buClr>
                    <a:schemeClr val="dk1"/>
                  </a:buClr>
                  <a:buSzPts val="1600"/>
                  <a:buFont typeface="Roboto Light"/>
                  <a:buChar char="■"/>
                  <a:defRPr sz="1600" b="0" i="0" u="none" strike="noStrike" cap="none">
                    <a:solidFill>
                      <a:schemeClr val="dk1"/>
                    </a:solidFill>
                    <a:latin typeface="Roboto Light"/>
                    <a:ea typeface="Roboto Light"/>
                    <a:cs typeface="Roboto Light"/>
                    <a:sym typeface="Roboto Light"/>
                  </a:defRPr>
                </a:lvl6pPr>
                <a:lvl7pPr marL="4267093" marR="0" lvl="6" indent="-440256" algn="l" rtl="0">
                  <a:lnSpc>
                    <a:spcPct val="100000"/>
                  </a:lnSpc>
                  <a:spcBef>
                    <a:spcPts val="800"/>
                  </a:spcBef>
                  <a:spcAft>
                    <a:spcPts val="0"/>
                  </a:spcAft>
                  <a:buClr>
                    <a:schemeClr val="dk1"/>
                  </a:buClr>
                  <a:buSzPts val="1600"/>
                  <a:buFont typeface="Roboto Light"/>
                  <a:buChar char="●"/>
                  <a:defRPr sz="1600" b="0" i="0" u="none" strike="noStrike" cap="none">
                    <a:solidFill>
                      <a:schemeClr val="dk1"/>
                    </a:solidFill>
                    <a:latin typeface="Roboto Light"/>
                    <a:ea typeface="Roboto Light"/>
                    <a:cs typeface="Roboto Light"/>
                    <a:sym typeface="Roboto Light"/>
                  </a:defRPr>
                </a:lvl7pPr>
                <a:lvl8pPr marL="4876678" marR="0" lvl="7" indent="-440256" algn="l" rtl="0">
                  <a:lnSpc>
                    <a:spcPct val="100000"/>
                  </a:lnSpc>
                  <a:spcBef>
                    <a:spcPts val="800"/>
                  </a:spcBef>
                  <a:spcAft>
                    <a:spcPts val="0"/>
                  </a:spcAft>
                  <a:buClr>
                    <a:schemeClr val="dk1"/>
                  </a:buClr>
                  <a:buSzPts val="1600"/>
                  <a:buFont typeface="Roboto Light"/>
                  <a:buChar char="○"/>
                  <a:defRPr sz="1600" b="0" i="0" u="none" strike="noStrike" cap="none">
                    <a:solidFill>
                      <a:schemeClr val="dk1"/>
                    </a:solidFill>
                    <a:latin typeface="Roboto Light"/>
                    <a:ea typeface="Roboto Light"/>
                    <a:cs typeface="Roboto Light"/>
                    <a:sym typeface="Roboto Light"/>
                  </a:defRPr>
                </a:lvl8pPr>
                <a:lvl9pPr marL="5486263" marR="0" lvl="8" indent="-440256" algn="l" rtl="0">
                  <a:lnSpc>
                    <a:spcPct val="100000"/>
                  </a:lnSpc>
                  <a:spcBef>
                    <a:spcPts val="800"/>
                  </a:spcBef>
                  <a:spcAft>
                    <a:spcPts val="0"/>
                  </a:spcAft>
                  <a:buClr>
                    <a:schemeClr val="dk1"/>
                  </a:buClr>
                  <a:buSzPts val="1600"/>
                  <a:buFont typeface="Roboto Light"/>
                  <a:buChar char="■"/>
                  <a:defRPr sz="1600" b="0" i="0" u="none" strike="noStrike" cap="none">
                    <a:solidFill>
                      <a:schemeClr val="dk1"/>
                    </a:solidFill>
                    <a:latin typeface="Roboto Light"/>
                    <a:ea typeface="Roboto Light"/>
                    <a:cs typeface="Roboto Light"/>
                    <a:sym typeface="Roboto Light"/>
                  </a:defRPr>
                </a:lvl9pPr>
              </a:lstStyle>
              <a:p>
                <a:pPr marL="169329" indent="0" defTabSz="914400">
                  <a:buFont typeface="Roboto Light"/>
                  <a:buNone/>
                </a:pPr>
                <a14:m>
                  <m:oMath xmlns:m="http://schemas.openxmlformats.org/officeDocument/2006/math">
                    <m:r>
                      <a:rPr lang="en-US" i="1" kern="0" smtClean="0">
                        <a:solidFill>
                          <a:schemeClr val="accent2"/>
                        </a:solidFill>
                        <a:latin typeface="Cambria Math" panose="02040503050406030204" pitchFamily="18" charset="0"/>
                      </a:rPr>
                      <m:t>𝑖</m:t>
                    </m:r>
                  </m:oMath>
                </a14:m>
                <a:r>
                  <a:rPr lang="en-US" kern="0">
                    <a:solidFill>
                      <a:schemeClr val="accent2"/>
                    </a:solidFill>
                  </a:rPr>
                  <a:t>: the door with the car prize </a:t>
                </a:r>
              </a:p>
              <a:p>
                <a:pPr marL="169329" indent="0" defTabSz="914400">
                  <a:buFont typeface="Roboto Light"/>
                  <a:buNone/>
                </a:pPr>
                <a14:m>
                  <m:oMath xmlns:m="http://schemas.openxmlformats.org/officeDocument/2006/math">
                    <m:r>
                      <a:rPr lang="en-US" i="1" kern="0">
                        <a:solidFill>
                          <a:schemeClr val="accent3"/>
                        </a:solidFill>
                        <a:latin typeface="Cambria Math" panose="02040503050406030204" pitchFamily="18" charset="0"/>
                      </a:rPr>
                      <m:t>𝑗</m:t>
                    </m:r>
                  </m:oMath>
                </a14:m>
                <a:r>
                  <a:rPr lang="en-US" kern="0">
                    <a:solidFill>
                      <a:schemeClr val="accent3"/>
                    </a:solidFill>
                  </a:rPr>
                  <a:t>: the door that you select first</a:t>
                </a:r>
              </a:p>
              <a:p>
                <a:pPr marL="169329" indent="0" defTabSz="914400">
                  <a:buFont typeface="Roboto Light"/>
                  <a:buNone/>
                </a:pPr>
                <a14:m>
                  <m:oMath xmlns:m="http://schemas.openxmlformats.org/officeDocument/2006/math">
                    <m:r>
                      <a:rPr lang="en-US" i="1" kern="0">
                        <a:solidFill>
                          <a:schemeClr val="accent5"/>
                        </a:solidFill>
                        <a:latin typeface="Cambria Math" panose="02040503050406030204" pitchFamily="18" charset="0"/>
                      </a:rPr>
                      <m:t>𝑘</m:t>
                    </m:r>
                  </m:oMath>
                </a14:m>
                <a:r>
                  <a:rPr lang="en-US" kern="0">
                    <a:solidFill>
                      <a:schemeClr val="accent5"/>
                    </a:solidFill>
                  </a:rPr>
                  <a:t>: the door that gets opened</a:t>
                </a:r>
              </a:p>
            </p:txBody>
          </p:sp>
        </mc:Choice>
        <mc:Fallback xmlns="">
          <p:sp>
            <p:nvSpPr>
              <p:cNvPr id="26" name="Text Placeholder 2">
                <a:extLst>
                  <a:ext uri="{FF2B5EF4-FFF2-40B4-BE49-F238E27FC236}">
                    <a16:creationId xmlns:a16="http://schemas.microsoft.com/office/drawing/2014/main" id="{E4ECE558-A982-C6EA-8D3C-A34561205102}"/>
                  </a:ext>
                </a:extLst>
              </p:cNvPr>
              <p:cNvSpPr txBox="1">
                <a:spLocks noRot="1" noChangeAspect="1" noMove="1" noResize="1" noEditPoints="1" noAdjustHandles="1" noChangeArrowheads="1" noChangeShapeType="1" noTextEdit="1"/>
              </p:cNvSpPr>
              <p:nvPr/>
            </p:nvSpPr>
            <p:spPr>
              <a:xfrm>
                <a:off x="9081981" y="2415847"/>
                <a:ext cx="2725859" cy="1703624"/>
              </a:xfrm>
              <a:prstGeom prst="rect">
                <a:avLst/>
              </a:prstGeom>
              <a:blipFill>
                <a:blip r:embed="rId2"/>
                <a:stretch>
                  <a:fillRect b="-62857"/>
                </a:stretch>
              </a:blipFill>
              <a:ln>
                <a:noFill/>
              </a:ln>
            </p:spPr>
            <p:txBody>
              <a:bodyPr/>
              <a:lstStyle/>
              <a:p>
                <a:r>
                  <a:rPr lang="en-US">
                    <a:noFill/>
                  </a:rPr>
                  <a:t> </a:t>
                </a:r>
              </a:p>
            </p:txBody>
          </p:sp>
        </mc:Fallback>
      </mc:AlternateContent>
      <p:sp>
        <p:nvSpPr>
          <p:cNvPr id="28" name="TextBox 27">
            <a:extLst>
              <a:ext uri="{FF2B5EF4-FFF2-40B4-BE49-F238E27FC236}">
                <a16:creationId xmlns:a16="http://schemas.microsoft.com/office/drawing/2014/main" id="{1B5BA787-4C6D-8B86-D95C-11962545D43F}"/>
              </a:ext>
            </a:extLst>
          </p:cNvPr>
          <p:cNvSpPr txBox="1"/>
          <p:nvPr/>
        </p:nvSpPr>
        <p:spPr>
          <a:xfrm>
            <a:off x="5610087" y="993913"/>
            <a:ext cx="5454992" cy="1200329"/>
          </a:xfrm>
          <a:prstGeom prst="rect">
            <a:avLst/>
          </a:prstGeom>
          <a:noFill/>
        </p:spPr>
        <p:txBody>
          <a:bodyPr wrap="square" rtlCol="0">
            <a:spAutoFit/>
          </a:bodyPr>
          <a:lstStyle/>
          <a:p>
            <a:r>
              <a:rPr lang="en-US" dirty="0"/>
              <a:t>If the </a:t>
            </a:r>
            <a:r>
              <a:rPr lang="en-US" dirty="0">
                <a:solidFill>
                  <a:schemeClr val="accent2"/>
                </a:solidFill>
              </a:rPr>
              <a:t>car is behind door 1, </a:t>
            </a:r>
            <a:r>
              <a:rPr lang="en-US" dirty="0"/>
              <a:t>and</a:t>
            </a:r>
            <a:r>
              <a:rPr lang="en-US" dirty="0">
                <a:solidFill>
                  <a:schemeClr val="accent3"/>
                </a:solidFill>
              </a:rPr>
              <a:t> you picked door 1, </a:t>
            </a:r>
            <a:r>
              <a:rPr lang="en-US" dirty="0">
                <a:solidFill>
                  <a:schemeClr val="accent5"/>
                </a:solidFill>
              </a:rPr>
              <a:t>what doors could the host pick and with what probabilities</a:t>
            </a:r>
            <a:r>
              <a:rPr lang="en-US" dirty="0"/>
              <a:t>?</a:t>
            </a:r>
          </a:p>
          <a:p>
            <a:pPr marL="285750" indent="-285750">
              <a:buFont typeface="Arial" panose="020B0604020202020204" pitchFamily="34" charset="0"/>
              <a:buChar char="•"/>
            </a:pPr>
            <a:r>
              <a:rPr lang="en-US" dirty="0"/>
              <a:t>Door 2 or 3 with 50% probability.</a:t>
            </a:r>
          </a:p>
        </p:txBody>
      </p:sp>
    </p:spTree>
    <p:extLst>
      <p:ext uri="{BB962C8B-B14F-4D97-AF65-F5344CB8AC3E}">
        <p14:creationId xmlns:p14="http://schemas.microsoft.com/office/powerpoint/2010/main" val="423825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77088-AE8B-A62E-B90F-79F9B6422F6E}"/>
              </a:ext>
            </a:extLst>
          </p:cNvPr>
          <p:cNvSpPr>
            <a:spLocks noGrp="1"/>
          </p:cNvSpPr>
          <p:nvPr>
            <p:ph type="title"/>
          </p:nvPr>
        </p:nvSpPr>
        <p:spPr/>
        <p:txBody>
          <a:bodyPr/>
          <a:lstStyle/>
          <a:p>
            <a:r>
              <a:rPr lang="en-US"/>
              <a:t>The Sample Space for Monty Hall</a:t>
            </a:r>
          </a:p>
        </p:txBody>
      </p:sp>
      <p:cxnSp>
        <p:nvCxnSpPr>
          <p:cNvPr id="4" name="Straight Connector 3">
            <a:extLst>
              <a:ext uri="{FF2B5EF4-FFF2-40B4-BE49-F238E27FC236}">
                <a16:creationId xmlns:a16="http://schemas.microsoft.com/office/drawing/2014/main" id="{46DB3E25-D564-EB75-0E23-FC56550C0595}"/>
              </a:ext>
            </a:extLst>
          </p:cNvPr>
          <p:cNvCxnSpPr>
            <a:cxnSpLocks/>
            <a:stCxn id="5" idx="7"/>
            <a:endCxn id="78" idx="1"/>
          </p:cNvCxnSpPr>
          <p:nvPr/>
        </p:nvCxnSpPr>
        <p:spPr>
          <a:xfrm flipV="1">
            <a:off x="658717" y="1808349"/>
            <a:ext cx="1917619" cy="1884359"/>
          </a:xfrm>
          <a:prstGeom prst="line">
            <a:avLst/>
          </a:prstGeom>
          <a:ln w="19050"/>
        </p:spPr>
        <p:style>
          <a:lnRef idx="1">
            <a:schemeClr val="dk1"/>
          </a:lnRef>
          <a:fillRef idx="0">
            <a:schemeClr val="dk1"/>
          </a:fillRef>
          <a:effectRef idx="0">
            <a:schemeClr val="dk1"/>
          </a:effectRef>
          <a:fontRef idx="minor">
            <a:schemeClr val="tx1"/>
          </a:fontRef>
        </p:style>
      </p:cxnSp>
      <p:sp>
        <p:nvSpPr>
          <p:cNvPr id="5" name="Oval 4">
            <a:extLst>
              <a:ext uri="{FF2B5EF4-FFF2-40B4-BE49-F238E27FC236}">
                <a16:creationId xmlns:a16="http://schemas.microsoft.com/office/drawing/2014/main" id="{E29AEDCA-F5EB-6CA0-7A69-1C88CA6E883C}"/>
              </a:ext>
            </a:extLst>
          </p:cNvPr>
          <p:cNvSpPr/>
          <p:nvPr/>
        </p:nvSpPr>
        <p:spPr>
          <a:xfrm>
            <a:off x="485275" y="3658380"/>
            <a:ext cx="203200" cy="2344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400"/>
          </a:p>
        </p:txBody>
      </p:sp>
      <p:cxnSp>
        <p:nvCxnSpPr>
          <p:cNvPr id="6" name="Straight Connector 5">
            <a:extLst>
              <a:ext uri="{FF2B5EF4-FFF2-40B4-BE49-F238E27FC236}">
                <a16:creationId xmlns:a16="http://schemas.microsoft.com/office/drawing/2014/main" id="{CF9DB6F3-DC10-5990-D2B4-72BD2A59EDF1}"/>
              </a:ext>
            </a:extLst>
          </p:cNvPr>
          <p:cNvCxnSpPr>
            <a:cxnSpLocks/>
            <a:stCxn id="5" idx="5"/>
            <a:endCxn id="21" idx="1"/>
          </p:cNvCxnSpPr>
          <p:nvPr/>
        </p:nvCxnSpPr>
        <p:spPr>
          <a:xfrm>
            <a:off x="658717" y="3858454"/>
            <a:ext cx="1917619" cy="1811772"/>
          </a:xfrm>
          <a:prstGeom prst="line">
            <a:avLst/>
          </a:prstGeom>
          <a:ln w="1905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31CC616-E532-1250-BA2D-31F9E436377C}"/>
              </a:ext>
            </a:extLst>
          </p:cNvPr>
          <p:cNvSpPr txBox="1"/>
          <p:nvPr/>
        </p:nvSpPr>
        <p:spPr>
          <a:xfrm>
            <a:off x="869523" y="4568029"/>
            <a:ext cx="1365677" cy="359009"/>
          </a:xfrm>
          <a:prstGeom prst="rect">
            <a:avLst/>
          </a:prstGeom>
          <a:noFill/>
        </p:spPr>
        <p:txBody>
          <a:bodyPr wrap="square" rtlCol="0">
            <a:spAutoFit/>
          </a:bodyPr>
          <a:lstStyle/>
          <a:p>
            <a:r>
              <a:rPr lang="en-US" sz="1733"/>
              <a:t>1/3</a:t>
            </a:r>
          </a:p>
        </p:txBody>
      </p:sp>
      <p:cxnSp>
        <p:nvCxnSpPr>
          <p:cNvPr id="8" name="Straight Connector 7">
            <a:extLst>
              <a:ext uri="{FF2B5EF4-FFF2-40B4-BE49-F238E27FC236}">
                <a16:creationId xmlns:a16="http://schemas.microsoft.com/office/drawing/2014/main" id="{5E69DFD9-195F-5FA0-14DC-BF6292225E30}"/>
              </a:ext>
            </a:extLst>
          </p:cNvPr>
          <p:cNvCxnSpPr>
            <a:cxnSpLocks/>
            <a:stCxn id="5" idx="6"/>
          </p:cNvCxnSpPr>
          <p:nvPr/>
        </p:nvCxnSpPr>
        <p:spPr>
          <a:xfrm flipV="1">
            <a:off x="688475" y="3761161"/>
            <a:ext cx="1887861" cy="14419"/>
          </a:xfrm>
          <a:prstGeom prst="line">
            <a:avLst/>
          </a:prstGeom>
          <a:ln w="1905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038E10F-1B10-E114-45D1-43FBF9056DB7}"/>
              </a:ext>
            </a:extLst>
          </p:cNvPr>
          <p:cNvSpPr txBox="1"/>
          <p:nvPr/>
        </p:nvSpPr>
        <p:spPr>
          <a:xfrm>
            <a:off x="1679862" y="3394383"/>
            <a:ext cx="1365677" cy="359009"/>
          </a:xfrm>
          <a:prstGeom prst="rect">
            <a:avLst/>
          </a:prstGeom>
          <a:noFill/>
        </p:spPr>
        <p:txBody>
          <a:bodyPr wrap="square" rtlCol="0">
            <a:spAutoFit/>
          </a:bodyPr>
          <a:lstStyle/>
          <a:p>
            <a:r>
              <a:rPr lang="en-US" sz="1733"/>
              <a:t>1/3</a:t>
            </a:r>
          </a:p>
        </p:txBody>
      </p:sp>
      <p:sp>
        <p:nvSpPr>
          <p:cNvPr id="10" name="TextBox 9">
            <a:extLst>
              <a:ext uri="{FF2B5EF4-FFF2-40B4-BE49-F238E27FC236}">
                <a16:creationId xmlns:a16="http://schemas.microsoft.com/office/drawing/2014/main" id="{20A40A7C-38A8-609A-E443-6E1BFB2839B9}"/>
              </a:ext>
            </a:extLst>
          </p:cNvPr>
          <p:cNvSpPr txBox="1"/>
          <p:nvPr/>
        </p:nvSpPr>
        <p:spPr>
          <a:xfrm>
            <a:off x="795146" y="2726734"/>
            <a:ext cx="1365677" cy="359009"/>
          </a:xfrm>
          <a:prstGeom prst="rect">
            <a:avLst/>
          </a:prstGeom>
          <a:noFill/>
        </p:spPr>
        <p:txBody>
          <a:bodyPr wrap="square" rtlCol="0">
            <a:spAutoFit/>
          </a:bodyPr>
          <a:lstStyle/>
          <a:p>
            <a:r>
              <a:rPr lang="en-US" sz="1733"/>
              <a:t>1/3</a:t>
            </a:r>
          </a:p>
        </p:txBody>
      </p:sp>
      <mc:AlternateContent xmlns:mc="http://schemas.openxmlformats.org/markup-compatibility/2006" xmlns:a14="http://schemas.microsoft.com/office/drawing/2010/main">
        <mc:Choice Requires="a14">
          <p:sp>
            <p:nvSpPr>
              <p:cNvPr id="13" name="Text Placeholder 2">
                <a:extLst>
                  <a:ext uri="{FF2B5EF4-FFF2-40B4-BE49-F238E27FC236}">
                    <a16:creationId xmlns:a16="http://schemas.microsoft.com/office/drawing/2014/main" id="{6ECD9825-6621-6A19-CEF9-0F66017AF6EE}"/>
                  </a:ext>
                </a:extLst>
              </p:cNvPr>
              <p:cNvSpPr>
                <a:spLocks noGrp="1"/>
              </p:cNvSpPr>
              <p:nvPr>
                <p:ph type="body" idx="1"/>
              </p:nvPr>
            </p:nvSpPr>
            <p:spPr>
              <a:xfrm>
                <a:off x="9081981" y="2415847"/>
                <a:ext cx="2725859" cy="1703624"/>
              </a:xfrm>
            </p:spPr>
            <p:txBody>
              <a:bodyPr/>
              <a:lstStyle/>
              <a:p>
                <a:pPr marL="169329" indent="0">
                  <a:buNone/>
                </a:pPr>
                <a14:m>
                  <m:oMath xmlns:m="http://schemas.openxmlformats.org/officeDocument/2006/math">
                    <m:r>
                      <a:rPr lang="en-US" b="0" i="1" smtClean="0">
                        <a:latin typeface="Cambria Math" panose="02040503050406030204" pitchFamily="18" charset="0"/>
                      </a:rPr>
                      <m:t>𝑖</m:t>
                    </m:r>
                  </m:oMath>
                </a14:m>
                <a:r>
                  <a:rPr lang="en-US"/>
                  <a:t>: the door with the car prize </a:t>
                </a:r>
              </a:p>
              <a:p>
                <a:pPr marL="169329" indent="0">
                  <a:buNone/>
                </a:pPr>
                <a14:m>
                  <m:oMath xmlns:m="http://schemas.openxmlformats.org/officeDocument/2006/math">
                    <m:r>
                      <a:rPr lang="en-US" b="0" i="1" smtClean="0">
                        <a:latin typeface="Cambria Math" panose="02040503050406030204" pitchFamily="18" charset="0"/>
                      </a:rPr>
                      <m:t>𝑗</m:t>
                    </m:r>
                  </m:oMath>
                </a14:m>
                <a:r>
                  <a:rPr lang="en-US"/>
                  <a:t>: the door that you select first</a:t>
                </a:r>
              </a:p>
              <a:p>
                <a:pPr marL="169329" indent="0">
                  <a:buNone/>
                </a:pPr>
                <a14:m>
                  <m:oMath xmlns:m="http://schemas.openxmlformats.org/officeDocument/2006/math">
                    <m:r>
                      <a:rPr lang="en-US" b="0" i="1" smtClean="0">
                        <a:latin typeface="Cambria Math" panose="02040503050406030204" pitchFamily="18" charset="0"/>
                      </a:rPr>
                      <m:t>𝑘</m:t>
                    </m:r>
                  </m:oMath>
                </a14:m>
                <a:r>
                  <a:rPr lang="en-US"/>
                  <a:t>: the door that gets opened</a:t>
                </a:r>
              </a:p>
            </p:txBody>
          </p:sp>
        </mc:Choice>
        <mc:Fallback xmlns="">
          <p:sp>
            <p:nvSpPr>
              <p:cNvPr id="13" name="Text Placeholder 2">
                <a:extLst>
                  <a:ext uri="{FF2B5EF4-FFF2-40B4-BE49-F238E27FC236}">
                    <a16:creationId xmlns:a16="http://schemas.microsoft.com/office/drawing/2014/main" id="{6ECD9825-6621-6A19-CEF9-0F66017AF6EE}"/>
                  </a:ext>
                </a:extLst>
              </p:cNvPr>
              <p:cNvSpPr>
                <a:spLocks noGrp="1" noRot="1" noChangeAspect="1" noMove="1" noResize="1" noEditPoints="1" noAdjustHandles="1" noChangeArrowheads="1" noChangeShapeType="1" noTextEdit="1"/>
              </p:cNvSpPr>
              <p:nvPr>
                <p:ph type="body" idx="1"/>
              </p:nvPr>
            </p:nvSpPr>
            <p:spPr>
              <a:xfrm>
                <a:off x="9081981" y="2415847"/>
                <a:ext cx="2725859" cy="1703624"/>
              </a:xfrm>
              <a:blipFill>
                <a:blip r:embed="rId2"/>
                <a:stretch>
                  <a:fillRect b="-62857"/>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D314745E-50AB-CFED-1549-2A9DD82D5F95}"/>
              </a:ext>
            </a:extLst>
          </p:cNvPr>
          <p:cNvSpPr/>
          <p:nvPr/>
        </p:nvSpPr>
        <p:spPr>
          <a:xfrm>
            <a:off x="2576336" y="5517287"/>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30" name="Oval 29">
            <a:extLst>
              <a:ext uri="{FF2B5EF4-FFF2-40B4-BE49-F238E27FC236}">
                <a16:creationId xmlns:a16="http://schemas.microsoft.com/office/drawing/2014/main" id="{76789563-F992-6236-9205-81A81B1CF155}"/>
              </a:ext>
            </a:extLst>
          </p:cNvPr>
          <p:cNvSpPr/>
          <p:nvPr/>
        </p:nvSpPr>
        <p:spPr>
          <a:xfrm>
            <a:off x="4300950" y="6145915"/>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33" name="Oval 32">
            <a:extLst>
              <a:ext uri="{FF2B5EF4-FFF2-40B4-BE49-F238E27FC236}">
                <a16:creationId xmlns:a16="http://schemas.microsoft.com/office/drawing/2014/main" id="{A3EAC46F-3718-34BC-6790-A98A9DE6AE11}"/>
              </a:ext>
            </a:extLst>
          </p:cNvPr>
          <p:cNvSpPr/>
          <p:nvPr/>
        </p:nvSpPr>
        <p:spPr>
          <a:xfrm>
            <a:off x="4300950" y="5522866"/>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34" name="Oval 33">
            <a:extLst>
              <a:ext uri="{FF2B5EF4-FFF2-40B4-BE49-F238E27FC236}">
                <a16:creationId xmlns:a16="http://schemas.microsoft.com/office/drawing/2014/main" id="{7188B2C0-628A-947F-C8B5-54070DDFFE76}"/>
              </a:ext>
            </a:extLst>
          </p:cNvPr>
          <p:cNvSpPr/>
          <p:nvPr/>
        </p:nvSpPr>
        <p:spPr>
          <a:xfrm>
            <a:off x="4300950" y="4907687"/>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35" name="Rectangle 34">
            <a:extLst>
              <a:ext uri="{FF2B5EF4-FFF2-40B4-BE49-F238E27FC236}">
                <a16:creationId xmlns:a16="http://schemas.microsoft.com/office/drawing/2014/main" id="{04DC2C57-0B2D-3A1F-1F37-AF329D62C243}"/>
              </a:ext>
            </a:extLst>
          </p:cNvPr>
          <p:cNvSpPr/>
          <p:nvPr/>
        </p:nvSpPr>
        <p:spPr>
          <a:xfrm>
            <a:off x="5780000" y="6374323"/>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36" name="Rectangle 35">
            <a:extLst>
              <a:ext uri="{FF2B5EF4-FFF2-40B4-BE49-F238E27FC236}">
                <a16:creationId xmlns:a16="http://schemas.microsoft.com/office/drawing/2014/main" id="{00276F8A-623A-EAE6-B517-565F82805C81}"/>
              </a:ext>
            </a:extLst>
          </p:cNvPr>
          <p:cNvSpPr/>
          <p:nvPr/>
        </p:nvSpPr>
        <p:spPr>
          <a:xfrm>
            <a:off x="5780000" y="5923687"/>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37" name="Rectangle 36">
            <a:extLst>
              <a:ext uri="{FF2B5EF4-FFF2-40B4-BE49-F238E27FC236}">
                <a16:creationId xmlns:a16="http://schemas.microsoft.com/office/drawing/2014/main" id="{11B0CE13-17D2-BE5D-8BB1-E721AFE3F798}"/>
              </a:ext>
            </a:extLst>
          </p:cNvPr>
          <p:cNvSpPr/>
          <p:nvPr/>
        </p:nvSpPr>
        <p:spPr>
          <a:xfrm>
            <a:off x="5787970" y="5513432"/>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38" name="Rectangle 37">
            <a:extLst>
              <a:ext uri="{FF2B5EF4-FFF2-40B4-BE49-F238E27FC236}">
                <a16:creationId xmlns:a16="http://schemas.microsoft.com/office/drawing/2014/main" id="{B42BBFA5-51F0-1E7E-4521-03C0E086F0CF}"/>
              </a:ext>
            </a:extLst>
          </p:cNvPr>
          <p:cNvSpPr/>
          <p:nvPr/>
        </p:nvSpPr>
        <p:spPr>
          <a:xfrm>
            <a:off x="5787970" y="4896995"/>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cxnSp>
        <p:nvCxnSpPr>
          <p:cNvPr id="3" name="Straight Connector 2">
            <a:extLst>
              <a:ext uri="{FF2B5EF4-FFF2-40B4-BE49-F238E27FC236}">
                <a16:creationId xmlns:a16="http://schemas.microsoft.com/office/drawing/2014/main" id="{EE830DC4-91BE-0EF5-46B4-5CC8AEFB732B}"/>
              </a:ext>
            </a:extLst>
          </p:cNvPr>
          <p:cNvCxnSpPr>
            <a:cxnSpLocks/>
            <a:stCxn id="21" idx="3"/>
          </p:cNvCxnSpPr>
          <p:nvPr/>
        </p:nvCxnSpPr>
        <p:spPr>
          <a:xfrm>
            <a:off x="3067461" y="5670226"/>
            <a:ext cx="1233488" cy="628628"/>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5942CEA-FE3E-9DB5-9DE0-1380F85F3A6F}"/>
              </a:ext>
            </a:extLst>
          </p:cNvPr>
          <p:cNvCxnSpPr>
            <a:cxnSpLocks/>
            <a:stCxn id="21" idx="3"/>
          </p:cNvCxnSpPr>
          <p:nvPr/>
        </p:nvCxnSpPr>
        <p:spPr>
          <a:xfrm>
            <a:off x="3067461" y="5670225"/>
            <a:ext cx="1233488" cy="5579"/>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8B7895AC-0ACE-CEEB-F839-DE4E7929F14C}"/>
              </a:ext>
            </a:extLst>
          </p:cNvPr>
          <p:cNvCxnSpPr>
            <a:cxnSpLocks/>
            <a:stCxn id="21" idx="3"/>
          </p:cNvCxnSpPr>
          <p:nvPr/>
        </p:nvCxnSpPr>
        <p:spPr>
          <a:xfrm flipV="1">
            <a:off x="3067461" y="5060625"/>
            <a:ext cx="1233488" cy="60960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B4D8B32-DC00-1356-60BF-7F66FE5B69D2}"/>
              </a:ext>
            </a:extLst>
          </p:cNvPr>
          <p:cNvCxnSpPr>
            <a:cxnSpLocks/>
            <a:endCxn id="37" idx="1"/>
          </p:cNvCxnSpPr>
          <p:nvPr/>
        </p:nvCxnSpPr>
        <p:spPr>
          <a:xfrm flipV="1">
            <a:off x="4792075" y="5666372"/>
            <a:ext cx="995895" cy="9433"/>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AA8F72B-CDAE-3AEB-78FD-30EF988F0634}"/>
              </a:ext>
            </a:extLst>
          </p:cNvPr>
          <p:cNvCxnSpPr>
            <a:cxnSpLocks/>
            <a:endCxn id="38" idx="1"/>
          </p:cNvCxnSpPr>
          <p:nvPr/>
        </p:nvCxnSpPr>
        <p:spPr>
          <a:xfrm flipV="1">
            <a:off x="4792075" y="5049934"/>
            <a:ext cx="995895" cy="10692"/>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33DA35D-69C4-8BFA-6AAB-C57F80EE1985}"/>
              </a:ext>
            </a:extLst>
          </p:cNvPr>
          <p:cNvCxnSpPr>
            <a:cxnSpLocks/>
            <a:stCxn id="36" idx="1"/>
          </p:cNvCxnSpPr>
          <p:nvPr/>
        </p:nvCxnSpPr>
        <p:spPr>
          <a:xfrm flipH="1">
            <a:off x="4792075" y="6076626"/>
            <a:ext cx="987925" cy="222228"/>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10F31EE2-E3CB-41F3-E991-6F1D2EA4A8AC}"/>
              </a:ext>
            </a:extLst>
          </p:cNvPr>
          <p:cNvCxnSpPr>
            <a:cxnSpLocks/>
            <a:stCxn id="35" idx="1"/>
          </p:cNvCxnSpPr>
          <p:nvPr/>
        </p:nvCxnSpPr>
        <p:spPr>
          <a:xfrm flipH="1" flipV="1">
            <a:off x="4792075" y="6298853"/>
            <a:ext cx="987925" cy="228408"/>
          </a:xfrm>
          <a:prstGeom prst="line">
            <a:avLst/>
          </a:prstGeom>
          <a:ln w="19050"/>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380584F3-3A8A-7DE4-6481-3BF8E2619429}"/>
              </a:ext>
            </a:extLst>
          </p:cNvPr>
          <p:cNvSpPr/>
          <p:nvPr/>
        </p:nvSpPr>
        <p:spPr>
          <a:xfrm>
            <a:off x="2576336" y="3589115"/>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60" name="Oval 59">
            <a:extLst>
              <a:ext uri="{FF2B5EF4-FFF2-40B4-BE49-F238E27FC236}">
                <a16:creationId xmlns:a16="http://schemas.microsoft.com/office/drawing/2014/main" id="{805163E7-84AA-E8DD-5120-69D32C109CD3}"/>
              </a:ext>
            </a:extLst>
          </p:cNvPr>
          <p:cNvSpPr/>
          <p:nvPr/>
        </p:nvSpPr>
        <p:spPr>
          <a:xfrm>
            <a:off x="4300950" y="4298966"/>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61" name="Oval 60">
            <a:extLst>
              <a:ext uri="{FF2B5EF4-FFF2-40B4-BE49-F238E27FC236}">
                <a16:creationId xmlns:a16="http://schemas.microsoft.com/office/drawing/2014/main" id="{65552445-EF3E-A44F-8F85-68A7FDFBCFF0}"/>
              </a:ext>
            </a:extLst>
          </p:cNvPr>
          <p:cNvSpPr/>
          <p:nvPr/>
        </p:nvSpPr>
        <p:spPr>
          <a:xfrm>
            <a:off x="4300950" y="3589115"/>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62" name="Oval 61">
            <a:extLst>
              <a:ext uri="{FF2B5EF4-FFF2-40B4-BE49-F238E27FC236}">
                <a16:creationId xmlns:a16="http://schemas.microsoft.com/office/drawing/2014/main" id="{5DF9E66D-7906-A858-C902-C6A271414A65}"/>
              </a:ext>
            </a:extLst>
          </p:cNvPr>
          <p:cNvSpPr/>
          <p:nvPr/>
        </p:nvSpPr>
        <p:spPr>
          <a:xfrm>
            <a:off x="4300950" y="2853599"/>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cxnSp>
        <p:nvCxnSpPr>
          <p:cNvPr id="67" name="Straight Connector 66">
            <a:extLst>
              <a:ext uri="{FF2B5EF4-FFF2-40B4-BE49-F238E27FC236}">
                <a16:creationId xmlns:a16="http://schemas.microsoft.com/office/drawing/2014/main" id="{35CC060D-9020-153B-7E57-6A738A28E87A}"/>
              </a:ext>
            </a:extLst>
          </p:cNvPr>
          <p:cNvCxnSpPr>
            <a:cxnSpLocks/>
            <a:stCxn id="59" idx="3"/>
          </p:cNvCxnSpPr>
          <p:nvPr/>
        </p:nvCxnSpPr>
        <p:spPr>
          <a:xfrm>
            <a:off x="3067461" y="3742053"/>
            <a:ext cx="1233488" cy="709851"/>
          </a:xfrm>
          <a:prstGeom prst="line">
            <a:avLst/>
          </a:prstGeom>
          <a:ln w="19050"/>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A92A8E15-0593-B15E-E3C7-8E6AA9F7CC2B}"/>
              </a:ext>
            </a:extLst>
          </p:cNvPr>
          <p:cNvCxnSpPr>
            <a:cxnSpLocks/>
            <a:stCxn id="59" idx="3"/>
          </p:cNvCxnSpPr>
          <p:nvPr/>
        </p:nvCxnSpPr>
        <p:spPr>
          <a:xfrm>
            <a:off x="3067461" y="3742053"/>
            <a:ext cx="123348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F94B0753-4D4D-CA13-885A-1FD22DD793A6}"/>
              </a:ext>
            </a:extLst>
          </p:cNvPr>
          <p:cNvCxnSpPr>
            <a:cxnSpLocks/>
            <a:stCxn id="59" idx="3"/>
          </p:cNvCxnSpPr>
          <p:nvPr/>
        </p:nvCxnSpPr>
        <p:spPr>
          <a:xfrm flipV="1">
            <a:off x="3067461" y="3006538"/>
            <a:ext cx="1233488" cy="735516"/>
          </a:xfrm>
          <a:prstGeom prst="line">
            <a:avLst/>
          </a:prstGeom>
          <a:ln w="19050"/>
        </p:spPr>
        <p:style>
          <a:lnRef idx="1">
            <a:schemeClr val="dk1"/>
          </a:lnRef>
          <a:fillRef idx="0">
            <a:schemeClr val="dk1"/>
          </a:fillRef>
          <a:effectRef idx="0">
            <a:schemeClr val="dk1"/>
          </a:effectRef>
          <a:fontRef idx="minor">
            <a:schemeClr val="tx1"/>
          </a:fontRef>
        </p:style>
      </p:cxnSp>
      <p:sp>
        <p:nvSpPr>
          <p:cNvPr id="78" name="Rectangle 77">
            <a:extLst>
              <a:ext uri="{FF2B5EF4-FFF2-40B4-BE49-F238E27FC236}">
                <a16:creationId xmlns:a16="http://schemas.microsoft.com/office/drawing/2014/main" id="{B3C9CFAD-B29C-7E80-DF87-B0B599D0A93B}"/>
              </a:ext>
            </a:extLst>
          </p:cNvPr>
          <p:cNvSpPr/>
          <p:nvPr/>
        </p:nvSpPr>
        <p:spPr>
          <a:xfrm>
            <a:off x="2576336" y="1655410"/>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124" name="TextBox 123">
            <a:extLst>
              <a:ext uri="{FF2B5EF4-FFF2-40B4-BE49-F238E27FC236}">
                <a16:creationId xmlns:a16="http://schemas.microsoft.com/office/drawing/2014/main" id="{9C734678-1AB0-D6DF-6DE1-B4F9E095B17D}"/>
              </a:ext>
            </a:extLst>
          </p:cNvPr>
          <p:cNvSpPr txBox="1"/>
          <p:nvPr/>
        </p:nvSpPr>
        <p:spPr>
          <a:xfrm>
            <a:off x="3274836" y="5976103"/>
            <a:ext cx="1365677" cy="359009"/>
          </a:xfrm>
          <a:prstGeom prst="rect">
            <a:avLst/>
          </a:prstGeom>
          <a:noFill/>
        </p:spPr>
        <p:txBody>
          <a:bodyPr wrap="square" rtlCol="0">
            <a:spAutoFit/>
          </a:bodyPr>
          <a:lstStyle/>
          <a:p>
            <a:r>
              <a:rPr lang="en-US" sz="1733"/>
              <a:t>1/3</a:t>
            </a:r>
          </a:p>
        </p:txBody>
      </p:sp>
      <p:sp>
        <p:nvSpPr>
          <p:cNvPr id="125" name="TextBox 124">
            <a:extLst>
              <a:ext uri="{FF2B5EF4-FFF2-40B4-BE49-F238E27FC236}">
                <a16:creationId xmlns:a16="http://schemas.microsoft.com/office/drawing/2014/main" id="{9A1A2823-148B-4C74-FCD4-0928019AC877}"/>
              </a:ext>
            </a:extLst>
          </p:cNvPr>
          <p:cNvSpPr txBox="1"/>
          <p:nvPr/>
        </p:nvSpPr>
        <p:spPr>
          <a:xfrm>
            <a:off x="3612723" y="5337830"/>
            <a:ext cx="1365677" cy="359009"/>
          </a:xfrm>
          <a:prstGeom prst="rect">
            <a:avLst/>
          </a:prstGeom>
          <a:noFill/>
        </p:spPr>
        <p:txBody>
          <a:bodyPr wrap="square" rtlCol="0">
            <a:spAutoFit/>
          </a:bodyPr>
          <a:lstStyle/>
          <a:p>
            <a:r>
              <a:rPr lang="en-US" sz="1733"/>
              <a:t>1/3</a:t>
            </a:r>
          </a:p>
        </p:txBody>
      </p:sp>
      <p:sp>
        <p:nvSpPr>
          <p:cNvPr id="126" name="TextBox 125">
            <a:extLst>
              <a:ext uri="{FF2B5EF4-FFF2-40B4-BE49-F238E27FC236}">
                <a16:creationId xmlns:a16="http://schemas.microsoft.com/office/drawing/2014/main" id="{D7C79E3D-268D-7008-97A4-4696E694684B}"/>
              </a:ext>
            </a:extLst>
          </p:cNvPr>
          <p:cNvSpPr txBox="1"/>
          <p:nvPr/>
        </p:nvSpPr>
        <p:spPr>
          <a:xfrm>
            <a:off x="3274836" y="4907687"/>
            <a:ext cx="1365677" cy="359009"/>
          </a:xfrm>
          <a:prstGeom prst="rect">
            <a:avLst/>
          </a:prstGeom>
          <a:noFill/>
        </p:spPr>
        <p:txBody>
          <a:bodyPr wrap="square" rtlCol="0">
            <a:spAutoFit/>
          </a:bodyPr>
          <a:lstStyle/>
          <a:p>
            <a:r>
              <a:rPr lang="en-US" sz="1733"/>
              <a:t>1/3</a:t>
            </a:r>
          </a:p>
        </p:txBody>
      </p:sp>
      <p:sp>
        <p:nvSpPr>
          <p:cNvPr id="127" name="TextBox 126">
            <a:extLst>
              <a:ext uri="{FF2B5EF4-FFF2-40B4-BE49-F238E27FC236}">
                <a16:creationId xmlns:a16="http://schemas.microsoft.com/office/drawing/2014/main" id="{42932154-B199-5CFD-37C3-049432512493}"/>
              </a:ext>
            </a:extLst>
          </p:cNvPr>
          <p:cNvSpPr txBox="1"/>
          <p:nvPr/>
        </p:nvSpPr>
        <p:spPr>
          <a:xfrm>
            <a:off x="3274836" y="4017885"/>
            <a:ext cx="1365677" cy="359009"/>
          </a:xfrm>
          <a:prstGeom prst="rect">
            <a:avLst/>
          </a:prstGeom>
          <a:noFill/>
        </p:spPr>
        <p:txBody>
          <a:bodyPr wrap="square" rtlCol="0">
            <a:spAutoFit/>
          </a:bodyPr>
          <a:lstStyle/>
          <a:p>
            <a:r>
              <a:rPr lang="en-US" sz="1733"/>
              <a:t>1/3</a:t>
            </a:r>
          </a:p>
        </p:txBody>
      </p:sp>
      <p:sp>
        <p:nvSpPr>
          <p:cNvPr id="128" name="TextBox 127">
            <a:extLst>
              <a:ext uri="{FF2B5EF4-FFF2-40B4-BE49-F238E27FC236}">
                <a16:creationId xmlns:a16="http://schemas.microsoft.com/office/drawing/2014/main" id="{C5C450C9-5F45-49A2-4BF0-1C2BE3CCDC5B}"/>
              </a:ext>
            </a:extLst>
          </p:cNvPr>
          <p:cNvSpPr txBox="1"/>
          <p:nvPr/>
        </p:nvSpPr>
        <p:spPr>
          <a:xfrm>
            <a:off x="3612723" y="3425435"/>
            <a:ext cx="1365677" cy="359009"/>
          </a:xfrm>
          <a:prstGeom prst="rect">
            <a:avLst/>
          </a:prstGeom>
          <a:noFill/>
        </p:spPr>
        <p:txBody>
          <a:bodyPr wrap="square" rtlCol="0">
            <a:spAutoFit/>
          </a:bodyPr>
          <a:lstStyle/>
          <a:p>
            <a:r>
              <a:rPr lang="en-US" sz="1733"/>
              <a:t>1/3</a:t>
            </a:r>
          </a:p>
        </p:txBody>
      </p:sp>
      <p:sp>
        <p:nvSpPr>
          <p:cNvPr id="129" name="TextBox 128">
            <a:extLst>
              <a:ext uri="{FF2B5EF4-FFF2-40B4-BE49-F238E27FC236}">
                <a16:creationId xmlns:a16="http://schemas.microsoft.com/office/drawing/2014/main" id="{D5A26D11-14CD-940E-52B3-36861E07CB93}"/>
              </a:ext>
            </a:extLst>
          </p:cNvPr>
          <p:cNvSpPr txBox="1"/>
          <p:nvPr/>
        </p:nvSpPr>
        <p:spPr>
          <a:xfrm>
            <a:off x="3274836" y="3033841"/>
            <a:ext cx="1365677" cy="359009"/>
          </a:xfrm>
          <a:prstGeom prst="rect">
            <a:avLst/>
          </a:prstGeom>
          <a:noFill/>
        </p:spPr>
        <p:txBody>
          <a:bodyPr wrap="square" rtlCol="0">
            <a:spAutoFit/>
          </a:bodyPr>
          <a:lstStyle/>
          <a:p>
            <a:r>
              <a:rPr lang="en-US" sz="1733"/>
              <a:t>1/3</a:t>
            </a:r>
          </a:p>
        </p:txBody>
      </p:sp>
      <p:sp>
        <p:nvSpPr>
          <p:cNvPr id="141" name="TextBox 140">
            <a:extLst>
              <a:ext uri="{FF2B5EF4-FFF2-40B4-BE49-F238E27FC236}">
                <a16:creationId xmlns:a16="http://schemas.microsoft.com/office/drawing/2014/main" id="{4479F1D2-8B37-559C-9A10-D62564F91A1E}"/>
              </a:ext>
            </a:extLst>
          </p:cNvPr>
          <p:cNvSpPr txBox="1"/>
          <p:nvPr/>
        </p:nvSpPr>
        <p:spPr>
          <a:xfrm>
            <a:off x="5076639" y="4727617"/>
            <a:ext cx="1365677" cy="359009"/>
          </a:xfrm>
          <a:prstGeom prst="rect">
            <a:avLst/>
          </a:prstGeom>
          <a:noFill/>
        </p:spPr>
        <p:txBody>
          <a:bodyPr wrap="square" rtlCol="0">
            <a:spAutoFit/>
          </a:bodyPr>
          <a:lstStyle/>
          <a:p>
            <a:r>
              <a:rPr lang="en-US" sz="1733"/>
              <a:t>1</a:t>
            </a:r>
          </a:p>
        </p:txBody>
      </p:sp>
      <p:sp>
        <p:nvSpPr>
          <p:cNvPr id="142" name="TextBox 141">
            <a:extLst>
              <a:ext uri="{FF2B5EF4-FFF2-40B4-BE49-F238E27FC236}">
                <a16:creationId xmlns:a16="http://schemas.microsoft.com/office/drawing/2014/main" id="{1EF6D721-8A78-36A8-2F5A-83C513257235}"/>
              </a:ext>
            </a:extLst>
          </p:cNvPr>
          <p:cNvSpPr txBox="1"/>
          <p:nvPr/>
        </p:nvSpPr>
        <p:spPr>
          <a:xfrm>
            <a:off x="5076639" y="5357567"/>
            <a:ext cx="1365677" cy="359009"/>
          </a:xfrm>
          <a:prstGeom prst="rect">
            <a:avLst/>
          </a:prstGeom>
          <a:noFill/>
        </p:spPr>
        <p:txBody>
          <a:bodyPr wrap="square" rtlCol="0">
            <a:spAutoFit/>
          </a:bodyPr>
          <a:lstStyle/>
          <a:p>
            <a:r>
              <a:rPr lang="en-US" sz="1733"/>
              <a:t>1</a:t>
            </a:r>
          </a:p>
        </p:txBody>
      </p:sp>
      <p:sp>
        <p:nvSpPr>
          <p:cNvPr id="144" name="TextBox 143">
            <a:extLst>
              <a:ext uri="{FF2B5EF4-FFF2-40B4-BE49-F238E27FC236}">
                <a16:creationId xmlns:a16="http://schemas.microsoft.com/office/drawing/2014/main" id="{7389F267-88CE-BFB2-3DE3-29FED42D2217}"/>
              </a:ext>
            </a:extLst>
          </p:cNvPr>
          <p:cNvSpPr txBox="1"/>
          <p:nvPr/>
        </p:nvSpPr>
        <p:spPr>
          <a:xfrm>
            <a:off x="4999940" y="5816707"/>
            <a:ext cx="1365677" cy="359009"/>
          </a:xfrm>
          <a:prstGeom prst="rect">
            <a:avLst/>
          </a:prstGeom>
          <a:noFill/>
        </p:spPr>
        <p:txBody>
          <a:bodyPr wrap="square" rtlCol="0">
            <a:spAutoFit/>
          </a:bodyPr>
          <a:lstStyle/>
          <a:p>
            <a:r>
              <a:rPr lang="en-US" sz="1733"/>
              <a:t>1/2</a:t>
            </a:r>
          </a:p>
        </p:txBody>
      </p:sp>
      <p:sp>
        <p:nvSpPr>
          <p:cNvPr id="145" name="TextBox 144">
            <a:extLst>
              <a:ext uri="{FF2B5EF4-FFF2-40B4-BE49-F238E27FC236}">
                <a16:creationId xmlns:a16="http://schemas.microsoft.com/office/drawing/2014/main" id="{63523A2E-F52F-A838-DE73-77749F9F1414}"/>
              </a:ext>
            </a:extLst>
          </p:cNvPr>
          <p:cNvSpPr txBox="1"/>
          <p:nvPr/>
        </p:nvSpPr>
        <p:spPr>
          <a:xfrm>
            <a:off x="4999940" y="6387542"/>
            <a:ext cx="1365677" cy="359009"/>
          </a:xfrm>
          <a:prstGeom prst="rect">
            <a:avLst/>
          </a:prstGeom>
          <a:noFill/>
        </p:spPr>
        <p:txBody>
          <a:bodyPr wrap="square" rtlCol="0">
            <a:spAutoFit/>
          </a:bodyPr>
          <a:lstStyle/>
          <a:p>
            <a:r>
              <a:rPr lang="en-US" sz="1733"/>
              <a:t>1/2</a:t>
            </a:r>
          </a:p>
        </p:txBody>
      </p:sp>
      <p:grpSp>
        <p:nvGrpSpPr>
          <p:cNvPr id="11" name="Group 10">
            <a:extLst>
              <a:ext uri="{FF2B5EF4-FFF2-40B4-BE49-F238E27FC236}">
                <a16:creationId xmlns:a16="http://schemas.microsoft.com/office/drawing/2014/main" id="{4514E93E-32A5-E00A-FB90-0C3045381AE7}"/>
              </a:ext>
            </a:extLst>
          </p:cNvPr>
          <p:cNvGrpSpPr/>
          <p:nvPr/>
        </p:nvGrpSpPr>
        <p:grpSpPr>
          <a:xfrm>
            <a:off x="4792075" y="2669159"/>
            <a:ext cx="3712259" cy="576407"/>
            <a:chOff x="3594056" y="2001869"/>
            <a:chExt cx="2784194" cy="432305"/>
          </a:xfrm>
        </p:grpSpPr>
        <p:sp>
          <p:nvSpPr>
            <p:cNvPr id="66" name="Rectangle 65">
              <a:extLst>
                <a:ext uri="{FF2B5EF4-FFF2-40B4-BE49-F238E27FC236}">
                  <a16:creationId xmlns:a16="http://schemas.microsoft.com/office/drawing/2014/main" id="{B9F5AD52-A310-7979-8332-259D9992E9FD}"/>
                </a:ext>
              </a:extLst>
            </p:cNvPr>
            <p:cNvSpPr/>
            <p:nvPr/>
          </p:nvSpPr>
          <p:spPr>
            <a:xfrm>
              <a:off x="4340977" y="2132180"/>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cxnSp>
          <p:nvCxnSpPr>
            <p:cNvPr id="71" name="Straight Connector 70">
              <a:extLst>
                <a:ext uri="{FF2B5EF4-FFF2-40B4-BE49-F238E27FC236}">
                  <a16:creationId xmlns:a16="http://schemas.microsoft.com/office/drawing/2014/main" id="{6D6854BF-0628-4230-6729-A8A6150F0F30}"/>
                </a:ext>
              </a:extLst>
            </p:cNvPr>
            <p:cNvCxnSpPr>
              <a:cxnSpLocks/>
              <a:endCxn id="66" idx="1"/>
            </p:cNvCxnSpPr>
            <p:nvPr/>
          </p:nvCxnSpPr>
          <p:spPr>
            <a:xfrm flipV="1">
              <a:off x="3594056" y="2246884"/>
              <a:ext cx="746921" cy="8019"/>
            </a:xfrm>
            <a:prstGeom prst="line">
              <a:avLst/>
            </a:prstGeom>
            <a:ln w="19050"/>
          </p:spPr>
          <p:style>
            <a:lnRef idx="1">
              <a:schemeClr val="dk1"/>
            </a:lnRef>
            <a:fillRef idx="0">
              <a:schemeClr val="dk1"/>
            </a:fillRef>
            <a:effectRef idx="0">
              <a:schemeClr val="dk1"/>
            </a:effectRef>
            <a:fontRef idx="minor">
              <a:schemeClr val="tx1"/>
            </a:fontRef>
          </p:style>
        </p:cxnSp>
        <p:sp>
          <p:nvSpPr>
            <p:cNvPr id="137" name="TextBox 136">
              <a:extLst>
                <a:ext uri="{FF2B5EF4-FFF2-40B4-BE49-F238E27FC236}">
                  <a16:creationId xmlns:a16="http://schemas.microsoft.com/office/drawing/2014/main" id="{C216DF58-A010-F885-12F8-26373BABC97C}"/>
                </a:ext>
              </a:extLst>
            </p:cNvPr>
            <p:cNvSpPr txBox="1"/>
            <p:nvPr/>
          </p:nvSpPr>
          <p:spPr>
            <a:xfrm>
              <a:off x="3807479" y="2001869"/>
              <a:ext cx="1024258" cy="269257"/>
            </a:xfrm>
            <a:prstGeom prst="rect">
              <a:avLst/>
            </a:prstGeom>
            <a:noFill/>
          </p:spPr>
          <p:txBody>
            <a:bodyPr wrap="square" rtlCol="0">
              <a:spAutoFit/>
            </a:bodyPr>
            <a:lstStyle/>
            <a:p>
              <a:r>
                <a:rPr lang="en-US" sz="1733"/>
                <a:t>1</a:t>
              </a:r>
            </a:p>
          </p:txBody>
        </p:sp>
        <p:sp>
          <p:nvSpPr>
            <p:cNvPr id="150" name="TextBox 149">
              <a:extLst>
                <a:ext uri="{FF2B5EF4-FFF2-40B4-BE49-F238E27FC236}">
                  <a16:creationId xmlns:a16="http://schemas.microsoft.com/office/drawing/2014/main" id="{72BD3422-399F-3313-BB05-9F577C6B670A}"/>
                </a:ext>
              </a:extLst>
            </p:cNvPr>
            <p:cNvSpPr txBox="1"/>
            <p:nvPr/>
          </p:nvSpPr>
          <p:spPr>
            <a:xfrm>
              <a:off x="4701850" y="2087925"/>
              <a:ext cx="1676400" cy="346249"/>
            </a:xfrm>
            <a:prstGeom prst="rect">
              <a:avLst/>
            </a:prstGeom>
            <a:noFill/>
          </p:spPr>
          <p:txBody>
            <a:bodyPr wrap="square" rtlCol="0">
              <a:spAutoFit/>
            </a:bodyPr>
            <a:lstStyle/>
            <a:p>
              <a:r>
                <a:rPr lang="en-US" sz="2400"/>
                <a:t>1/9</a:t>
              </a:r>
            </a:p>
          </p:txBody>
        </p:sp>
      </p:grpSp>
      <p:grpSp>
        <p:nvGrpSpPr>
          <p:cNvPr id="12" name="Group 11">
            <a:extLst>
              <a:ext uri="{FF2B5EF4-FFF2-40B4-BE49-F238E27FC236}">
                <a16:creationId xmlns:a16="http://schemas.microsoft.com/office/drawing/2014/main" id="{863326CB-9700-06CC-2CAE-F93F105D763C}"/>
              </a:ext>
            </a:extLst>
          </p:cNvPr>
          <p:cNvGrpSpPr/>
          <p:nvPr/>
        </p:nvGrpSpPr>
        <p:grpSpPr>
          <a:xfrm>
            <a:off x="4792075" y="3234822"/>
            <a:ext cx="3712259" cy="507232"/>
            <a:chOff x="3594056" y="2426116"/>
            <a:chExt cx="2784194" cy="380424"/>
          </a:xfrm>
        </p:grpSpPr>
        <p:sp>
          <p:nvSpPr>
            <p:cNvPr id="65" name="Rectangle 64">
              <a:extLst>
                <a:ext uri="{FF2B5EF4-FFF2-40B4-BE49-F238E27FC236}">
                  <a16:creationId xmlns:a16="http://schemas.microsoft.com/office/drawing/2014/main" id="{AD5DF735-2BF0-B8D3-F60F-C97D1FDA2D7B}"/>
                </a:ext>
              </a:extLst>
            </p:cNvPr>
            <p:cNvSpPr/>
            <p:nvPr/>
          </p:nvSpPr>
          <p:spPr>
            <a:xfrm>
              <a:off x="4340977" y="2464924"/>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cxnSp>
          <p:nvCxnSpPr>
            <p:cNvPr id="70" name="Straight Connector 69">
              <a:extLst>
                <a:ext uri="{FF2B5EF4-FFF2-40B4-BE49-F238E27FC236}">
                  <a16:creationId xmlns:a16="http://schemas.microsoft.com/office/drawing/2014/main" id="{E0646B87-FF28-AF91-98CE-2FC19E76026B}"/>
                </a:ext>
              </a:extLst>
            </p:cNvPr>
            <p:cNvCxnSpPr>
              <a:cxnSpLocks/>
              <a:endCxn id="65" idx="1"/>
            </p:cNvCxnSpPr>
            <p:nvPr/>
          </p:nvCxnSpPr>
          <p:spPr>
            <a:xfrm flipV="1">
              <a:off x="3594056" y="2579628"/>
              <a:ext cx="746921" cy="226912"/>
            </a:xfrm>
            <a:prstGeom prst="line">
              <a:avLst/>
            </a:prstGeom>
            <a:ln w="19050"/>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DFB30287-F045-1BEF-605C-06588414BBF7}"/>
                </a:ext>
              </a:extLst>
            </p:cNvPr>
            <p:cNvSpPr txBox="1"/>
            <p:nvPr/>
          </p:nvSpPr>
          <p:spPr>
            <a:xfrm>
              <a:off x="3749955" y="2426116"/>
              <a:ext cx="1024258" cy="269257"/>
            </a:xfrm>
            <a:prstGeom prst="rect">
              <a:avLst/>
            </a:prstGeom>
            <a:noFill/>
          </p:spPr>
          <p:txBody>
            <a:bodyPr wrap="square" rtlCol="0">
              <a:spAutoFit/>
            </a:bodyPr>
            <a:lstStyle/>
            <a:p>
              <a:r>
                <a:rPr lang="en-US" sz="1733"/>
                <a:t>1/2</a:t>
              </a:r>
            </a:p>
          </p:txBody>
        </p:sp>
        <p:sp>
          <p:nvSpPr>
            <p:cNvPr id="151" name="TextBox 150">
              <a:extLst>
                <a:ext uri="{FF2B5EF4-FFF2-40B4-BE49-F238E27FC236}">
                  <a16:creationId xmlns:a16="http://schemas.microsoft.com/office/drawing/2014/main" id="{08D805E0-4D28-6BA7-CE43-EB0D1C088114}"/>
                </a:ext>
              </a:extLst>
            </p:cNvPr>
            <p:cNvSpPr txBox="1"/>
            <p:nvPr/>
          </p:nvSpPr>
          <p:spPr>
            <a:xfrm>
              <a:off x="4701850" y="2428104"/>
              <a:ext cx="1676400" cy="346249"/>
            </a:xfrm>
            <a:prstGeom prst="rect">
              <a:avLst/>
            </a:prstGeom>
            <a:noFill/>
          </p:spPr>
          <p:txBody>
            <a:bodyPr wrap="square" rtlCol="0">
              <a:spAutoFit/>
            </a:bodyPr>
            <a:lstStyle/>
            <a:p>
              <a:r>
                <a:rPr lang="en-US" sz="2400"/>
                <a:t>1/18</a:t>
              </a:r>
            </a:p>
          </p:txBody>
        </p:sp>
      </p:grpSp>
      <p:grpSp>
        <p:nvGrpSpPr>
          <p:cNvPr id="15" name="Group 14">
            <a:extLst>
              <a:ext uri="{FF2B5EF4-FFF2-40B4-BE49-F238E27FC236}">
                <a16:creationId xmlns:a16="http://schemas.microsoft.com/office/drawing/2014/main" id="{DCCD7535-9849-AC3A-58E9-34B6014E2CCE}"/>
              </a:ext>
            </a:extLst>
          </p:cNvPr>
          <p:cNvGrpSpPr/>
          <p:nvPr/>
        </p:nvGrpSpPr>
        <p:grpSpPr>
          <a:xfrm>
            <a:off x="4792075" y="3742054"/>
            <a:ext cx="3712259" cy="527364"/>
            <a:chOff x="3594056" y="2806540"/>
            <a:chExt cx="2784194" cy="395523"/>
          </a:xfrm>
        </p:grpSpPr>
        <p:sp>
          <p:nvSpPr>
            <p:cNvPr id="64" name="Rectangle 63">
              <a:extLst>
                <a:ext uri="{FF2B5EF4-FFF2-40B4-BE49-F238E27FC236}">
                  <a16:creationId xmlns:a16="http://schemas.microsoft.com/office/drawing/2014/main" id="{7086FFDA-0B08-8745-B395-9907048B51A8}"/>
                </a:ext>
              </a:extLst>
            </p:cNvPr>
            <p:cNvSpPr/>
            <p:nvPr/>
          </p:nvSpPr>
          <p:spPr>
            <a:xfrm>
              <a:off x="4340977" y="2903227"/>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cxnSp>
          <p:nvCxnSpPr>
            <p:cNvPr id="72" name="Straight Connector 71">
              <a:extLst>
                <a:ext uri="{FF2B5EF4-FFF2-40B4-BE49-F238E27FC236}">
                  <a16:creationId xmlns:a16="http://schemas.microsoft.com/office/drawing/2014/main" id="{45287FD3-05B6-AE31-2573-2E156543C34C}"/>
                </a:ext>
              </a:extLst>
            </p:cNvPr>
            <p:cNvCxnSpPr>
              <a:cxnSpLocks/>
              <a:stCxn id="64" idx="1"/>
            </p:cNvCxnSpPr>
            <p:nvPr/>
          </p:nvCxnSpPr>
          <p:spPr>
            <a:xfrm flipH="1" flipV="1">
              <a:off x="3594056" y="2806540"/>
              <a:ext cx="746921" cy="211391"/>
            </a:xfrm>
            <a:prstGeom prst="line">
              <a:avLst/>
            </a:prstGeom>
            <a:ln w="19050"/>
          </p:spPr>
          <p:style>
            <a:lnRef idx="1">
              <a:schemeClr val="dk1"/>
            </a:lnRef>
            <a:fillRef idx="0">
              <a:schemeClr val="dk1"/>
            </a:fillRef>
            <a:effectRef idx="0">
              <a:schemeClr val="dk1"/>
            </a:effectRef>
            <a:fontRef idx="minor">
              <a:schemeClr val="tx1"/>
            </a:fontRef>
          </p:style>
        </p:cxnSp>
        <p:sp>
          <p:nvSpPr>
            <p:cNvPr id="139" name="TextBox 138">
              <a:extLst>
                <a:ext uri="{FF2B5EF4-FFF2-40B4-BE49-F238E27FC236}">
                  <a16:creationId xmlns:a16="http://schemas.microsoft.com/office/drawing/2014/main" id="{C9247A3C-333C-7303-657D-F6B70033FC87}"/>
                </a:ext>
              </a:extLst>
            </p:cNvPr>
            <p:cNvSpPr txBox="1"/>
            <p:nvPr/>
          </p:nvSpPr>
          <p:spPr>
            <a:xfrm>
              <a:off x="3749955" y="2886794"/>
              <a:ext cx="1024258" cy="269257"/>
            </a:xfrm>
            <a:prstGeom prst="rect">
              <a:avLst/>
            </a:prstGeom>
            <a:noFill/>
          </p:spPr>
          <p:txBody>
            <a:bodyPr wrap="square" rtlCol="0">
              <a:spAutoFit/>
            </a:bodyPr>
            <a:lstStyle/>
            <a:p>
              <a:r>
                <a:rPr lang="en-US" sz="1733"/>
                <a:t>1/2</a:t>
              </a:r>
            </a:p>
          </p:txBody>
        </p:sp>
        <p:sp>
          <p:nvSpPr>
            <p:cNvPr id="152" name="TextBox 151">
              <a:extLst>
                <a:ext uri="{FF2B5EF4-FFF2-40B4-BE49-F238E27FC236}">
                  <a16:creationId xmlns:a16="http://schemas.microsoft.com/office/drawing/2014/main" id="{4E934772-FA60-C85D-D5C1-84FE0FC95225}"/>
                </a:ext>
              </a:extLst>
            </p:cNvPr>
            <p:cNvSpPr txBox="1"/>
            <p:nvPr/>
          </p:nvSpPr>
          <p:spPr>
            <a:xfrm>
              <a:off x="4701850" y="2855814"/>
              <a:ext cx="1676400" cy="346249"/>
            </a:xfrm>
            <a:prstGeom prst="rect">
              <a:avLst/>
            </a:prstGeom>
            <a:noFill/>
          </p:spPr>
          <p:txBody>
            <a:bodyPr wrap="square" rtlCol="0">
              <a:spAutoFit/>
            </a:bodyPr>
            <a:lstStyle/>
            <a:p>
              <a:r>
                <a:rPr lang="en-US" sz="2400"/>
                <a:t>1/18</a:t>
              </a:r>
            </a:p>
          </p:txBody>
        </p:sp>
      </p:grpSp>
      <p:grpSp>
        <p:nvGrpSpPr>
          <p:cNvPr id="16" name="Group 15">
            <a:extLst>
              <a:ext uri="{FF2B5EF4-FFF2-40B4-BE49-F238E27FC236}">
                <a16:creationId xmlns:a16="http://schemas.microsoft.com/office/drawing/2014/main" id="{A15FB26C-9D82-DAFB-394A-746446CC613C}"/>
              </a:ext>
            </a:extLst>
          </p:cNvPr>
          <p:cNvGrpSpPr/>
          <p:nvPr/>
        </p:nvGrpSpPr>
        <p:grpSpPr>
          <a:xfrm>
            <a:off x="4792075" y="4115537"/>
            <a:ext cx="3712259" cy="557889"/>
            <a:chOff x="3594056" y="3086653"/>
            <a:chExt cx="2784194" cy="418417"/>
          </a:xfrm>
        </p:grpSpPr>
        <p:sp>
          <p:nvSpPr>
            <p:cNvPr id="63" name="Rectangle 62">
              <a:extLst>
                <a:ext uri="{FF2B5EF4-FFF2-40B4-BE49-F238E27FC236}">
                  <a16:creationId xmlns:a16="http://schemas.microsoft.com/office/drawing/2014/main" id="{541EB708-DD32-17D2-1CB7-6B39D3E1A58E}"/>
                </a:ext>
              </a:extLst>
            </p:cNvPr>
            <p:cNvSpPr/>
            <p:nvPr/>
          </p:nvSpPr>
          <p:spPr>
            <a:xfrm>
              <a:off x="4340977" y="3218437"/>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cxnSp>
          <p:nvCxnSpPr>
            <p:cNvPr id="73" name="Straight Connector 72">
              <a:extLst>
                <a:ext uri="{FF2B5EF4-FFF2-40B4-BE49-F238E27FC236}">
                  <a16:creationId xmlns:a16="http://schemas.microsoft.com/office/drawing/2014/main" id="{198E4F1B-0903-6CBD-3E83-5E600380C61F}"/>
                </a:ext>
              </a:extLst>
            </p:cNvPr>
            <p:cNvCxnSpPr>
              <a:cxnSpLocks/>
              <a:stCxn id="63" idx="1"/>
            </p:cNvCxnSpPr>
            <p:nvPr/>
          </p:nvCxnSpPr>
          <p:spPr>
            <a:xfrm flipH="1">
              <a:off x="3594056" y="3333141"/>
              <a:ext cx="746921" cy="5787"/>
            </a:xfrm>
            <a:prstGeom prst="line">
              <a:avLst/>
            </a:prstGeom>
            <a:ln w="19050"/>
          </p:spPr>
          <p:style>
            <a:lnRef idx="1">
              <a:schemeClr val="dk1"/>
            </a:lnRef>
            <a:fillRef idx="0">
              <a:schemeClr val="dk1"/>
            </a:fillRef>
            <a:effectRef idx="0">
              <a:schemeClr val="dk1"/>
            </a:effectRef>
            <a:fontRef idx="minor">
              <a:schemeClr val="tx1"/>
            </a:fontRef>
          </p:style>
        </p:cxnSp>
        <p:sp>
          <p:nvSpPr>
            <p:cNvPr id="140" name="TextBox 139">
              <a:extLst>
                <a:ext uri="{FF2B5EF4-FFF2-40B4-BE49-F238E27FC236}">
                  <a16:creationId xmlns:a16="http://schemas.microsoft.com/office/drawing/2014/main" id="{60C517B8-099E-3BE8-6495-C4603E6B68D1}"/>
                </a:ext>
              </a:extLst>
            </p:cNvPr>
            <p:cNvSpPr txBox="1"/>
            <p:nvPr/>
          </p:nvSpPr>
          <p:spPr>
            <a:xfrm>
              <a:off x="3807479" y="3086653"/>
              <a:ext cx="1024258" cy="269257"/>
            </a:xfrm>
            <a:prstGeom prst="rect">
              <a:avLst/>
            </a:prstGeom>
            <a:noFill/>
          </p:spPr>
          <p:txBody>
            <a:bodyPr wrap="square" rtlCol="0">
              <a:spAutoFit/>
            </a:bodyPr>
            <a:lstStyle/>
            <a:p>
              <a:r>
                <a:rPr lang="en-US" sz="1733"/>
                <a:t>1</a:t>
              </a:r>
            </a:p>
          </p:txBody>
        </p:sp>
        <p:sp>
          <p:nvSpPr>
            <p:cNvPr id="153" name="TextBox 152">
              <a:extLst>
                <a:ext uri="{FF2B5EF4-FFF2-40B4-BE49-F238E27FC236}">
                  <a16:creationId xmlns:a16="http://schemas.microsoft.com/office/drawing/2014/main" id="{40E210E2-84AB-5F5B-153D-552EE23E94D8}"/>
                </a:ext>
              </a:extLst>
            </p:cNvPr>
            <p:cNvSpPr txBox="1"/>
            <p:nvPr/>
          </p:nvSpPr>
          <p:spPr>
            <a:xfrm>
              <a:off x="4701850" y="3158821"/>
              <a:ext cx="1676400" cy="346249"/>
            </a:xfrm>
            <a:prstGeom prst="rect">
              <a:avLst/>
            </a:prstGeom>
            <a:noFill/>
          </p:spPr>
          <p:txBody>
            <a:bodyPr wrap="square" rtlCol="0">
              <a:spAutoFit/>
            </a:bodyPr>
            <a:lstStyle/>
            <a:p>
              <a:r>
                <a:rPr lang="en-US" sz="2400"/>
                <a:t>1/9</a:t>
              </a:r>
            </a:p>
          </p:txBody>
        </p:sp>
      </p:grpSp>
      <p:sp>
        <p:nvSpPr>
          <p:cNvPr id="154" name="TextBox 153">
            <a:extLst>
              <a:ext uri="{FF2B5EF4-FFF2-40B4-BE49-F238E27FC236}">
                <a16:creationId xmlns:a16="http://schemas.microsoft.com/office/drawing/2014/main" id="{042B7AA5-161C-B277-452E-0C91CC47E1CF}"/>
              </a:ext>
            </a:extLst>
          </p:cNvPr>
          <p:cNvSpPr txBox="1"/>
          <p:nvPr/>
        </p:nvSpPr>
        <p:spPr>
          <a:xfrm>
            <a:off x="6269133" y="4839701"/>
            <a:ext cx="2235200" cy="461665"/>
          </a:xfrm>
          <a:prstGeom prst="rect">
            <a:avLst/>
          </a:prstGeom>
          <a:noFill/>
        </p:spPr>
        <p:txBody>
          <a:bodyPr wrap="square" rtlCol="0">
            <a:spAutoFit/>
          </a:bodyPr>
          <a:lstStyle/>
          <a:p>
            <a:r>
              <a:rPr lang="en-US" sz="2400"/>
              <a:t>1/9</a:t>
            </a:r>
          </a:p>
        </p:txBody>
      </p:sp>
      <p:sp>
        <p:nvSpPr>
          <p:cNvPr id="155" name="TextBox 154">
            <a:extLst>
              <a:ext uri="{FF2B5EF4-FFF2-40B4-BE49-F238E27FC236}">
                <a16:creationId xmlns:a16="http://schemas.microsoft.com/office/drawing/2014/main" id="{68863F03-7F83-0955-009A-5EB8BA2094F9}"/>
              </a:ext>
            </a:extLst>
          </p:cNvPr>
          <p:cNvSpPr txBox="1"/>
          <p:nvPr/>
        </p:nvSpPr>
        <p:spPr>
          <a:xfrm>
            <a:off x="6269133" y="5450336"/>
            <a:ext cx="2235200" cy="461665"/>
          </a:xfrm>
          <a:prstGeom prst="rect">
            <a:avLst/>
          </a:prstGeom>
          <a:noFill/>
        </p:spPr>
        <p:txBody>
          <a:bodyPr wrap="square" rtlCol="0">
            <a:spAutoFit/>
          </a:bodyPr>
          <a:lstStyle/>
          <a:p>
            <a:r>
              <a:rPr lang="en-US" sz="2400"/>
              <a:t>1/9</a:t>
            </a:r>
          </a:p>
        </p:txBody>
      </p:sp>
      <p:sp>
        <p:nvSpPr>
          <p:cNvPr id="156" name="TextBox 155">
            <a:extLst>
              <a:ext uri="{FF2B5EF4-FFF2-40B4-BE49-F238E27FC236}">
                <a16:creationId xmlns:a16="http://schemas.microsoft.com/office/drawing/2014/main" id="{73CDAA08-7D5B-C609-7080-8DFA1E2EBD4A}"/>
              </a:ext>
            </a:extLst>
          </p:cNvPr>
          <p:cNvSpPr txBox="1"/>
          <p:nvPr/>
        </p:nvSpPr>
        <p:spPr>
          <a:xfrm>
            <a:off x="6269133" y="5871441"/>
            <a:ext cx="2235200" cy="461665"/>
          </a:xfrm>
          <a:prstGeom prst="rect">
            <a:avLst/>
          </a:prstGeom>
          <a:noFill/>
        </p:spPr>
        <p:txBody>
          <a:bodyPr wrap="square" rtlCol="0">
            <a:spAutoFit/>
          </a:bodyPr>
          <a:lstStyle/>
          <a:p>
            <a:r>
              <a:rPr lang="en-US" sz="2400"/>
              <a:t>1/18</a:t>
            </a:r>
          </a:p>
        </p:txBody>
      </p:sp>
      <p:sp>
        <p:nvSpPr>
          <p:cNvPr id="157" name="TextBox 156">
            <a:extLst>
              <a:ext uri="{FF2B5EF4-FFF2-40B4-BE49-F238E27FC236}">
                <a16:creationId xmlns:a16="http://schemas.microsoft.com/office/drawing/2014/main" id="{A5486348-400A-A296-0CB3-5B59727D3660}"/>
              </a:ext>
            </a:extLst>
          </p:cNvPr>
          <p:cNvSpPr txBox="1"/>
          <p:nvPr/>
        </p:nvSpPr>
        <p:spPr>
          <a:xfrm>
            <a:off x="6269133" y="6319024"/>
            <a:ext cx="2235200" cy="461665"/>
          </a:xfrm>
          <a:prstGeom prst="rect">
            <a:avLst/>
          </a:prstGeom>
          <a:noFill/>
        </p:spPr>
        <p:txBody>
          <a:bodyPr wrap="square" rtlCol="0">
            <a:spAutoFit/>
          </a:bodyPr>
          <a:lstStyle/>
          <a:p>
            <a:r>
              <a:rPr lang="en-US" sz="2400"/>
              <a:t>1/18</a:t>
            </a:r>
          </a:p>
        </p:txBody>
      </p:sp>
    </p:spTree>
    <p:extLst>
      <p:ext uri="{BB962C8B-B14F-4D97-AF65-F5344CB8AC3E}">
        <p14:creationId xmlns:p14="http://schemas.microsoft.com/office/powerpoint/2010/main" val="167718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77088-AE8B-A62E-B90F-79F9B6422F6E}"/>
              </a:ext>
            </a:extLst>
          </p:cNvPr>
          <p:cNvSpPr>
            <a:spLocks noGrp="1"/>
          </p:cNvSpPr>
          <p:nvPr>
            <p:ph type="title"/>
          </p:nvPr>
        </p:nvSpPr>
        <p:spPr/>
        <p:txBody>
          <a:bodyPr/>
          <a:lstStyle/>
          <a:p>
            <a:r>
              <a:rPr lang="en-US"/>
              <a:t>The Sample Space for Monty Hall</a:t>
            </a:r>
          </a:p>
        </p:txBody>
      </p:sp>
      <p:cxnSp>
        <p:nvCxnSpPr>
          <p:cNvPr id="4" name="Straight Connector 3">
            <a:extLst>
              <a:ext uri="{FF2B5EF4-FFF2-40B4-BE49-F238E27FC236}">
                <a16:creationId xmlns:a16="http://schemas.microsoft.com/office/drawing/2014/main" id="{46DB3E25-D564-EB75-0E23-FC56550C0595}"/>
              </a:ext>
            </a:extLst>
          </p:cNvPr>
          <p:cNvCxnSpPr>
            <a:cxnSpLocks/>
            <a:stCxn id="5" idx="7"/>
            <a:endCxn id="78" idx="1"/>
          </p:cNvCxnSpPr>
          <p:nvPr/>
        </p:nvCxnSpPr>
        <p:spPr>
          <a:xfrm flipV="1">
            <a:off x="658717" y="1808349"/>
            <a:ext cx="1917619" cy="1884359"/>
          </a:xfrm>
          <a:prstGeom prst="line">
            <a:avLst/>
          </a:prstGeom>
          <a:ln w="19050"/>
        </p:spPr>
        <p:style>
          <a:lnRef idx="1">
            <a:schemeClr val="dk1"/>
          </a:lnRef>
          <a:fillRef idx="0">
            <a:schemeClr val="dk1"/>
          </a:fillRef>
          <a:effectRef idx="0">
            <a:schemeClr val="dk1"/>
          </a:effectRef>
          <a:fontRef idx="minor">
            <a:schemeClr val="tx1"/>
          </a:fontRef>
        </p:style>
      </p:cxnSp>
      <p:sp>
        <p:nvSpPr>
          <p:cNvPr id="5" name="Oval 4">
            <a:extLst>
              <a:ext uri="{FF2B5EF4-FFF2-40B4-BE49-F238E27FC236}">
                <a16:creationId xmlns:a16="http://schemas.microsoft.com/office/drawing/2014/main" id="{E29AEDCA-F5EB-6CA0-7A69-1C88CA6E883C}"/>
              </a:ext>
            </a:extLst>
          </p:cNvPr>
          <p:cNvSpPr/>
          <p:nvPr/>
        </p:nvSpPr>
        <p:spPr>
          <a:xfrm>
            <a:off x="485275" y="3658380"/>
            <a:ext cx="203200" cy="2344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400"/>
          </a:p>
        </p:txBody>
      </p:sp>
      <p:cxnSp>
        <p:nvCxnSpPr>
          <p:cNvPr id="6" name="Straight Connector 5">
            <a:extLst>
              <a:ext uri="{FF2B5EF4-FFF2-40B4-BE49-F238E27FC236}">
                <a16:creationId xmlns:a16="http://schemas.microsoft.com/office/drawing/2014/main" id="{CF9DB6F3-DC10-5990-D2B4-72BD2A59EDF1}"/>
              </a:ext>
            </a:extLst>
          </p:cNvPr>
          <p:cNvCxnSpPr>
            <a:cxnSpLocks/>
            <a:stCxn id="5" idx="5"/>
            <a:endCxn id="21" idx="1"/>
          </p:cNvCxnSpPr>
          <p:nvPr/>
        </p:nvCxnSpPr>
        <p:spPr>
          <a:xfrm>
            <a:off x="658717" y="3858454"/>
            <a:ext cx="1917619" cy="1811772"/>
          </a:xfrm>
          <a:prstGeom prst="line">
            <a:avLst/>
          </a:prstGeom>
          <a:ln w="1905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31CC616-E532-1250-BA2D-31F9E436377C}"/>
              </a:ext>
            </a:extLst>
          </p:cNvPr>
          <p:cNvSpPr txBox="1"/>
          <p:nvPr/>
        </p:nvSpPr>
        <p:spPr>
          <a:xfrm>
            <a:off x="869523" y="4568029"/>
            <a:ext cx="1365677" cy="359009"/>
          </a:xfrm>
          <a:prstGeom prst="rect">
            <a:avLst/>
          </a:prstGeom>
          <a:noFill/>
        </p:spPr>
        <p:txBody>
          <a:bodyPr wrap="square" rtlCol="0">
            <a:spAutoFit/>
          </a:bodyPr>
          <a:lstStyle/>
          <a:p>
            <a:r>
              <a:rPr lang="en-US" sz="1733"/>
              <a:t>1/3</a:t>
            </a:r>
          </a:p>
        </p:txBody>
      </p:sp>
      <p:cxnSp>
        <p:nvCxnSpPr>
          <p:cNvPr id="8" name="Straight Connector 7">
            <a:extLst>
              <a:ext uri="{FF2B5EF4-FFF2-40B4-BE49-F238E27FC236}">
                <a16:creationId xmlns:a16="http://schemas.microsoft.com/office/drawing/2014/main" id="{5E69DFD9-195F-5FA0-14DC-BF6292225E30}"/>
              </a:ext>
            </a:extLst>
          </p:cNvPr>
          <p:cNvCxnSpPr>
            <a:cxnSpLocks/>
            <a:stCxn id="5" idx="6"/>
          </p:cNvCxnSpPr>
          <p:nvPr/>
        </p:nvCxnSpPr>
        <p:spPr>
          <a:xfrm flipV="1">
            <a:off x="688475" y="3761161"/>
            <a:ext cx="1887861" cy="14419"/>
          </a:xfrm>
          <a:prstGeom prst="line">
            <a:avLst/>
          </a:prstGeom>
          <a:ln w="1905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038E10F-1B10-E114-45D1-43FBF9056DB7}"/>
              </a:ext>
            </a:extLst>
          </p:cNvPr>
          <p:cNvSpPr txBox="1"/>
          <p:nvPr/>
        </p:nvSpPr>
        <p:spPr>
          <a:xfrm>
            <a:off x="1679862" y="3394383"/>
            <a:ext cx="1365677" cy="359009"/>
          </a:xfrm>
          <a:prstGeom prst="rect">
            <a:avLst/>
          </a:prstGeom>
          <a:noFill/>
        </p:spPr>
        <p:txBody>
          <a:bodyPr wrap="square" rtlCol="0">
            <a:spAutoFit/>
          </a:bodyPr>
          <a:lstStyle/>
          <a:p>
            <a:r>
              <a:rPr lang="en-US" sz="1733"/>
              <a:t>1/3</a:t>
            </a:r>
          </a:p>
        </p:txBody>
      </p:sp>
      <p:sp>
        <p:nvSpPr>
          <p:cNvPr id="10" name="TextBox 9">
            <a:extLst>
              <a:ext uri="{FF2B5EF4-FFF2-40B4-BE49-F238E27FC236}">
                <a16:creationId xmlns:a16="http://schemas.microsoft.com/office/drawing/2014/main" id="{20A40A7C-38A8-609A-E443-6E1BFB2839B9}"/>
              </a:ext>
            </a:extLst>
          </p:cNvPr>
          <p:cNvSpPr txBox="1"/>
          <p:nvPr/>
        </p:nvSpPr>
        <p:spPr>
          <a:xfrm>
            <a:off x="795146" y="2726734"/>
            <a:ext cx="1365677" cy="359009"/>
          </a:xfrm>
          <a:prstGeom prst="rect">
            <a:avLst/>
          </a:prstGeom>
          <a:noFill/>
        </p:spPr>
        <p:txBody>
          <a:bodyPr wrap="square" rtlCol="0">
            <a:spAutoFit/>
          </a:bodyPr>
          <a:lstStyle/>
          <a:p>
            <a:r>
              <a:rPr lang="en-US" sz="1733"/>
              <a:t>1/3</a:t>
            </a:r>
          </a:p>
        </p:txBody>
      </p:sp>
      <mc:AlternateContent xmlns:mc="http://schemas.openxmlformats.org/markup-compatibility/2006" xmlns:a14="http://schemas.microsoft.com/office/drawing/2010/main">
        <mc:Choice Requires="a14">
          <p:sp>
            <p:nvSpPr>
              <p:cNvPr id="13" name="Text Placeholder 2">
                <a:extLst>
                  <a:ext uri="{FF2B5EF4-FFF2-40B4-BE49-F238E27FC236}">
                    <a16:creationId xmlns:a16="http://schemas.microsoft.com/office/drawing/2014/main" id="{6ECD9825-6621-6A19-CEF9-0F66017AF6EE}"/>
                  </a:ext>
                </a:extLst>
              </p:cNvPr>
              <p:cNvSpPr>
                <a:spLocks noGrp="1"/>
              </p:cNvSpPr>
              <p:nvPr>
                <p:ph type="body" idx="1"/>
              </p:nvPr>
            </p:nvSpPr>
            <p:spPr>
              <a:xfrm>
                <a:off x="9142083" y="853836"/>
                <a:ext cx="2725859" cy="1703624"/>
              </a:xfrm>
            </p:spPr>
            <p:txBody>
              <a:bodyPr/>
              <a:lstStyle/>
              <a:p>
                <a:pPr marL="169329" indent="0">
                  <a:buNone/>
                </a:pPr>
                <a14:m>
                  <m:oMath xmlns:m="http://schemas.openxmlformats.org/officeDocument/2006/math">
                    <m:r>
                      <a:rPr lang="en-US" b="0" i="1" smtClean="0">
                        <a:latin typeface="Cambria Math" panose="02040503050406030204" pitchFamily="18" charset="0"/>
                      </a:rPr>
                      <m:t>𝑖</m:t>
                    </m:r>
                  </m:oMath>
                </a14:m>
                <a:r>
                  <a:rPr lang="en-US"/>
                  <a:t>: the door with the car prize </a:t>
                </a:r>
              </a:p>
              <a:p>
                <a:pPr marL="169329" indent="0">
                  <a:buNone/>
                </a:pPr>
                <a14:m>
                  <m:oMath xmlns:m="http://schemas.openxmlformats.org/officeDocument/2006/math">
                    <m:r>
                      <a:rPr lang="en-US" b="0" i="1" smtClean="0">
                        <a:latin typeface="Cambria Math" panose="02040503050406030204" pitchFamily="18" charset="0"/>
                      </a:rPr>
                      <m:t>𝑗</m:t>
                    </m:r>
                  </m:oMath>
                </a14:m>
                <a:r>
                  <a:rPr lang="en-US"/>
                  <a:t>: the door that you select first</a:t>
                </a:r>
              </a:p>
              <a:p>
                <a:pPr marL="169329" indent="0">
                  <a:buNone/>
                </a:pPr>
                <a14:m>
                  <m:oMath xmlns:m="http://schemas.openxmlformats.org/officeDocument/2006/math">
                    <m:r>
                      <a:rPr lang="en-US" b="0" i="1" smtClean="0">
                        <a:latin typeface="Cambria Math" panose="02040503050406030204" pitchFamily="18" charset="0"/>
                      </a:rPr>
                      <m:t>𝑘</m:t>
                    </m:r>
                  </m:oMath>
                </a14:m>
                <a:r>
                  <a:rPr lang="en-US"/>
                  <a:t>: the door that gets opened</a:t>
                </a:r>
              </a:p>
            </p:txBody>
          </p:sp>
        </mc:Choice>
        <mc:Fallback xmlns="">
          <p:sp>
            <p:nvSpPr>
              <p:cNvPr id="13" name="Text Placeholder 2">
                <a:extLst>
                  <a:ext uri="{FF2B5EF4-FFF2-40B4-BE49-F238E27FC236}">
                    <a16:creationId xmlns:a16="http://schemas.microsoft.com/office/drawing/2014/main" id="{6ECD9825-6621-6A19-CEF9-0F66017AF6EE}"/>
                  </a:ext>
                </a:extLst>
              </p:cNvPr>
              <p:cNvSpPr>
                <a:spLocks noGrp="1" noRot="1" noChangeAspect="1" noMove="1" noResize="1" noEditPoints="1" noAdjustHandles="1" noChangeArrowheads="1" noChangeShapeType="1" noTextEdit="1"/>
              </p:cNvSpPr>
              <p:nvPr>
                <p:ph type="body" idx="1"/>
              </p:nvPr>
            </p:nvSpPr>
            <p:spPr>
              <a:xfrm>
                <a:off x="9142083" y="853836"/>
                <a:ext cx="2725859" cy="1703624"/>
              </a:xfrm>
              <a:blipFill>
                <a:blip r:embed="rId2"/>
                <a:stretch>
                  <a:fillRect b="-62857"/>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D314745E-50AB-CFED-1549-2A9DD82D5F95}"/>
              </a:ext>
            </a:extLst>
          </p:cNvPr>
          <p:cNvSpPr/>
          <p:nvPr/>
        </p:nvSpPr>
        <p:spPr>
          <a:xfrm>
            <a:off x="2576336" y="5517287"/>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30" name="Oval 29">
            <a:extLst>
              <a:ext uri="{FF2B5EF4-FFF2-40B4-BE49-F238E27FC236}">
                <a16:creationId xmlns:a16="http://schemas.microsoft.com/office/drawing/2014/main" id="{76789563-F992-6236-9205-81A81B1CF155}"/>
              </a:ext>
            </a:extLst>
          </p:cNvPr>
          <p:cNvSpPr/>
          <p:nvPr/>
        </p:nvSpPr>
        <p:spPr>
          <a:xfrm>
            <a:off x="4300950" y="6145915"/>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33" name="Oval 32">
            <a:extLst>
              <a:ext uri="{FF2B5EF4-FFF2-40B4-BE49-F238E27FC236}">
                <a16:creationId xmlns:a16="http://schemas.microsoft.com/office/drawing/2014/main" id="{A3EAC46F-3718-34BC-6790-A98A9DE6AE11}"/>
              </a:ext>
            </a:extLst>
          </p:cNvPr>
          <p:cNvSpPr/>
          <p:nvPr/>
        </p:nvSpPr>
        <p:spPr>
          <a:xfrm>
            <a:off x="4300950" y="5522866"/>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34" name="Oval 33">
            <a:extLst>
              <a:ext uri="{FF2B5EF4-FFF2-40B4-BE49-F238E27FC236}">
                <a16:creationId xmlns:a16="http://schemas.microsoft.com/office/drawing/2014/main" id="{7188B2C0-628A-947F-C8B5-54070DDFFE76}"/>
              </a:ext>
            </a:extLst>
          </p:cNvPr>
          <p:cNvSpPr/>
          <p:nvPr/>
        </p:nvSpPr>
        <p:spPr>
          <a:xfrm>
            <a:off x="4300950" y="4907687"/>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35" name="Rectangle 34">
            <a:extLst>
              <a:ext uri="{FF2B5EF4-FFF2-40B4-BE49-F238E27FC236}">
                <a16:creationId xmlns:a16="http://schemas.microsoft.com/office/drawing/2014/main" id="{04DC2C57-0B2D-3A1F-1F37-AF329D62C243}"/>
              </a:ext>
            </a:extLst>
          </p:cNvPr>
          <p:cNvSpPr/>
          <p:nvPr/>
        </p:nvSpPr>
        <p:spPr>
          <a:xfrm>
            <a:off x="5780000" y="6374323"/>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36" name="Rectangle 35">
            <a:extLst>
              <a:ext uri="{FF2B5EF4-FFF2-40B4-BE49-F238E27FC236}">
                <a16:creationId xmlns:a16="http://schemas.microsoft.com/office/drawing/2014/main" id="{00276F8A-623A-EAE6-B517-565F82805C81}"/>
              </a:ext>
            </a:extLst>
          </p:cNvPr>
          <p:cNvSpPr/>
          <p:nvPr/>
        </p:nvSpPr>
        <p:spPr>
          <a:xfrm>
            <a:off x="5780000" y="5923687"/>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37" name="Rectangle 36">
            <a:extLst>
              <a:ext uri="{FF2B5EF4-FFF2-40B4-BE49-F238E27FC236}">
                <a16:creationId xmlns:a16="http://schemas.microsoft.com/office/drawing/2014/main" id="{11B0CE13-17D2-BE5D-8BB1-E721AFE3F798}"/>
              </a:ext>
            </a:extLst>
          </p:cNvPr>
          <p:cNvSpPr/>
          <p:nvPr/>
        </p:nvSpPr>
        <p:spPr>
          <a:xfrm>
            <a:off x="5787970" y="5513432"/>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38" name="Rectangle 37">
            <a:extLst>
              <a:ext uri="{FF2B5EF4-FFF2-40B4-BE49-F238E27FC236}">
                <a16:creationId xmlns:a16="http://schemas.microsoft.com/office/drawing/2014/main" id="{B42BBFA5-51F0-1E7E-4521-03C0E086F0CF}"/>
              </a:ext>
            </a:extLst>
          </p:cNvPr>
          <p:cNvSpPr/>
          <p:nvPr/>
        </p:nvSpPr>
        <p:spPr>
          <a:xfrm>
            <a:off x="5787970" y="4896995"/>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cxnSp>
        <p:nvCxnSpPr>
          <p:cNvPr id="3" name="Straight Connector 2">
            <a:extLst>
              <a:ext uri="{FF2B5EF4-FFF2-40B4-BE49-F238E27FC236}">
                <a16:creationId xmlns:a16="http://schemas.microsoft.com/office/drawing/2014/main" id="{EE830DC4-91BE-0EF5-46B4-5CC8AEFB732B}"/>
              </a:ext>
            </a:extLst>
          </p:cNvPr>
          <p:cNvCxnSpPr>
            <a:cxnSpLocks/>
            <a:stCxn id="21" idx="3"/>
          </p:cNvCxnSpPr>
          <p:nvPr/>
        </p:nvCxnSpPr>
        <p:spPr>
          <a:xfrm>
            <a:off x="3067461" y="5670226"/>
            <a:ext cx="1233488" cy="628628"/>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5942CEA-FE3E-9DB5-9DE0-1380F85F3A6F}"/>
              </a:ext>
            </a:extLst>
          </p:cNvPr>
          <p:cNvCxnSpPr>
            <a:cxnSpLocks/>
            <a:stCxn id="21" idx="3"/>
          </p:cNvCxnSpPr>
          <p:nvPr/>
        </p:nvCxnSpPr>
        <p:spPr>
          <a:xfrm>
            <a:off x="3067461" y="5670225"/>
            <a:ext cx="1233488" cy="5579"/>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8B7895AC-0ACE-CEEB-F839-DE4E7929F14C}"/>
              </a:ext>
            </a:extLst>
          </p:cNvPr>
          <p:cNvCxnSpPr>
            <a:cxnSpLocks/>
            <a:stCxn id="21" idx="3"/>
          </p:cNvCxnSpPr>
          <p:nvPr/>
        </p:nvCxnSpPr>
        <p:spPr>
          <a:xfrm flipV="1">
            <a:off x="3067461" y="5060625"/>
            <a:ext cx="1233488" cy="60960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B4D8B32-DC00-1356-60BF-7F66FE5B69D2}"/>
              </a:ext>
            </a:extLst>
          </p:cNvPr>
          <p:cNvCxnSpPr>
            <a:cxnSpLocks/>
            <a:endCxn id="37" idx="1"/>
          </p:cNvCxnSpPr>
          <p:nvPr/>
        </p:nvCxnSpPr>
        <p:spPr>
          <a:xfrm flipV="1">
            <a:off x="4792075" y="5666372"/>
            <a:ext cx="995895" cy="9433"/>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AA8F72B-CDAE-3AEB-78FD-30EF988F0634}"/>
              </a:ext>
            </a:extLst>
          </p:cNvPr>
          <p:cNvCxnSpPr>
            <a:cxnSpLocks/>
            <a:endCxn id="38" idx="1"/>
          </p:cNvCxnSpPr>
          <p:nvPr/>
        </p:nvCxnSpPr>
        <p:spPr>
          <a:xfrm flipV="1">
            <a:off x="4792075" y="5049934"/>
            <a:ext cx="995895" cy="10692"/>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33DA35D-69C4-8BFA-6AAB-C57F80EE1985}"/>
              </a:ext>
            </a:extLst>
          </p:cNvPr>
          <p:cNvCxnSpPr>
            <a:cxnSpLocks/>
            <a:stCxn id="36" idx="1"/>
          </p:cNvCxnSpPr>
          <p:nvPr/>
        </p:nvCxnSpPr>
        <p:spPr>
          <a:xfrm flipH="1">
            <a:off x="4792075" y="6076626"/>
            <a:ext cx="987925" cy="222228"/>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10F31EE2-E3CB-41F3-E991-6F1D2EA4A8AC}"/>
              </a:ext>
            </a:extLst>
          </p:cNvPr>
          <p:cNvCxnSpPr>
            <a:cxnSpLocks/>
            <a:stCxn id="35" idx="1"/>
          </p:cNvCxnSpPr>
          <p:nvPr/>
        </p:nvCxnSpPr>
        <p:spPr>
          <a:xfrm flipH="1" flipV="1">
            <a:off x="4792075" y="6298853"/>
            <a:ext cx="987925" cy="228408"/>
          </a:xfrm>
          <a:prstGeom prst="line">
            <a:avLst/>
          </a:prstGeom>
          <a:ln w="19050"/>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380584F3-3A8A-7DE4-6481-3BF8E2619429}"/>
              </a:ext>
            </a:extLst>
          </p:cNvPr>
          <p:cNvSpPr/>
          <p:nvPr/>
        </p:nvSpPr>
        <p:spPr>
          <a:xfrm>
            <a:off x="2576336" y="3589115"/>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60" name="Oval 59">
            <a:extLst>
              <a:ext uri="{FF2B5EF4-FFF2-40B4-BE49-F238E27FC236}">
                <a16:creationId xmlns:a16="http://schemas.microsoft.com/office/drawing/2014/main" id="{805163E7-84AA-E8DD-5120-69D32C109CD3}"/>
              </a:ext>
            </a:extLst>
          </p:cNvPr>
          <p:cNvSpPr/>
          <p:nvPr/>
        </p:nvSpPr>
        <p:spPr>
          <a:xfrm>
            <a:off x="4300950" y="4298966"/>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61" name="Oval 60">
            <a:extLst>
              <a:ext uri="{FF2B5EF4-FFF2-40B4-BE49-F238E27FC236}">
                <a16:creationId xmlns:a16="http://schemas.microsoft.com/office/drawing/2014/main" id="{65552445-EF3E-A44F-8F85-68A7FDFBCFF0}"/>
              </a:ext>
            </a:extLst>
          </p:cNvPr>
          <p:cNvSpPr/>
          <p:nvPr/>
        </p:nvSpPr>
        <p:spPr>
          <a:xfrm>
            <a:off x="4300950" y="3589115"/>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62" name="Oval 61">
            <a:extLst>
              <a:ext uri="{FF2B5EF4-FFF2-40B4-BE49-F238E27FC236}">
                <a16:creationId xmlns:a16="http://schemas.microsoft.com/office/drawing/2014/main" id="{5DF9E66D-7906-A858-C902-C6A271414A65}"/>
              </a:ext>
            </a:extLst>
          </p:cNvPr>
          <p:cNvSpPr/>
          <p:nvPr/>
        </p:nvSpPr>
        <p:spPr>
          <a:xfrm>
            <a:off x="4300950" y="2853599"/>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63" name="Rectangle 62">
            <a:extLst>
              <a:ext uri="{FF2B5EF4-FFF2-40B4-BE49-F238E27FC236}">
                <a16:creationId xmlns:a16="http://schemas.microsoft.com/office/drawing/2014/main" id="{541EB708-DD32-17D2-1CB7-6B39D3E1A58E}"/>
              </a:ext>
            </a:extLst>
          </p:cNvPr>
          <p:cNvSpPr/>
          <p:nvPr/>
        </p:nvSpPr>
        <p:spPr>
          <a:xfrm>
            <a:off x="5787970" y="4291250"/>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64" name="Rectangle 63">
            <a:extLst>
              <a:ext uri="{FF2B5EF4-FFF2-40B4-BE49-F238E27FC236}">
                <a16:creationId xmlns:a16="http://schemas.microsoft.com/office/drawing/2014/main" id="{7086FFDA-0B08-8745-B395-9907048B51A8}"/>
              </a:ext>
            </a:extLst>
          </p:cNvPr>
          <p:cNvSpPr/>
          <p:nvPr/>
        </p:nvSpPr>
        <p:spPr>
          <a:xfrm>
            <a:off x="5787970" y="3870970"/>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65" name="Rectangle 64">
            <a:extLst>
              <a:ext uri="{FF2B5EF4-FFF2-40B4-BE49-F238E27FC236}">
                <a16:creationId xmlns:a16="http://schemas.microsoft.com/office/drawing/2014/main" id="{AD5DF735-2BF0-B8D3-F60F-C97D1FDA2D7B}"/>
              </a:ext>
            </a:extLst>
          </p:cNvPr>
          <p:cNvSpPr/>
          <p:nvPr/>
        </p:nvSpPr>
        <p:spPr>
          <a:xfrm>
            <a:off x="5787970" y="3286566"/>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66" name="Rectangle 65">
            <a:extLst>
              <a:ext uri="{FF2B5EF4-FFF2-40B4-BE49-F238E27FC236}">
                <a16:creationId xmlns:a16="http://schemas.microsoft.com/office/drawing/2014/main" id="{B9F5AD52-A310-7979-8332-259D9992E9FD}"/>
              </a:ext>
            </a:extLst>
          </p:cNvPr>
          <p:cNvSpPr/>
          <p:nvPr/>
        </p:nvSpPr>
        <p:spPr>
          <a:xfrm>
            <a:off x="5787970" y="2842907"/>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cxnSp>
        <p:nvCxnSpPr>
          <p:cNvPr id="67" name="Straight Connector 66">
            <a:extLst>
              <a:ext uri="{FF2B5EF4-FFF2-40B4-BE49-F238E27FC236}">
                <a16:creationId xmlns:a16="http://schemas.microsoft.com/office/drawing/2014/main" id="{35CC060D-9020-153B-7E57-6A738A28E87A}"/>
              </a:ext>
            </a:extLst>
          </p:cNvPr>
          <p:cNvCxnSpPr>
            <a:cxnSpLocks/>
            <a:stCxn id="59" idx="3"/>
          </p:cNvCxnSpPr>
          <p:nvPr/>
        </p:nvCxnSpPr>
        <p:spPr>
          <a:xfrm>
            <a:off x="3067461" y="3742053"/>
            <a:ext cx="1233488" cy="709851"/>
          </a:xfrm>
          <a:prstGeom prst="line">
            <a:avLst/>
          </a:prstGeom>
          <a:ln w="19050"/>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A92A8E15-0593-B15E-E3C7-8E6AA9F7CC2B}"/>
              </a:ext>
            </a:extLst>
          </p:cNvPr>
          <p:cNvCxnSpPr>
            <a:cxnSpLocks/>
            <a:stCxn id="59" idx="3"/>
          </p:cNvCxnSpPr>
          <p:nvPr/>
        </p:nvCxnSpPr>
        <p:spPr>
          <a:xfrm>
            <a:off x="3067461" y="3742053"/>
            <a:ext cx="123348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F94B0753-4D4D-CA13-885A-1FD22DD793A6}"/>
              </a:ext>
            </a:extLst>
          </p:cNvPr>
          <p:cNvCxnSpPr>
            <a:cxnSpLocks/>
            <a:stCxn id="59" idx="3"/>
          </p:cNvCxnSpPr>
          <p:nvPr/>
        </p:nvCxnSpPr>
        <p:spPr>
          <a:xfrm flipV="1">
            <a:off x="3067461" y="3006538"/>
            <a:ext cx="1233488" cy="735516"/>
          </a:xfrm>
          <a:prstGeom prst="line">
            <a:avLst/>
          </a:prstGeom>
          <a:ln w="1905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0646B87-FF28-AF91-98CE-2FC19E76026B}"/>
              </a:ext>
            </a:extLst>
          </p:cNvPr>
          <p:cNvCxnSpPr>
            <a:cxnSpLocks/>
            <a:endCxn id="65" idx="1"/>
          </p:cNvCxnSpPr>
          <p:nvPr/>
        </p:nvCxnSpPr>
        <p:spPr>
          <a:xfrm flipV="1">
            <a:off x="4792075" y="3439504"/>
            <a:ext cx="995895" cy="302549"/>
          </a:xfrm>
          <a:prstGeom prst="line">
            <a:avLst/>
          </a:prstGeom>
          <a:ln w="19050"/>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D6854BF-0628-4230-6729-A8A6150F0F30}"/>
              </a:ext>
            </a:extLst>
          </p:cNvPr>
          <p:cNvCxnSpPr>
            <a:cxnSpLocks/>
            <a:endCxn id="66" idx="1"/>
          </p:cNvCxnSpPr>
          <p:nvPr/>
        </p:nvCxnSpPr>
        <p:spPr>
          <a:xfrm flipV="1">
            <a:off x="4792075" y="2995846"/>
            <a:ext cx="995895" cy="10692"/>
          </a:xfrm>
          <a:prstGeom prst="line">
            <a:avLst/>
          </a:prstGeom>
          <a:ln w="19050"/>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5287FD3-05B6-AE31-2573-2E156543C34C}"/>
              </a:ext>
            </a:extLst>
          </p:cNvPr>
          <p:cNvCxnSpPr>
            <a:cxnSpLocks/>
            <a:stCxn id="64" idx="1"/>
          </p:cNvCxnSpPr>
          <p:nvPr/>
        </p:nvCxnSpPr>
        <p:spPr>
          <a:xfrm flipH="1" flipV="1">
            <a:off x="4792075" y="3742054"/>
            <a:ext cx="995895" cy="281855"/>
          </a:xfrm>
          <a:prstGeom prst="line">
            <a:avLst/>
          </a:prstGeom>
          <a:ln w="19050"/>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198E4F1B-0903-6CBD-3E83-5E600380C61F}"/>
              </a:ext>
            </a:extLst>
          </p:cNvPr>
          <p:cNvCxnSpPr>
            <a:cxnSpLocks/>
            <a:stCxn id="63" idx="1"/>
          </p:cNvCxnSpPr>
          <p:nvPr/>
        </p:nvCxnSpPr>
        <p:spPr>
          <a:xfrm flipH="1">
            <a:off x="4792075" y="4444189"/>
            <a:ext cx="995895" cy="7716"/>
          </a:xfrm>
          <a:prstGeom prst="line">
            <a:avLst/>
          </a:prstGeom>
          <a:ln w="19050"/>
        </p:spPr>
        <p:style>
          <a:lnRef idx="1">
            <a:schemeClr val="dk1"/>
          </a:lnRef>
          <a:fillRef idx="0">
            <a:schemeClr val="dk1"/>
          </a:fillRef>
          <a:effectRef idx="0">
            <a:schemeClr val="dk1"/>
          </a:effectRef>
          <a:fontRef idx="minor">
            <a:schemeClr val="tx1"/>
          </a:fontRef>
        </p:style>
      </p:cxnSp>
      <p:sp>
        <p:nvSpPr>
          <p:cNvPr id="78" name="Rectangle 77">
            <a:extLst>
              <a:ext uri="{FF2B5EF4-FFF2-40B4-BE49-F238E27FC236}">
                <a16:creationId xmlns:a16="http://schemas.microsoft.com/office/drawing/2014/main" id="{B3C9CFAD-B29C-7E80-DF87-B0B599D0A93B}"/>
              </a:ext>
            </a:extLst>
          </p:cNvPr>
          <p:cNvSpPr/>
          <p:nvPr/>
        </p:nvSpPr>
        <p:spPr>
          <a:xfrm>
            <a:off x="2576336" y="1655410"/>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79" name="Oval 78">
            <a:extLst>
              <a:ext uri="{FF2B5EF4-FFF2-40B4-BE49-F238E27FC236}">
                <a16:creationId xmlns:a16="http://schemas.microsoft.com/office/drawing/2014/main" id="{0A651B23-122B-876F-EAED-7796A6ACE370}"/>
              </a:ext>
            </a:extLst>
          </p:cNvPr>
          <p:cNvSpPr/>
          <p:nvPr/>
        </p:nvSpPr>
        <p:spPr>
          <a:xfrm>
            <a:off x="4300950" y="2366610"/>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80" name="Oval 79">
            <a:extLst>
              <a:ext uri="{FF2B5EF4-FFF2-40B4-BE49-F238E27FC236}">
                <a16:creationId xmlns:a16="http://schemas.microsoft.com/office/drawing/2014/main" id="{56F22BA9-617E-2A65-564C-C957E253884F}"/>
              </a:ext>
            </a:extLst>
          </p:cNvPr>
          <p:cNvSpPr/>
          <p:nvPr/>
        </p:nvSpPr>
        <p:spPr>
          <a:xfrm>
            <a:off x="4300950" y="1662942"/>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81" name="Oval 80">
            <a:extLst>
              <a:ext uri="{FF2B5EF4-FFF2-40B4-BE49-F238E27FC236}">
                <a16:creationId xmlns:a16="http://schemas.microsoft.com/office/drawing/2014/main" id="{D93A0F13-8531-41DD-12B3-183505BD2C9C}"/>
              </a:ext>
            </a:extLst>
          </p:cNvPr>
          <p:cNvSpPr/>
          <p:nvPr/>
        </p:nvSpPr>
        <p:spPr>
          <a:xfrm>
            <a:off x="4300950" y="944210"/>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82" name="Rectangle 81">
            <a:extLst>
              <a:ext uri="{FF2B5EF4-FFF2-40B4-BE49-F238E27FC236}">
                <a16:creationId xmlns:a16="http://schemas.microsoft.com/office/drawing/2014/main" id="{331D0AAD-9F8D-3E99-A630-57671940276B}"/>
              </a:ext>
            </a:extLst>
          </p:cNvPr>
          <p:cNvSpPr/>
          <p:nvPr/>
        </p:nvSpPr>
        <p:spPr>
          <a:xfrm>
            <a:off x="5787970" y="2358894"/>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83" name="Rectangle 82">
            <a:extLst>
              <a:ext uri="{FF2B5EF4-FFF2-40B4-BE49-F238E27FC236}">
                <a16:creationId xmlns:a16="http://schemas.microsoft.com/office/drawing/2014/main" id="{8C5F45B1-1A71-B633-1C9A-1732603F1D97}"/>
              </a:ext>
            </a:extLst>
          </p:cNvPr>
          <p:cNvSpPr/>
          <p:nvPr/>
        </p:nvSpPr>
        <p:spPr>
          <a:xfrm>
            <a:off x="5787970" y="1656560"/>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84" name="Rectangle 83">
            <a:extLst>
              <a:ext uri="{FF2B5EF4-FFF2-40B4-BE49-F238E27FC236}">
                <a16:creationId xmlns:a16="http://schemas.microsoft.com/office/drawing/2014/main" id="{3B4A4648-6288-F6E3-3F5E-472A38224E7B}"/>
              </a:ext>
            </a:extLst>
          </p:cNvPr>
          <p:cNvSpPr/>
          <p:nvPr/>
        </p:nvSpPr>
        <p:spPr>
          <a:xfrm>
            <a:off x="5787970" y="1107467"/>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85" name="Rectangle 84">
            <a:extLst>
              <a:ext uri="{FF2B5EF4-FFF2-40B4-BE49-F238E27FC236}">
                <a16:creationId xmlns:a16="http://schemas.microsoft.com/office/drawing/2014/main" id="{117B2AB7-B1D9-14EA-BD1B-5FB91778CCAB}"/>
              </a:ext>
            </a:extLst>
          </p:cNvPr>
          <p:cNvSpPr/>
          <p:nvPr/>
        </p:nvSpPr>
        <p:spPr>
          <a:xfrm>
            <a:off x="5787970" y="733179"/>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cxnSp>
        <p:nvCxnSpPr>
          <p:cNvPr id="86" name="Straight Connector 85">
            <a:extLst>
              <a:ext uri="{FF2B5EF4-FFF2-40B4-BE49-F238E27FC236}">
                <a16:creationId xmlns:a16="http://schemas.microsoft.com/office/drawing/2014/main" id="{BFAB4287-B435-CF9E-B91F-5B332AB47926}"/>
              </a:ext>
            </a:extLst>
          </p:cNvPr>
          <p:cNvCxnSpPr>
            <a:cxnSpLocks/>
            <a:stCxn id="78" idx="3"/>
          </p:cNvCxnSpPr>
          <p:nvPr/>
        </p:nvCxnSpPr>
        <p:spPr>
          <a:xfrm>
            <a:off x="3067461" y="1808348"/>
            <a:ext cx="1233488" cy="711200"/>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B4E8BBBD-F16A-8012-D016-678A24AEE991}"/>
              </a:ext>
            </a:extLst>
          </p:cNvPr>
          <p:cNvCxnSpPr>
            <a:cxnSpLocks/>
            <a:stCxn id="78" idx="3"/>
          </p:cNvCxnSpPr>
          <p:nvPr/>
        </p:nvCxnSpPr>
        <p:spPr>
          <a:xfrm>
            <a:off x="3067461" y="1808349"/>
            <a:ext cx="1233488" cy="7532"/>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C9119A7-ABCA-3971-597E-68F1EFBA56A8}"/>
              </a:ext>
            </a:extLst>
          </p:cNvPr>
          <p:cNvCxnSpPr>
            <a:cxnSpLocks/>
            <a:stCxn id="78" idx="3"/>
          </p:cNvCxnSpPr>
          <p:nvPr/>
        </p:nvCxnSpPr>
        <p:spPr>
          <a:xfrm flipV="1">
            <a:off x="3067461" y="1097148"/>
            <a:ext cx="1233488" cy="711200"/>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4A2B34B-3AF0-FC85-C049-2CC45FED4D42}"/>
              </a:ext>
            </a:extLst>
          </p:cNvPr>
          <p:cNvCxnSpPr>
            <a:cxnSpLocks/>
            <a:endCxn id="84" idx="1"/>
          </p:cNvCxnSpPr>
          <p:nvPr/>
        </p:nvCxnSpPr>
        <p:spPr>
          <a:xfrm>
            <a:off x="4792075" y="1097149"/>
            <a:ext cx="995895" cy="163257"/>
          </a:xfrm>
          <a:prstGeom prst="line">
            <a:avLst/>
          </a:prstGeom>
          <a:ln w="19050"/>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FA135837-9A83-C449-0263-09990E60364E}"/>
              </a:ext>
            </a:extLst>
          </p:cNvPr>
          <p:cNvCxnSpPr>
            <a:cxnSpLocks/>
            <a:endCxn id="85" idx="1"/>
          </p:cNvCxnSpPr>
          <p:nvPr/>
        </p:nvCxnSpPr>
        <p:spPr>
          <a:xfrm flipV="1">
            <a:off x="4792075" y="886118"/>
            <a:ext cx="995895" cy="211031"/>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08ADEC-CBDE-FB9B-CADC-6F605424F7A0}"/>
              </a:ext>
            </a:extLst>
          </p:cNvPr>
          <p:cNvCxnSpPr>
            <a:cxnSpLocks/>
            <a:stCxn id="83" idx="1"/>
          </p:cNvCxnSpPr>
          <p:nvPr/>
        </p:nvCxnSpPr>
        <p:spPr>
          <a:xfrm flipH="1">
            <a:off x="4792075" y="1809499"/>
            <a:ext cx="995895" cy="6381"/>
          </a:xfrm>
          <a:prstGeom prst="line">
            <a:avLst/>
          </a:prstGeom>
          <a:ln w="19050"/>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269509DF-4C09-9D27-A2E5-C0CECFE64CF6}"/>
              </a:ext>
            </a:extLst>
          </p:cNvPr>
          <p:cNvCxnSpPr>
            <a:cxnSpLocks/>
            <a:stCxn id="82" idx="1"/>
          </p:cNvCxnSpPr>
          <p:nvPr/>
        </p:nvCxnSpPr>
        <p:spPr>
          <a:xfrm flipH="1">
            <a:off x="4792075" y="2511833"/>
            <a:ext cx="995895" cy="7716"/>
          </a:xfrm>
          <a:prstGeom prst="line">
            <a:avLst/>
          </a:prstGeom>
          <a:ln w="19050"/>
        </p:spPr>
        <p:style>
          <a:lnRef idx="1">
            <a:schemeClr val="dk1"/>
          </a:lnRef>
          <a:fillRef idx="0">
            <a:schemeClr val="dk1"/>
          </a:fillRef>
          <a:effectRef idx="0">
            <a:schemeClr val="dk1"/>
          </a:effectRef>
          <a:fontRef idx="minor">
            <a:schemeClr val="tx1"/>
          </a:fontRef>
        </p:style>
      </p:cxnSp>
      <p:sp>
        <p:nvSpPr>
          <p:cNvPr id="124" name="TextBox 123">
            <a:extLst>
              <a:ext uri="{FF2B5EF4-FFF2-40B4-BE49-F238E27FC236}">
                <a16:creationId xmlns:a16="http://schemas.microsoft.com/office/drawing/2014/main" id="{9C734678-1AB0-D6DF-6DE1-B4F9E095B17D}"/>
              </a:ext>
            </a:extLst>
          </p:cNvPr>
          <p:cNvSpPr txBox="1"/>
          <p:nvPr/>
        </p:nvSpPr>
        <p:spPr>
          <a:xfrm>
            <a:off x="3274836" y="5976103"/>
            <a:ext cx="1365677" cy="359009"/>
          </a:xfrm>
          <a:prstGeom prst="rect">
            <a:avLst/>
          </a:prstGeom>
          <a:noFill/>
        </p:spPr>
        <p:txBody>
          <a:bodyPr wrap="square" rtlCol="0">
            <a:spAutoFit/>
          </a:bodyPr>
          <a:lstStyle/>
          <a:p>
            <a:r>
              <a:rPr lang="en-US" sz="1733"/>
              <a:t>1/3</a:t>
            </a:r>
          </a:p>
        </p:txBody>
      </p:sp>
      <p:sp>
        <p:nvSpPr>
          <p:cNvPr id="125" name="TextBox 124">
            <a:extLst>
              <a:ext uri="{FF2B5EF4-FFF2-40B4-BE49-F238E27FC236}">
                <a16:creationId xmlns:a16="http://schemas.microsoft.com/office/drawing/2014/main" id="{9A1A2823-148B-4C74-FCD4-0928019AC877}"/>
              </a:ext>
            </a:extLst>
          </p:cNvPr>
          <p:cNvSpPr txBox="1"/>
          <p:nvPr/>
        </p:nvSpPr>
        <p:spPr>
          <a:xfrm>
            <a:off x="3612723" y="5337830"/>
            <a:ext cx="1365677" cy="359009"/>
          </a:xfrm>
          <a:prstGeom prst="rect">
            <a:avLst/>
          </a:prstGeom>
          <a:noFill/>
        </p:spPr>
        <p:txBody>
          <a:bodyPr wrap="square" rtlCol="0">
            <a:spAutoFit/>
          </a:bodyPr>
          <a:lstStyle/>
          <a:p>
            <a:r>
              <a:rPr lang="en-US" sz="1733"/>
              <a:t>1/3</a:t>
            </a:r>
          </a:p>
        </p:txBody>
      </p:sp>
      <p:sp>
        <p:nvSpPr>
          <p:cNvPr id="126" name="TextBox 125">
            <a:extLst>
              <a:ext uri="{FF2B5EF4-FFF2-40B4-BE49-F238E27FC236}">
                <a16:creationId xmlns:a16="http://schemas.microsoft.com/office/drawing/2014/main" id="{D7C79E3D-268D-7008-97A4-4696E694684B}"/>
              </a:ext>
            </a:extLst>
          </p:cNvPr>
          <p:cNvSpPr txBox="1"/>
          <p:nvPr/>
        </p:nvSpPr>
        <p:spPr>
          <a:xfrm>
            <a:off x="3274836" y="4907687"/>
            <a:ext cx="1365677" cy="359009"/>
          </a:xfrm>
          <a:prstGeom prst="rect">
            <a:avLst/>
          </a:prstGeom>
          <a:noFill/>
        </p:spPr>
        <p:txBody>
          <a:bodyPr wrap="square" rtlCol="0">
            <a:spAutoFit/>
          </a:bodyPr>
          <a:lstStyle/>
          <a:p>
            <a:r>
              <a:rPr lang="en-US" sz="1733"/>
              <a:t>1/3</a:t>
            </a:r>
          </a:p>
        </p:txBody>
      </p:sp>
      <p:sp>
        <p:nvSpPr>
          <p:cNvPr id="127" name="TextBox 126">
            <a:extLst>
              <a:ext uri="{FF2B5EF4-FFF2-40B4-BE49-F238E27FC236}">
                <a16:creationId xmlns:a16="http://schemas.microsoft.com/office/drawing/2014/main" id="{42932154-B199-5CFD-37C3-049432512493}"/>
              </a:ext>
            </a:extLst>
          </p:cNvPr>
          <p:cNvSpPr txBox="1"/>
          <p:nvPr/>
        </p:nvSpPr>
        <p:spPr>
          <a:xfrm>
            <a:off x="3274836" y="4017885"/>
            <a:ext cx="1365677" cy="359009"/>
          </a:xfrm>
          <a:prstGeom prst="rect">
            <a:avLst/>
          </a:prstGeom>
          <a:noFill/>
        </p:spPr>
        <p:txBody>
          <a:bodyPr wrap="square" rtlCol="0">
            <a:spAutoFit/>
          </a:bodyPr>
          <a:lstStyle/>
          <a:p>
            <a:r>
              <a:rPr lang="en-US" sz="1733"/>
              <a:t>1/3</a:t>
            </a:r>
          </a:p>
        </p:txBody>
      </p:sp>
      <p:sp>
        <p:nvSpPr>
          <p:cNvPr id="128" name="TextBox 127">
            <a:extLst>
              <a:ext uri="{FF2B5EF4-FFF2-40B4-BE49-F238E27FC236}">
                <a16:creationId xmlns:a16="http://schemas.microsoft.com/office/drawing/2014/main" id="{C5C450C9-5F45-49A2-4BF0-1C2BE3CCDC5B}"/>
              </a:ext>
            </a:extLst>
          </p:cNvPr>
          <p:cNvSpPr txBox="1"/>
          <p:nvPr/>
        </p:nvSpPr>
        <p:spPr>
          <a:xfrm>
            <a:off x="3612723" y="3425435"/>
            <a:ext cx="1365677" cy="359009"/>
          </a:xfrm>
          <a:prstGeom prst="rect">
            <a:avLst/>
          </a:prstGeom>
          <a:noFill/>
        </p:spPr>
        <p:txBody>
          <a:bodyPr wrap="square" rtlCol="0">
            <a:spAutoFit/>
          </a:bodyPr>
          <a:lstStyle/>
          <a:p>
            <a:r>
              <a:rPr lang="en-US" sz="1733"/>
              <a:t>1/3</a:t>
            </a:r>
          </a:p>
        </p:txBody>
      </p:sp>
      <p:sp>
        <p:nvSpPr>
          <p:cNvPr id="129" name="TextBox 128">
            <a:extLst>
              <a:ext uri="{FF2B5EF4-FFF2-40B4-BE49-F238E27FC236}">
                <a16:creationId xmlns:a16="http://schemas.microsoft.com/office/drawing/2014/main" id="{D5A26D11-14CD-940E-52B3-36861E07CB93}"/>
              </a:ext>
            </a:extLst>
          </p:cNvPr>
          <p:cNvSpPr txBox="1"/>
          <p:nvPr/>
        </p:nvSpPr>
        <p:spPr>
          <a:xfrm>
            <a:off x="3274836" y="3033841"/>
            <a:ext cx="1365677" cy="359009"/>
          </a:xfrm>
          <a:prstGeom prst="rect">
            <a:avLst/>
          </a:prstGeom>
          <a:noFill/>
        </p:spPr>
        <p:txBody>
          <a:bodyPr wrap="square" rtlCol="0">
            <a:spAutoFit/>
          </a:bodyPr>
          <a:lstStyle/>
          <a:p>
            <a:r>
              <a:rPr lang="en-US" sz="1733"/>
              <a:t>1/3</a:t>
            </a:r>
          </a:p>
        </p:txBody>
      </p:sp>
      <p:sp>
        <p:nvSpPr>
          <p:cNvPr id="130" name="TextBox 129">
            <a:extLst>
              <a:ext uri="{FF2B5EF4-FFF2-40B4-BE49-F238E27FC236}">
                <a16:creationId xmlns:a16="http://schemas.microsoft.com/office/drawing/2014/main" id="{0B9F388A-80B5-1368-AA55-AFCBB2BDDF12}"/>
              </a:ext>
            </a:extLst>
          </p:cNvPr>
          <p:cNvSpPr txBox="1"/>
          <p:nvPr/>
        </p:nvSpPr>
        <p:spPr>
          <a:xfrm>
            <a:off x="3274836" y="2129066"/>
            <a:ext cx="1365677" cy="359009"/>
          </a:xfrm>
          <a:prstGeom prst="rect">
            <a:avLst/>
          </a:prstGeom>
          <a:noFill/>
        </p:spPr>
        <p:txBody>
          <a:bodyPr wrap="square" rtlCol="0">
            <a:spAutoFit/>
          </a:bodyPr>
          <a:lstStyle/>
          <a:p>
            <a:r>
              <a:rPr lang="en-US" sz="1733"/>
              <a:t>1/3</a:t>
            </a:r>
          </a:p>
        </p:txBody>
      </p:sp>
      <p:sp>
        <p:nvSpPr>
          <p:cNvPr id="131" name="TextBox 130">
            <a:extLst>
              <a:ext uri="{FF2B5EF4-FFF2-40B4-BE49-F238E27FC236}">
                <a16:creationId xmlns:a16="http://schemas.microsoft.com/office/drawing/2014/main" id="{304C811C-E459-F528-71E5-CFDA50AD48ED}"/>
              </a:ext>
            </a:extLst>
          </p:cNvPr>
          <p:cNvSpPr txBox="1"/>
          <p:nvPr/>
        </p:nvSpPr>
        <p:spPr>
          <a:xfrm>
            <a:off x="3612723" y="1491177"/>
            <a:ext cx="1365677" cy="359009"/>
          </a:xfrm>
          <a:prstGeom prst="rect">
            <a:avLst/>
          </a:prstGeom>
          <a:noFill/>
        </p:spPr>
        <p:txBody>
          <a:bodyPr wrap="square" rtlCol="0">
            <a:spAutoFit/>
          </a:bodyPr>
          <a:lstStyle/>
          <a:p>
            <a:r>
              <a:rPr lang="en-US" sz="1733"/>
              <a:t>1/3</a:t>
            </a:r>
          </a:p>
        </p:txBody>
      </p:sp>
      <p:sp>
        <p:nvSpPr>
          <p:cNvPr id="132" name="TextBox 131">
            <a:extLst>
              <a:ext uri="{FF2B5EF4-FFF2-40B4-BE49-F238E27FC236}">
                <a16:creationId xmlns:a16="http://schemas.microsoft.com/office/drawing/2014/main" id="{0A58AAD5-FA9C-1100-585A-D64890D85783}"/>
              </a:ext>
            </a:extLst>
          </p:cNvPr>
          <p:cNvSpPr txBox="1"/>
          <p:nvPr/>
        </p:nvSpPr>
        <p:spPr>
          <a:xfrm>
            <a:off x="3274836" y="1068361"/>
            <a:ext cx="1365677" cy="359009"/>
          </a:xfrm>
          <a:prstGeom prst="rect">
            <a:avLst/>
          </a:prstGeom>
          <a:noFill/>
        </p:spPr>
        <p:txBody>
          <a:bodyPr wrap="square" rtlCol="0">
            <a:spAutoFit/>
          </a:bodyPr>
          <a:lstStyle/>
          <a:p>
            <a:r>
              <a:rPr lang="en-US" sz="1733"/>
              <a:t>1/3</a:t>
            </a:r>
          </a:p>
        </p:txBody>
      </p:sp>
      <p:sp>
        <p:nvSpPr>
          <p:cNvPr id="133" name="TextBox 132">
            <a:extLst>
              <a:ext uri="{FF2B5EF4-FFF2-40B4-BE49-F238E27FC236}">
                <a16:creationId xmlns:a16="http://schemas.microsoft.com/office/drawing/2014/main" id="{926DF9C2-039F-A8DD-3622-4DC3EE1EADF2}"/>
              </a:ext>
            </a:extLst>
          </p:cNvPr>
          <p:cNvSpPr txBox="1"/>
          <p:nvPr/>
        </p:nvSpPr>
        <p:spPr>
          <a:xfrm>
            <a:off x="5076639" y="1493637"/>
            <a:ext cx="1365677" cy="359009"/>
          </a:xfrm>
          <a:prstGeom prst="rect">
            <a:avLst/>
          </a:prstGeom>
          <a:noFill/>
        </p:spPr>
        <p:txBody>
          <a:bodyPr wrap="square" rtlCol="0">
            <a:spAutoFit/>
          </a:bodyPr>
          <a:lstStyle/>
          <a:p>
            <a:r>
              <a:rPr lang="en-US" sz="1733"/>
              <a:t>1</a:t>
            </a:r>
          </a:p>
        </p:txBody>
      </p:sp>
      <p:sp>
        <p:nvSpPr>
          <p:cNvPr id="134" name="TextBox 133">
            <a:extLst>
              <a:ext uri="{FF2B5EF4-FFF2-40B4-BE49-F238E27FC236}">
                <a16:creationId xmlns:a16="http://schemas.microsoft.com/office/drawing/2014/main" id="{E8334B57-2FAA-0148-D899-8D1BA23F18E6}"/>
              </a:ext>
            </a:extLst>
          </p:cNvPr>
          <p:cNvSpPr txBox="1"/>
          <p:nvPr/>
        </p:nvSpPr>
        <p:spPr>
          <a:xfrm>
            <a:off x="4999940" y="606503"/>
            <a:ext cx="1365677" cy="359009"/>
          </a:xfrm>
          <a:prstGeom prst="rect">
            <a:avLst/>
          </a:prstGeom>
          <a:noFill/>
        </p:spPr>
        <p:txBody>
          <a:bodyPr wrap="square" rtlCol="0">
            <a:spAutoFit/>
          </a:bodyPr>
          <a:lstStyle/>
          <a:p>
            <a:r>
              <a:rPr lang="en-US" sz="1733"/>
              <a:t>1/2</a:t>
            </a:r>
          </a:p>
        </p:txBody>
      </p:sp>
      <p:sp>
        <p:nvSpPr>
          <p:cNvPr id="135" name="TextBox 134">
            <a:extLst>
              <a:ext uri="{FF2B5EF4-FFF2-40B4-BE49-F238E27FC236}">
                <a16:creationId xmlns:a16="http://schemas.microsoft.com/office/drawing/2014/main" id="{23A04ED7-CFB6-C5A2-00C0-B11C11293A45}"/>
              </a:ext>
            </a:extLst>
          </p:cNvPr>
          <p:cNvSpPr txBox="1"/>
          <p:nvPr/>
        </p:nvSpPr>
        <p:spPr>
          <a:xfrm>
            <a:off x="4999940" y="1132298"/>
            <a:ext cx="1365677" cy="359009"/>
          </a:xfrm>
          <a:prstGeom prst="rect">
            <a:avLst/>
          </a:prstGeom>
          <a:noFill/>
        </p:spPr>
        <p:txBody>
          <a:bodyPr wrap="square" rtlCol="0">
            <a:spAutoFit/>
          </a:bodyPr>
          <a:lstStyle/>
          <a:p>
            <a:r>
              <a:rPr lang="en-US" sz="1733"/>
              <a:t>1/2</a:t>
            </a:r>
          </a:p>
        </p:txBody>
      </p:sp>
      <p:sp>
        <p:nvSpPr>
          <p:cNvPr id="136" name="TextBox 135">
            <a:extLst>
              <a:ext uri="{FF2B5EF4-FFF2-40B4-BE49-F238E27FC236}">
                <a16:creationId xmlns:a16="http://schemas.microsoft.com/office/drawing/2014/main" id="{98CF0676-3F49-A822-498D-53F4569596E9}"/>
              </a:ext>
            </a:extLst>
          </p:cNvPr>
          <p:cNvSpPr txBox="1"/>
          <p:nvPr/>
        </p:nvSpPr>
        <p:spPr>
          <a:xfrm>
            <a:off x="5076639" y="2198451"/>
            <a:ext cx="1365677" cy="359009"/>
          </a:xfrm>
          <a:prstGeom prst="rect">
            <a:avLst/>
          </a:prstGeom>
          <a:noFill/>
        </p:spPr>
        <p:txBody>
          <a:bodyPr wrap="square" rtlCol="0">
            <a:spAutoFit/>
          </a:bodyPr>
          <a:lstStyle/>
          <a:p>
            <a:r>
              <a:rPr lang="en-US" sz="1733"/>
              <a:t>1</a:t>
            </a:r>
          </a:p>
        </p:txBody>
      </p:sp>
      <p:sp>
        <p:nvSpPr>
          <p:cNvPr id="137" name="TextBox 136">
            <a:extLst>
              <a:ext uri="{FF2B5EF4-FFF2-40B4-BE49-F238E27FC236}">
                <a16:creationId xmlns:a16="http://schemas.microsoft.com/office/drawing/2014/main" id="{C216DF58-A010-F885-12F8-26373BABC97C}"/>
              </a:ext>
            </a:extLst>
          </p:cNvPr>
          <p:cNvSpPr txBox="1"/>
          <p:nvPr/>
        </p:nvSpPr>
        <p:spPr>
          <a:xfrm>
            <a:off x="5076639" y="2669159"/>
            <a:ext cx="1365677" cy="359009"/>
          </a:xfrm>
          <a:prstGeom prst="rect">
            <a:avLst/>
          </a:prstGeom>
          <a:noFill/>
        </p:spPr>
        <p:txBody>
          <a:bodyPr wrap="square" rtlCol="0">
            <a:spAutoFit/>
          </a:bodyPr>
          <a:lstStyle/>
          <a:p>
            <a:r>
              <a:rPr lang="en-US" sz="1733"/>
              <a:t>1</a:t>
            </a:r>
          </a:p>
        </p:txBody>
      </p:sp>
      <p:sp>
        <p:nvSpPr>
          <p:cNvPr id="138" name="TextBox 137">
            <a:extLst>
              <a:ext uri="{FF2B5EF4-FFF2-40B4-BE49-F238E27FC236}">
                <a16:creationId xmlns:a16="http://schemas.microsoft.com/office/drawing/2014/main" id="{DFB30287-F045-1BEF-605C-06588414BBF7}"/>
              </a:ext>
            </a:extLst>
          </p:cNvPr>
          <p:cNvSpPr txBox="1"/>
          <p:nvPr/>
        </p:nvSpPr>
        <p:spPr>
          <a:xfrm>
            <a:off x="4999940" y="3234822"/>
            <a:ext cx="1365677" cy="359009"/>
          </a:xfrm>
          <a:prstGeom prst="rect">
            <a:avLst/>
          </a:prstGeom>
          <a:noFill/>
        </p:spPr>
        <p:txBody>
          <a:bodyPr wrap="square" rtlCol="0">
            <a:spAutoFit/>
          </a:bodyPr>
          <a:lstStyle/>
          <a:p>
            <a:r>
              <a:rPr lang="en-US" sz="1733"/>
              <a:t>1/2</a:t>
            </a:r>
          </a:p>
        </p:txBody>
      </p:sp>
      <p:sp>
        <p:nvSpPr>
          <p:cNvPr id="139" name="TextBox 138">
            <a:extLst>
              <a:ext uri="{FF2B5EF4-FFF2-40B4-BE49-F238E27FC236}">
                <a16:creationId xmlns:a16="http://schemas.microsoft.com/office/drawing/2014/main" id="{C9247A3C-333C-7303-657D-F6B70033FC87}"/>
              </a:ext>
            </a:extLst>
          </p:cNvPr>
          <p:cNvSpPr txBox="1"/>
          <p:nvPr/>
        </p:nvSpPr>
        <p:spPr>
          <a:xfrm>
            <a:off x="4999940" y="3849059"/>
            <a:ext cx="1365677" cy="359009"/>
          </a:xfrm>
          <a:prstGeom prst="rect">
            <a:avLst/>
          </a:prstGeom>
          <a:noFill/>
        </p:spPr>
        <p:txBody>
          <a:bodyPr wrap="square" rtlCol="0">
            <a:spAutoFit/>
          </a:bodyPr>
          <a:lstStyle/>
          <a:p>
            <a:r>
              <a:rPr lang="en-US" sz="1733"/>
              <a:t>1/2</a:t>
            </a:r>
          </a:p>
        </p:txBody>
      </p:sp>
      <p:sp>
        <p:nvSpPr>
          <p:cNvPr id="140" name="TextBox 139">
            <a:extLst>
              <a:ext uri="{FF2B5EF4-FFF2-40B4-BE49-F238E27FC236}">
                <a16:creationId xmlns:a16="http://schemas.microsoft.com/office/drawing/2014/main" id="{60C517B8-099E-3BE8-6495-C4603E6B68D1}"/>
              </a:ext>
            </a:extLst>
          </p:cNvPr>
          <p:cNvSpPr txBox="1"/>
          <p:nvPr/>
        </p:nvSpPr>
        <p:spPr>
          <a:xfrm>
            <a:off x="5076639" y="4115538"/>
            <a:ext cx="1365677" cy="359009"/>
          </a:xfrm>
          <a:prstGeom prst="rect">
            <a:avLst/>
          </a:prstGeom>
          <a:noFill/>
        </p:spPr>
        <p:txBody>
          <a:bodyPr wrap="square" rtlCol="0">
            <a:spAutoFit/>
          </a:bodyPr>
          <a:lstStyle/>
          <a:p>
            <a:r>
              <a:rPr lang="en-US" sz="1733"/>
              <a:t>1</a:t>
            </a:r>
          </a:p>
        </p:txBody>
      </p:sp>
      <p:sp>
        <p:nvSpPr>
          <p:cNvPr id="141" name="TextBox 140">
            <a:extLst>
              <a:ext uri="{FF2B5EF4-FFF2-40B4-BE49-F238E27FC236}">
                <a16:creationId xmlns:a16="http://schemas.microsoft.com/office/drawing/2014/main" id="{4479F1D2-8B37-559C-9A10-D62564F91A1E}"/>
              </a:ext>
            </a:extLst>
          </p:cNvPr>
          <p:cNvSpPr txBox="1"/>
          <p:nvPr/>
        </p:nvSpPr>
        <p:spPr>
          <a:xfrm>
            <a:off x="5076639" y="4727617"/>
            <a:ext cx="1365677" cy="359009"/>
          </a:xfrm>
          <a:prstGeom prst="rect">
            <a:avLst/>
          </a:prstGeom>
          <a:noFill/>
        </p:spPr>
        <p:txBody>
          <a:bodyPr wrap="square" rtlCol="0">
            <a:spAutoFit/>
          </a:bodyPr>
          <a:lstStyle/>
          <a:p>
            <a:r>
              <a:rPr lang="en-US" sz="1733"/>
              <a:t>1</a:t>
            </a:r>
          </a:p>
        </p:txBody>
      </p:sp>
      <p:sp>
        <p:nvSpPr>
          <p:cNvPr id="142" name="TextBox 141">
            <a:extLst>
              <a:ext uri="{FF2B5EF4-FFF2-40B4-BE49-F238E27FC236}">
                <a16:creationId xmlns:a16="http://schemas.microsoft.com/office/drawing/2014/main" id="{1EF6D721-8A78-36A8-2F5A-83C513257235}"/>
              </a:ext>
            </a:extLst>
          </p:cNvPr>
          <p:cNvSpPr txBox="1"/>
          <p:nvPr/>
        </p:nvSpPr>
        <p:spPr>
          <a:xfrm>
            <a:off x="5076639" y="5357567"/>
            <a:ext cx="1365677" cy="359009"/>
          </a:xfrm>
          <a:prstGeom prst="rect">
            <a:avLst/>
          </a:prstGeom>
          <a:noFill/>
        </p:spPr>
        <p:txBody>
          <a:bodyPr wrap="square" rtlCol="0">
            <a:spAutoFit/>
          </a:bodyPr>
          <a:lstStyle/>
          <a:p>
            <a:r>
              <a:rPr lang="en-US" sz="1733"/>
              <a:t>1</a:t>
            </a:r>
          </a:p>
        </p:txBody>
      </p:sp>
      <p:sp>
        <p:nvSpPr>
          <p:cNvPr id="144" name="TextBox 143">
            <a:extLst>
              <a:ext uri="{FF2B5EF4-FFF2-40B4-BE49-F238E27FC236}">
                <a16:creationId xmlns:a16="http://schemas.microsoft.com/office/drawing/2014/main" id="{7389F267-88CE-BFB2-3DE3-29FED42D2217}"/>
              </a:ext>
            </a:extLst>
          </p:cNvPr>
          <p:cNvSpPr txBox="1"/>
          <p:nvPr/>
        </p:nvSpPr>
        <p:spPr>
          <a:xfrm>
            <a:off x="4999940" y="5816707"/>
            <a:ext cx="1365677" cy="359009"/>
          </a:xfrm>
          <a:prstGeom prst="rect">
            <a:avLst/>
          </a:prstGeom>
          <a:noFill/>
        </p:spPr>
        <p:txBody>
          <a:bodyPr wrap="square" rtlCol="0">
            <a:spAutoFit/>
          </a:bodyPr>
          <a:lstStyle/>
          <a:p>
            <a:r>
              <a:rPr lang="en-US" sz="1733"/>
              <a:t>1/2</a:t>
            </a:r>
          </a:p>
        </p:txBody>
      </p:sp>
      <p:sp>
        <p:nvSpPr>
          <p:cNvPr id="145" name="TextBox 144">
            <a:extLst>
              <a:ext uri="{FF2B5EF4-FFF2-40B4-BE49-F238E27FC236}">
                <a16:creationId xmlns:a16="http://schemas.microsoft.com/office/drawing/2014/main" id="{63523A2E-F52F-A838-DE73-77749F9F1414}"/>
              </a:ext>
            </a:extLst>
          </p:cNvPr>
          <p:cNvSpPr txBox="1"/>
          <p:nvPr/>
        </p:nvSpPr>
        <p:spPr>
          <a:xfrm>
            <a:off x="4999940" y="6387542"/>
            <a:ext cx="1365677" cy="359009"/>
          </a:xfrm>
          <a:prstGeom prst="rect">
            <a:avLst/>
          </a:prstGeom>
          <a:noFill/>
        </p:spPr>
        <p:txBody>
          <a:bodyPr wrap="square" rtlCol="0">
            <a:spAutoFit/>
          </a:bodyPr>
          <a:lstStyle/>
          <a:p>
            <a:r>
              <a:rPr lang="en-US" sz="1733"/>
              <a:t>1/2</a:t>
            </a:r>
          </a:p>
        </p:txBody>
      </p:sp>
      <p:sp>
        <p:nvSpPr>
          <p:cNvPr id="146" name="TextBox 145">
            <a:extLst>
              <a:ext uri="{FF2B5EF4-FFF2-40B4-BE49-F238E27FC236}">
                <a16:creationId xmlns:a16="http://schemas.microsoft.com/office/drawing/2014/main" id="{63F9FA11-C4E6-C24E-79DE-6ED49B70DDD1}"/>
              </a:ext>
            </a:extLst>
          </p:cNvPr>
          <p:cNvSpPr txBox="1"/>
          <p:nvPr/>
        </p:nvSpPr>
        <p:spPr>
          <a:xfrm>
            <a:off x="6269133" y="684194"/>
            <a:ext cx="2235200" cy="461665"/>
          </a:xfrm>
          <a:prstGeom prst="rect">
            <a:avLst/>
          </a:prstGeom>
          <a:noFill/>
        </p:spPr>
        <p:txBody>
          <a:bodyPr wrap="square" rtlCol="0">
            <a:spAutoFit/>
          </a:bodyPr>
          <a:lstStyle/>
          <a:p>
            <a:r>
              <a:rPr lang="en-US" sz="2400"/>
              <a:t>1/18</a:t>
            </a:r>
          </a:p>
        </p:txBody>
      </p:sp>
      <p:sp>
        <p:nvSpPr>
          <p:cNvPr id="147" name="TextBox 146">
            <a:extLst>
              <a:ext uri="{FF2B5EF4-FFF2-40B4-BE49-F238E27FC236}">
                <a16:creationId xmlns:a16="http://schemas.microsoft.com/office/drawing/2014/main" id="{1F20F4AE-F3C3-720D-647A-453B58FD4857}"/>
              </a:ext>
            </a:extLst>
          </p:cNvPr>
          <p:cNvSpPr txBox="1"/>
          <p:nvPr/>
        </p:nvSpPr>
        <p:spPr>
          <a:xfrm>
            <a:off x="6269133" y="1058385"/>
            <a:ext cx="2235200" cy="461665"/>
          </a:xfrm>
          <a:prstGeom prst="rect">
            <a:avLst/>
          </a:prstGeom>
          <a:noFill/>
        </p:spPr>
        <p:txBody>
          <a:bodyPr wrap="square" rtlCol="0">
            <a:spAutoFit/>
          </a:bodyPr>
          <a:lstStyle/>
          <a:p>
            <a:r>
              <a:rPr lang="en-US" sz="2400"/>
              <a:t>1/18</a:t>
            </a:r>
          </a:p>
        </p:txBody>
      </p:sp>
      <p:sp>
        <p:nvSpPr>
          <p:cNvPr id="148" name="TextBox 147">
            <a:extLst>
              <a:ext uri="{FF2B5EF4-FFF2-40B4-BE49-F238E27FC236}">
                <a16:creationId xmlns:a16="http://schemas.microsoft.com/office/drawing/2014/main" id="{5AD0E4DB-7973-A7CB-ABC2-878CCE04A346}"/>
              </a:ext>
            </a:extLst>
          </p:cNvPr>
          <p:cNvSpPr txBox="1"/>
          <p:nvPr/>
        </p:nvSpPr>
        <p:spPr>
          <a:xfrm>
            <a:off x="6269133" y="1612270"/>
            <a:ext cx="2235200" cy="461665"/>
          </a:xfrm>
          <a:prstGeom prst="rect">
            <a:avLst/>
          </a:prstGeom>
          <a:noFill/>
        </p:spPr>
        <p:txBody>
          <a:bodyPr wrap="square" rtlCol="0">
            <a:spAutoFit/>
          </a:bodyPr>
          <a:lstStyle/>
          <a:p>
            <a:r>
              <a:rPr lang="en-US" sz="2400"/>
              <a:t>1/9</a:t>
            </a:r>
          </a:p>
        </p:txBody>
      </p:sp>
      <p:sp>
        <p:nvSpPr>
          <p:cNvPr id="149" name="TextBox 148">
            <a:extLst>
              <a:ext uri="{FF2B5EF4-FFF2-40B4-BE49-F238E27FC236}">
                <a16:creationId xmlns:a16="http://schemas.microsoft.com/office/drawing/2014/main" id="{9B4FB443-2102-DB2A-7676-7D7353A971ED}"/>
              </a:ext>
            </a:extLst>
          </p:cNvPr>
          <p:cNvSpPr txBox="1"/>
          <p:nvPr/>
        </p:nvSpPr>
        <p:spPr>
          <a:xfrm>
            <a:off x="6269133" y="2310888"/>
            <a:ext cx="2235200" cy="461665"/>
          </a:xfrm>
          <a:prstGeom prst="rect">
            <a:avLst/>
          </a:prstGeom>
          <a:noFill/>
        </p:spPr>
        <p:txBody>
          <a:bodyPr wrap="square" rtlCol="0">
            <a:spAutoFit/>
          </a:bodyPr>
          <a:lstStyle/>
          <a:p>
            <a:r>
              <a:rPr lang="en-US" sz="2400"/>
              <a:t>1/9</a:t>
            </a:r>
          </a:p>
        </p:txBody>
      </p:sp>
      <p:sp>
        <p:nvSpPr>
          <p:cNvPr id="150" name="TextBox 149">
            <a:extLst>
              <a:ext uri="{FF2B5EF4-FFF2-40B4-BE49-F238E27FC236}">
                <a16:creationId xmlns:a16="http://schemas.microsoft.com/office/drawing/2014/main" id="{72BD3422-399F-3313-BB05-9F577C6B670A}"/>
              </a:ext>
            </a:extLst>
          </p:cNvPr>
          <p:cNvSpPr txBox="1"/>
          <p:nvPr/>
        </p:nvSpPr>
        <p:spPr>
          <a:xfrm>
            <a:off x="6269133" y="2783901"/>
            <a:ext cx="2235200" cy="461665"/>
          </a:xfrm>
          <a:prstGeom prst="rect">
            <a:avLst/>
          </a:prstGeom>
          <a:noFill/>
        </p:spPr>
        <p:txBody>
          <a:bodyPr wrap="square" rtlCol="0">
            <a:spAutoFit/>
          </a:bodyPr>
          <a:lstStyle/>
          <a:p>
            <a:r>
              <a:rPr lang="en-US" sz="2400"/>
              <a:t>1/9</a:t>
            </a:r>
          </a:p>
        </p:txBody>
      </p:sp>
      <p:sp>
        <p:nvSpPr>
          <p:cNvPr id="151" name="TextBox 150">
            <a:extLst>
              <a:ext uri="{FF2B5EF4-FFF2-40B4-BE49-F238E27FC236}">
                <a16:creationId xmlns:a16="http://schemas.microsoft.com/office/drawing/2014/main" id="{08D805E0-4D28-6BA7-CE43-EB0D1C088114}"/>
              </a:ext>
            </a:extLst>
          </p:cNvPr>
          <p:cNvSpPr txBox="1"/>
          <p:nvPr/>
        </p:nvSpPr>
        <p:spPr>
          <a:xfrm>
            <a:off x="6269133" y="3237473"/>
            <a:ext cx="2235200" cy="461665"/>
          </a:xfrm>
          <a:prstGeom prst="rect">
            <a:avLst/>
          </a:prstGeom>
          <a:noFill/>
        </p:spPr>
        <p:txBody>
          <a:bodyPr wrap="square" rtlCol="0">
            <a:spAutoFit/>
          </a:bodyPr>
          <a:lstStyle/>
          <a:p>
            <a:r>
              <a:rPr lang="en-US" sz="2400"/>
              <a:t>1/18</a:t>
            </a:r>
          </a:p>
        </p:txBody>
      </p:sp>
      <p:sp>
        <p:nvSpPr>
          <p:cNvPr id="152" name="TextBox 151">
            <a:extLst>
              <a:ext uri="{FF2B5EF4-FFF2-40B4-BE49-F238E27FC236}">
                <a16:creationId xmlns:a16="http://schemas.microsoft.com/office/drawing/2014/main" id="{4E934772-FA60-C85D-D5C1-84FE0FC95225}"/>
              </a:ext>
            </a:extLst>
          </p:cNvPr>
          <p:cNvSpPr txBox="1"/>
          <p:nvPr/>
        </p:nvSpPr>
        <p:spPr>
          <a:xfrm>
            <a:off x="6269133" y="3807753"/>
            <a:ext cx="2235200" cy="461665"/>
          </a:xfrm>
          <a:prstGeom prst="rect">
            <a:avLst/>
          </a:prstGeom>
          <a:noFill/>
        </p:spPr>
        <p:txBody>
          <a:bodyPr wrap="square" rtlCol="0">
            <a:spAutoFit/>
          </a:bodyPr>
          <a:lstStyle/>
          <a:p>
            <a:r>
              <a:rPr lang="en-US" sz="2400"/>
              <a:t>1/18</a:t>
            </a:r>
          </a:p>
        </p:txBody>
      </p:sp>
      <p:sp>
        <p:nvSpPr>
          <p:cNvPr id="153" name="TextBox 152">
            <a:extLst>
              <a:ext uri="{FF2B5EF4-FFF2-40B4-BE49-F238E27FC236}">
                <a16:creationId xmlns:a16="http://schemas.microsoft.com/office/drawing/2014/main" id="{40E210E2-84AB-5F5B-153D-552EE23E94D8}"/>
              </a:ext>
            </a:extLst>
          </p:cNvPr>
          <p:cNvSpPr txBox="1"/>
          <p:nvPr/>
        </p:nvSpPr>
        <p:spPr>
          <a:xfrm>
            <a:off x="6269133" y="4211762"/>
            <a:ext cx="2235200" cy="461665"/>
          </a:xfrm>
          <a:prstGeom prst="rect">
            <a:avLst/>
          </a:prstGeom>
          <a:noFill/>
        </p:spPr>
        <p:txBody>
          <a:bodyPr wrap="square" rtlCol="0">
            <a:spAutoFit/>
          </a:bodyPr>
          <a:lstStyle/>
          <a:p>
            <a:r>
              <a:rPr lang="en-US" sz="2400"/>
              <a:t>1/9</a:t>
            </a:r>
          </a:p>
        </p:txBody>
      </p:sp>
      <p:sp>
        <p:nvSpPr>
          <p:cNvPr id="154" name="TextBox 153">
            <a:extLst>
              <a:ext uri="{FF2B5EF4-FFF2-40B4-BE49-F238E27FC236}">
                <a16:creationId xmlns:a16="http://schemas.microsoft.com/office/drawing/2014/main" id="{042B7AA5-161C-B277-452E-0C91CC47E1CF}"/>
              </a:ext>
            </a:extLst>
          </p:cNvPr>
          <p:cNvSpPr txBox="1"/>
          <p:nvPr/>
        </p:nvSpPr>
        <p:spPr>
          <a:xfrm>
            <a:off x="6269133" y="4839701"/>
            <a:ext cx="2235200" cy="461665"/>
          </a:xfrm>
          <a:prstGeom prst="rect">
            <a:avLst/>
          </a:prstGeom>
          <a:noFill/>
        </p:spPr>
        <p:txBody>
          <a:bodyPr wrap="square" rtlCol="0">
            <a:spAutoFit/>
          </a:bodyPr>
          <a:lstStyle/>
          <a:p>
            <a:r>
              <a:rPr lang="en-US" sz="2400"/>
              <a:t>1/9</a:t>
            </a:r>
          </a:p>
        </p:txBody>
      </p:sp>
      <p:sp>
        <p:nvSpPr>
          <p:cNvPr id="155" name="TextBox 154">
            <a:extLst>
              <a:ext uri="{FF2B5EF4-FFF2-40B4-BE49-F238E27FC236}">
                <a16:creationId xmlns:a16="http://schemas.microsoft.com/office/drawing/2014/main" id="{68863F03-7F83-0955-009A-5EB8BA2094F9}"/>
              </a:ext>
            </a:extLst>
          </p:cNvPr>
          <p:cNvSpPr txBox="1"/>
          <p:nvPr/>
        </p:nvSpPr>
        <p:spPr>
          <a:xfrm>
            <a:off x="6269133" y="5450336"/>
            <a:ext cx="2235200" cy="461665"/>
          </a:xfrm>
          <a:prstGeom prst="rect">
            <a:avLst/>
          </a:prstGeom>
          <a:noFill/>
        </p:spPr>
        <p:txBody>
          <a:bodyPr wrap="square" rtlCol="0">
            <a:spAutoFit/>
          </a:bodyPr>
          <a:lstStyle/>
          <a:p>
            <a:r>
              <a:rPr lang="en-US" sz="2400"/>
              <a:t>1/9</a:t>
            </a:r>
          </a:p>
        </p:txBody>
      </p:sp>
      <p:sp>
        <p:nvSpPr>
          <p:cNvPr id="156" name="TextBox 155">
            <a:extLst>
              <a:ext uri="{FF2B5EF4-FFF2-40B4-BE49-F238E27FC236}">
                <a16:creationId xmlns:a16="http://schemas.microsoft.com/office/drawing/2014/main" id="{73CDAA08-7D5B-C609-7080-8DFA1E2EBD4A}"/>
              </a:ext>
            </a:extLst>
          </p:cNvPr>
          <p:cNvSpPr txBox="1"/>
          <p:nvPr/>
        </p:nvSpPr>
        <p:spPr>
          <a:xfrm>
            <a:off x="6269133" y="5871441"/>
            <a:ext cx="2235200" cy="461665"/>
          </a:xfrm>
          <a:prstGeom prst="rect">
            <a:avLst/>
          </a:prstGeom>
          <a:noFill/>
        </p:spPr>
        <p:txBody>
          <a:bodyPr wrap="square" rtlCol="0">
            <a:spAutoFit/>
          </a:bodyPr>
          <a:lstStyle/>
          <a:p>
            <a:r>
              <a:rPr lang="en-US" sz="2400"/>
              <a:t>1/18</a:t>
            </a:r>
          </a:p>
        </p:txBody>
      </p:sp>
      <p:sp>
        <p:nvSpPr>
          <p:cNvPr id="157" name="TextBox 156">
            <a:extLst>
              <a:ext uri="{FF2B5EF4-FFF2-40B4-BE49-F238E27FC236}">
                <a16:creationId xmlns:a16="http://schemas.microsoft.com/office/drawing/2014/main" id="{A5486348-400A-A296-0CB3-5B59727D3660}"/>
              </a:ext>
            </a:extLst>
          </p:cNvPr>
          <p:cNvSpPr txBox="1"/>
          <p:nvPr/>
        </p:nvSpPr>
        <p:spPr>
          <a:xfrm>
            <a:off x="6269133" y="6319024"/>
            <a:ext cx="2235200" cy="461665"/>
          </a:xfrm>
          <a:prstGeom prst="rect">
            <a:avLst/>
          </a:prstGeom>
          <a:noFill/>
        </p:spPr>
        <p:txBody>
          <a:bodyPr wrap="square" rtlCol="0">
            <a:spAutoFit/>
          </a:bodyPr>
          <a:lstStyle/>
          <a:p>
            <a:r>
              <a:rPr lang="en-US" sz="2400"/>
              <a:t>1/18</a:t>
            </a:r>
          </a:p>
        </p:txBody>
      </p:sp>
      <p:sp>
        <p:nvSpPr>
          <p:cNvPr id="11" name="TextBox 10">
            <a:extLst>
              <a:ext uri="{FF2B5EF4-FFF2-40B4-BE49-F238E27FC236}">
                <a16:creationId xmlns:a16="http://schemas.microsoft.com/office/drawing/2014/main" id="{EF42059F-A2E9-7529-7801-D97E2E35C5EE}"/>
              </a:ext>
            </a:extLst>
          </p:cNvPr>
          <p:cNvSpPr txBox="1"/>
          <p:nvPr/>
        </p:nvSpPr>
        <p:spPr>
          <a:xfrm>
            <a:off x="7830355" y="4066367"/>
            <a:ext cx="3962400" cy="1200329"/>
          </a:xfrm>
          <a:prstGeom prst="rect">
            <a:avLst/>
          </a:prstGeom>
          <a:noFill/>
        </p:spPr>
        <p:txBody>
          <a:bodyPr wrap="square" rtlCol="0">
            <a:spAutoFit/>
          </a:bodyPr>
          <a:lstStyle/>
          <a:p>
            <a:r>
              <a:rPr lang="en-US" sz="2400"/>
              <a:t>So what? How is this useful for understanding what to do?</a:t>
            </a:r>
          </a:p>
        </p:txBody>
      </p:sp>
      <p:sp>
        <p:nvSpPr>
          <p:cNvPr id="12" name="TextBox 11">
            <a:extLst>
              <a:ext uri="{FF2B5EF4-FFF2-40B4-BE49-F238E27FC236}">
                <a16:creationId xmlns:a16="http://schemas.microsoft.com/office/drawing/2014/main" id="{261BB34D-F620-0768-9B03-2ABCF07F0627}"/>
              </a:ext>
            </a:extLst>
          </p:cNvPr>
          <p:cNvSpPr txBox="1"/>
          <p:nvPr/>
        </p:nvSpPr>
        <p:spPr>
          <a:xfrm>
            <a:off x="7817476" y="5513432"/>
            <a:ext cx="3962400" cy="1200329"/>
          </a:xfrm>
          <a:prstGeom prst="rect">
            <a:avLst/>
          </a:prstGeom>
          <a:noFill/>
        </p:spPr>
        <p:txBody>
          <a:bodyPr wrap="square" rtlCol="0">
            <a:spAutoFit/>
          </a:bodyPr>
          <a:lstStyle/>
          <a:p>
            <a:r>
              <a:rPr lang="en-US" sz="2400"/>
              <a:t>Have to consider the final and deterministic step – our strategy.</a:t>
            </a:r>
          </a:p>
        </p:txBody>
      </p:sp>
    </p:spTree>
    <p:extLst>
      <p:ext uri="{BB962C8B-B14F-4D97-AF65-F5344CB8AC3E}">
        <p14:creationId xmlns:p14="http://schemas.microsoft.com/office/powerpoint/2010/main" val="13044051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77088-AE8B-A62E-B90F-79F9B6422F6E}"/>
              </a:ext>
            </a:extLst>
          </p:cNvPr>
          <p:cNvSpPr>
            <a:spLocks noGrp="1"/>
          </p:cNvSpPr>
          <p:nvPr>
            <p:ph type="title"/>
          </p:nvPr>
        </p:nvSpPr>
        <p:spPr/>
        <p:txBody>
          <a:bodyPr/>
          <a:lstStyle/>
          <a:p>
            <a:r>
              <a:rPr lang="en-US"/>
              <a:t>The Sample Space for Monty Hall + Not Switching Strategy</a:t>
            </a:r>
          </a:p>
        </p:txBody>
      </p:sp>
      <p:cxnSp>
        <p:nvCxnSpPr>
          <p:cNvPr id="4" name="Straight Connector 3">
            <a:extLst>
              <a:ext uri="{FF2B5EF4-FFF2-40B4-BE49-F238E27FC236}">
                <a16:creationId xmlns:a16="http://schemas.microsoft.com/office/drawing/2014/main" id="{46DB3E25-D564-EB75-0E23-FC56550C0595}"/>
              </a:ext>
            </a:extLst>
          </p:cNvPr>
          <p:cNvCxnSpPr>
            <a:cxnSpLocks/>
            <a:stCxn id="5" idx="7"/>
            <a:endCxn id="78" idx="1"/>
          </p:cNvCxnSpPr>
          <p:nvPr/>
        </p:nvCxnSpPr>
        <p:spPr>
          <a:xfrm flipV="1">
            <a:off x="658717" y="1808349"/>
            <a:ext cx="1917619" cy="1884359"/>
          </a:xfrm>
          <a:prstGeom prst="line">
            <a:avLst/>
          </a:prstGeom>
          <a:ln w="19050"/>
        </p:spPr>
        <p:style>
          <a:lnRef idx="1">
            <a:schemeClr val="dk1"/>
          </a:lnRef>
          <a:fillRef idx="0">
            <a:schemeClr val="dk1"/>
          </a:fillRef>
          <a:effectRef idx="0">
            <a:schemeClr val="dk1"/>
          </a:effectRef>
          <a:fontRef idx="minor">
            <a:schemeClr val="tx1"/>
          </a:fontRef>
        </p:style>
      </p:cxnSp>
      <p:sp>
        <p:nvSpPr>
          <p:cNvPr id="5" name="Oval 4">
            <a:extLst>
              <a:ext uri="{FF2B5EF4-FFF2-40B4-BE49-F238E27FC236}">
                <a16:creationId xmlns:a16="http://schemas.microsoft.com/office/drawing/2014/main" id="{E29AEDCA-F5EB-6CA0-7A69-1C88CA6E883C}"/>
              </a:ext>
            </a:extLst>
          </p:cNvPr>
          <p:cNvSpPr/>
          <p:nvPr/>
        </p:nvSpPr>
        <p:spPr>
          <a:xfrm>
            <a:off x="485275" y="3658380"/>
            <a:ext cx="203200" cy="2344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400"/>
          </a:p>
        </p:txBody>
      </p:sp>
      <p:cxnSp>
        <p:nvCxnSpPr>
          <p:cNvPr id="6" name="Straight Connector 5">
            <a:extLst>
              <a:ext uri="{FF2B5EF4-FFF2-40B4-BE49-F238E27FC236}">
                <a16:creationId xmlns:a16="http://schemas.microsoft.com/office/drawing/2014/main" id="{CF9DB6F3-DC10-5990-D2B4-72BD2A59EDF1}"/>
              </a:ext>
            </a:extLst>
          </p:cNvPr>
          <p:cNvCxnSpPr>
            <a:cxnSpLocks/>
            <a:stCxn id="5" idx="5"/>
            <a:endCxn id="21" idx="1"/>
          </p:cNvCxnSpPr>
          <p:nvPr/>
        </p:nvCxnSpPr>
        <p:spPr>
          <a:xfrm>
            <a:off x="658717" y="3858454"/>
            <a:ext cx="1917619" cy="1811772"/>
          </a:xfrm>
          <a:prstGeom prst="line">
            <a:avLst/>
          </a:prstGeom>
          <a:ln w="1905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31CC616-E532-1250-BA2D-31F9E436377C}"/>
              </a:ext>
            </a:extLst>
          </p:cNvPr>
          <p:cNvSpPr txBox="1"/>
          <p:nvPr/>
        </p:nvSpPr>
        <p:spPr>
          <a:xfrm>
            <a:off x="869523" y="4568029"/>
            <a:ext cx="1365677" cy="359009"/>
          </a:xfrm>
          <a:prstGeom prst="rect">
            <a:avLst/>
          </a:prstGeom>
          <a:noFill/>
        </p:spPr>
        <p:txBody>
          <a:bodyPr wrap="square" rtlCol="0">
            <a:spAutoFit/>
          </a:bodyPr>
          <a:lstStyle/>
          <a:p>
            <a:r>
              <a:rPr lang="en-US" sz="1733"/>
              <a:t>1/3</a:t>
            </a:r>
          </a:p>
        </p:txBody>
      </p:sp>
      <p:cxnSp>
        <p:nvCxnSpPr>
          <p:cNvPr id="8" name="Straight Connector 7">
            <a:extLst>
              <a:ext uri="{FF2B5EF4-FFF2-40B4-BE49-F238E27FC236}">
                <a16:creationId xmlns:a16="http://schemas.microsoft.com/office/drawing/2014/main" id="{5E69DFD9-195F-5FA0-14DC-BF6292225E30}"/>
              </a:ext>
            </a:extLst>
          </p:cNvPr>
          <p:cNvCxnSpPr>
            <a:cxnSpLocks/>
            <a:stCxn id="5" idx="6"/>
          </p:cNvCxnSpPr>
          <p:nvPr/>
        </p:nvCxnSpPr>
        <p:spPr>
          <a:xfrm flipV="1">
            <a:off x="688475" y="3761161"/>
            <a:ext cx="1887861" cy="14419"/>
          </a:xfrm>
          <a:prstGeom prst="line">
            <a:avLst/>
          </a:prstGeom>
          <a:ln w="1905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038E10F-1B10-E114-45D1-43FBF9056DB7}"/>
              </a:ext>
            </a:extLst>
          </p:cNvPr>
          <p:cNvSpPr txBox="1"/>
          <p:nvPr/>
        </p:nvSpPr>
        <p:spPr>
          <a:xfrm>
            <a:off x="1679862" y="3394383"/>
            <a:ext cx="1365677" cy="359009"/>
          </a:xfrm>
          <a:prstGeom prst="rect">
            <a:avLst/>
          </a:prstGeom>
          <a:noFill/>
        </p:spPr>
        <p:txBody>
          <a:bodyPr wrap="square" rtlCol="0">
            <a:spAutoFit/>
          </a:bodyPr>
          <a:lstStyle/>
          <a:p>
            <a:r>
              <a:rPr lang="en-US" sz="1733"/>
              <a:t>1/3</a:t>
            </a:r>
          </a:p>
        </p:txBody>
      </p:sp>
      <p:sp>
        <p:nvSpPr>
          <p:cNvPr id="10" name="TextBox 9">
            <a:extLst>
              <a:ext uri="{FF2B5EF4-FFF2-40B4-BE49-F238E27FC236}">
                <a16:creationId xmlns:a16="http://schemas.microsoft.com/office/drawing/2014/main" id="{20A40A7C-38A8-609A-E443-6E1BFB2839B9}"/>
              </a:ext>
            </a:extLst>
          </p:cNvPr>
          <p:cNvSpPr txBox="1"/>
          <p:nvPr/>
        </p:nvSpPr>
        <p:spPr>
          <a:xfrm>
            <a:off x="795146" y="2726734"/>
            <a:ext cx="1365677" cy="359009"/>
          </a:xfrm>
          <a:prstGeom prst="rect">
            <a:avLst/>
          </a:prstGeom>
          <a:noFill/>
        </p:spPr>
        <p:txBody>
          <a:bodyPr wrap="square" rtlCol="0">
            <a:spAutoFit/>
          </a:bodyPr>
          <a:lstStyle/>
          <a:p>
            <a:r>
              <a:rPr lang="en-US" sz="1733"/>
              <a:t>1/3</a:t>
            </a:r>
          </a:p>
        </p:txBody>
      </p:sp>
      <mc:AlternateContent xmlns:mc="http://schemas.openxmlformats.org/markup-compatibility/2006" xmlns:a14="http://schemas.microsoft.com/office/drawing/2010/main">
        <mc:Choice Requires="a14">
          <p:sp>
            <p:nvSpPr>
              <p:cNvPr id="13" name="Text Placeholder 2">
                <a:extLst>
                  <a:ext uri="{FF2B5EF4-FFF2-40B4-BE49-F238E27FC236}">
                    <a16:creationId xmlns:a16="http://schemas.microsoft.com/office/drawing/2014/main" id="{6ECD9825-6621-6A19-CEF9-0F66017AF6EE}"/>
                  </a:ext>
                </a:extLst>
              </p:cNvPr>
              <p:cNvSpPr>
                <a:spLocks noGrp="1"/>
              </p:cNvSpPr>
              <p:nvPr>
                <p:ph type="body" idx="1"/>
              </p:nvPr>
            </p:nvSpPr>
            <p:spPr>
              <a:xfrm>
                <a:off x="9081981" y="2415847"/>
                <a:ext cx="2725859" cy="1703624"/>
              </a:xfrm>
            </p:spPr>
            <p:txBody>
              <a:bodyPr/>
              <a:lstStyle/>
              <a:p>
                <a:pPr marL="169329" indent="0">
                  <a:buNone/>
                </a:pPr>
                <a14:m>
                  <m:oMath xmlns:m="http://schemas.openxmlformats.org/officeDocument/2006/math">
                    <m:r>
                      <a:rPr lang="en-US" b="0" i="1" smtClean="0">
                        <a:latin typeface="Cambria Math" panose="02040503050406030204" pitchFamily="18" charset="0"/>
                      </a:rPr>
                      <m:t>𝑖</m:t>
                    </m:r>
                  </m:oMath>
                </a14:m>
                <a:r>
                  <a:rPr lang="en-US"/>
                  <a:t>: the door with the car prize </a:t>
                </a:r>
              </a:p>
              <a:p>
                <a:pPr marL="169329" indent="0">
                  <a:buNone/>
                </a:pPr>
                <a14:m>
                  <m:oMath xmlns:m="http://schemas.openxmlformats.org/officeDocument/2006/math">
                    <m:r>
                      <a:rPr lang="en-US" b="0" i="1" smtClean="0">
                        <a:latin typeface="Cambria Math" panose="02040503050406030204" pitchFamily="18" charset="0"/>
                      </a:rPr>
                      <m:t>𝑗</m:t>
                    </m:r>
                  </m:oMath>
                </a14:m>
                <a:r>
                  <a:rPr lang="en-US"/>
                  <a:t>: the door that you select first</a:t>
                </a:r>
              </a:p>
              <a:p>
                <a:pPr marL="169329" indent="0">
                  <a:buNone/>
                </a:pPr>
                <a14:m>
                  <m:oMath xmlns:m="http://schemas.openxmlformats.org/officeDocument/2006/math">
                    <m:r>
                      <a:rPr lang="en-US" b="0" i="1" smtClean="0">
                        <a:latin typeface="Cambria Math" panose="02040503050406030204" pitchFamily="18" charset="0"/>
                      </a:rPr>
                      <m:t>𝑘</m:t>
                    </m:r>
                  </m:oMath>
                </a14:m>
                <a:r>
                  <a:rPr lang="en-US"/>
                  <a:t>: the door that gets opened</a:t>
                </a:r>
              </a:p>
            </p:txBody>
          </p:sp>
        </mc:Choice>
        <mc:Fallback xmlns="">
          <p:sp>
            <p:nvSpPr>
              <p:cNvPr id="13" name="Text Placeholder 2">
                <a:extLst>
                  <a:ext uri="{FF2B5EF4-FFF2-40B4-BE49-F238E27FC236}">
                    <a16:creationId xmlns:a16="http://schemas.microsoft.com/office/drawing/2014/main" id="{6ECD9825-6621-6A19-CEF9-0F66017AF6EE}"/>
                  </a:ext>
                </a:extLst>
              </p:cNvPr>
              <p:cNvSpPr>
                <a:spLocks noGrp="1" noRot="1" noChangeAspect="1" noMove="1" noResize="1" noEditPoints="1" noAdjustHandles="1" noChangeArrowheads="1" noChangeShapeType="1" noTextEdit="1"/>
              </p:cNvSpPr>
              <p:nvPr>
                <p:ph type="body" idx="1"/>
              </p:nvPr>
            </p:nvSpPr>
            <p:spPr>
              <a:xfrm>
                <a:off x="9081981" y="2415847"/>
                <a:ext cx="2725859" cy="1703624"/>
              </a:xfrm>
              <a:blipFill>
                <a:blip r:embed="rId2"/>
                <a:stretch>
                  <a:fillRect b="-62857"/>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D314745E-50AB-CFED-1549-2A9DD82D5F95}"/>
              </a:ext>
            </a:extLst>
          </p:cNvPr>
          <p:cNvSpPr/>
          <p:nvPr/>
        </p:nvSpPr>
        <p:spPr>
          <a:xfrm>
            <a:off x="2576336" y="5517287"/>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30" name="Oval 29">
            <a:extLst>
              <a:ext uri="{FF2B5EF4-FFF2-40B4-BE49-F238E27FC236}">
                <a16:creationId xmlns:a16="http://schemas.microsoft.com/office/drawing/2014/main" id="{76789563-F992-6236-9205-81A81B1CF155}"/>
              </a:ext>
            </a:extLst>
          </p:cNvPr>
          <p:cNvSpPr/>
          <p:nvPr/>
        </p:nvSpPr>
        <p:spPr>
          <a:xfrm>
            <a:off x="4300950" y="6145915"/>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33" name="Oval 32">
            <a:extLst>
              <a:ext uri="{FF2B5EF4-FFF2-40B4-BE49-F238E27FC236}">
                <a16:creationId xmlns:a16="http://schemas.microsoft.com/office/drawing/2014/main" id="{A3EAC46F-3718-34BC-6790-A98A9DE6AE11}"/>
              </a:ext>
            </a:extLst>
          </p:cNvPr>
          <p:cNvSpPr/>
          <p:nvPr/>
        </p:nvSpPr>
        <p:spPr>
          <a:xfrm>
            <a:off x="4300950" y="5522866"/>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34" name="Oval 33">
            <a:extLst>
              <a:ext uri="{FF2B5EF4-FFF2-40B4-BE49-F238E27FC236}">
                <a16:creationId xmlns:a16="http://schemas.microsoft.com/office/drawing/2014/main" id="{7188B2C0-628A-947F-C8B5-54070DDFFE76}"/>
              </a:ext>
            </a:extLst>
          </p:cNvPr>
          <p:cNvSpPr/>
          <p:nvPr/>
        </p:nvSpPr>
        <p:spPr>
          <a:xfrm>
            <a:off x="4300950" y="4907687"/>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35" name="Rectangle 34">
            <a:extLst>
              <a:ext uri="{FF2B5EF4-FFF2-40B4-BE49-F238E27FC236}">
                <a16:creationId xmlns:a16="http://schemas.microsoft.com/office/drawing/2014/main" id="{04DC2C57-0B2D-3A1F-1F37-AF329D62C243}"/>
              </a:ext>
            </a:extLst>
          </p:cNvPr>
          <p:cNvSpPr/>
          <p:nvPr/>
        </p:nvSpPr>
        <p:spPr>
          <a:xfrm>
            <a:off x="5780000" y="6374323"/>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36" name="Rectangle 35">
            <a:extLst>
              <a:ext uri="{FF2B5EF4-FFF2-40B4-BE49-F238E27FC236}">
                <a16:creationId xmlns:a16="http://schemas.microsoft.com/office/drawing/2014/main" id="{00276F8A-623A-EAE6-B517-565F82805C81}"/>
              </a:ext>
            </a:extLst>
          </p:cNvPr>
          <p:cNvSpPr/>
          <p:nvPr/>
        </p:nvSpPr>
        <p:spPr>
          <a:xfrm>
            <a:off x="5780000" y="5923687"/>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37" name="Rectangle 36">
            <a:extLst>
              <a:ext uri="{FF2B5EF4-FFF2-40B4-BE49-F238E27FC236}">
                <a16:creationId xmlns:a16="http://schemas.microsoft.com/office/drawing/2014/main" id="{11B0CE13-17D2-BE5D-8BB1-E721AFE3F798}"/>
              </a:ext>
            </a:extLst>
          </p:cNvPr>
          <p:cNvSpPr/>
          <p:nvPr/>
        </p:nvSpPr>
        <p:spPr>
          <a:xfrm>
            <a:off x="5787970" y="5513432"/>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38" name="Rectangle 37">
            <a:extLst>
              <a:ext uri="{FF2B5EF4-FFF2-40B4-BE49-F238E27FC236}">
                <a16:creationId xmlns:a16="http://schemas.microsoft.com/office/drawing/2014/main" id="{B42BBFA5-51F0-1E7E-4521-03C0E086F0CF}"/>
              </a:ext>
            </a:extLst>
          </p:cNvPr>
          <p:cNvSpPr/>
          <p:nvPr/>
        </p:nvSpPr>
        <p:spPr>
          <a:xfrm>
            <a:off x="5787970" y="4896995"/>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cxnSp>
        <p:nvCxnSpPr>
          <p:cNvPr id="3" name="Straight Connector 2">
            <a:extLst>
              <a:ext uri="{FF2B5EF4-FFF2-40B4-BE49-F238E27FC236}">
                <a16:creationId xmlns:a16="http://schemas.microsoft.com/office/drawing/2014/main" id="{EE830DC4-91BE-0EF5-46B4-5CC8AEFB732B}"/>
              </a:ext>
            </a:extLst>
          </p:cNvPr>
          <p:cNvCxnSpPr>
            <a:cxnSpLocks/>
            <a:stCxn id="21" idx="3"/>
          </p:cNvCxnSpPr>
          <p:nvPr/>
        </p:nvCxnSpPr>
        <p:spPr>
          <a:xfrm>
            <a:off x="3067461" y="5670226"/>
            <a:ext cx="1233488" cy="628628"/>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5942CEA-FE3E-9DB5-9DE0-1380F85F3A6F}"/>
              </a:ext>
            </a:extLst>
          </p:cNvPr>
          <p:cNvCxnSpPr>
            <a:cxnSpLocks/>
            <a:stCxn id="21" idx="3"/>
          </p:cNvCxnSpPr>
          <p:nvPr/>
        </p:nvCxnSpPr>
        <p:spPr>
          <a:xfrm>
            <a:off x="3067461" y="5670225"/>
            <a:ext cx="1233488" cy="5579"/>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8B7895AC-0ACE-CEEB-F839-DE4E7929F14C}"/>
              </a:ext>
            </a:extLst>
          </p:cNvPr>
          <p:cNvCxnSpPr>
            <a:cxnSpLocks/>
            <a:stCxn id="21" idx="3"/>
          </p:cNvCxnSpPr>
          <p:nvPr/>
        </p:nvCxnSpPr>
        <p:spPr>
          <a:xfrm flipV="1">
            <a:off x="3067461" y="5060625"/>
            <a:ext cx="1233488" cy="60960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B4D8B32-DC00-1356-60BF-7F66FE5B69D2}"/>
              </a:ext>
            </a:extLst>
          </p:cNvPr>
          <p:cNvCxnSpPr>
            <a:cxnSpLocks/>
            <a:endCxn id="37" idx="1"/>
          </p:cNvCxnSpPr>
          <p:nvPr/>
        </p:nvCxnSpPr>
        <p:spPr>
          <a:xfrm flipV="1">
            <a:off x="4792075" y="5666372"/>
            <a:ext cx="995895" cy="9433"/>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AA8F72B-CDAE-3AEB-78FD-30EF988F0634}"/>
              </a:ext>
            </a:extLst>
          </p:cNvPr>
          <p:cNvCxnSpPr>
            <a:cxnSpLocks/>
            <a:endCxn id="38" idx="1"/>
          </p:cNvCxnSpPr>
          <p:nvPr/>
        </p:nvCxnSpPr>
        <p:spPr>
          <a:xfrm flipV="1">
            <a:off x="4792075" y="5049934"/>
            <a:ext cx="995895" cy="10692"/>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33DA35D-69C4-8BFA-6AAB-C57F80EE1985}"/>
              </a:ext>
            </a:extLst>
          </p:cNvPr>
          <p:cNvCxnSpPr>
            <a:cxnSpLocks/>
            <a:stCxn id="36" idx="1"/>
          </p:cNvCxnSpPr>
          <p:nvPr/>
        </p:nvCxnSpPr>
        <p:spPr>
          <a:xfrm flipH="1">
            <a:off x="4792075" y="6076626"/>
            <a:ext cx="987925" cy="222228"/>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10F31EE2-E3CB-41F3-E991-6F1D2EA4A8AC}"/>
              </a:ext>
            </a:extLst>
          </p:cNvPr>
          <p:cNvCxnSpPr>
            <a:cxnSpLocks/>
            <a:stCxn id="35" idx="1"/>
          </p:cNvCxnSpPr>
          <p:nvPr/>
        </p:nvCxnSpPr>
        <p:spPr>
          <a:xfrm flipH="1" flipV="1">
            <a:off x="4792075" y="6298853"/>
            <a:ext cx="987925" cy="228408"/>
          </a:xfrm>
          <a:prstGeom prst="line">
            <a:avLst/>
          </a:prstGeom>
          <a:ln w="19050"/>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380584F3-3A8A-7DE4-6481-3BF8E2619429}"/>
              </a:ext>
            </a:extLst>
          </p:cNvPr>
          <p:cNvSpPr/>
          <p:nvPr/>
        </p:nvSpPr>
        <p:spPr>
          <a:xfrm>
            <a:off x="2576336" y="3589115"/>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60" name="Oval 59">
            <a:extLst>
              <a:ext uri="{FF2B5EF4-FFF2-40B4-BE49-F238E27FC236}">
                <a16:creationId xmlns:a16="http://schemas.microsoft.com/office/drawing/2014/main" id="{805163E7-84AA-E8DD-5120-69D32C109CD3}"/>
              </a:ext>
            </a:extLst>
          </p:cNvPr>
          <p:cNvSpPr/>
          <p:nvPr/>
        </p:nvSpPr>
        <p:spPr>
          <a:xfrm>
            <a:off x="4300950" y="4298966"/>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61" name="Oval 60">
            <a:extLst>
              <a:ext uri="{FF2B5EF4-FFF2-40B4-BE49-F238E27FC236}">
                <a16:creationId xmlns:a16="http://schemas.microsoft.com/office/drawing/2014/main" id="{65552445-EF3E-A44F-8F85-68A7FDFBCFF0}"/>
              </a:ext>
            </a:extLst>
          </p:cNvPr>
          <p:cNvSpPr/>
          <p:nvPr/>
        </p:nvSpPr>
        <p:spPr>
          <a:xfrm>
            <a:off x="4300950" y="3589115"/>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62" name="Oval 61">
            <a:extLst>
              <a:ext uri="{FF2B5EF4-FFF2-40B4-BE49-F238E27FC236}">
                <a16:creationId xmlns:a16="http://schemas.microsoft.com/office/drawing/2014/main" id="{5DF9E66D-7906-A858-C902-C6A271414A65}"/>
              </a:ext>
            </a:extLst>
          </p:cNvPr>
          <p:cNvSpPr/>
          <p:nvPr/>
        </p:nvSpPr>
        <p:spPr>
          <a:xfrm>
            <a:off x="4300950" y="2853599"/>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63" name="Rectangle 62">
            <a:extLst>
              <a:ext uri="{FF2B5EF4-FFF2-40B4-BE49-F238E27FC236}">
                <a16:creationId xmlns:a16="http://schemas.microsoft.com/office/drawing/2014/main" id="{541EB708-DD32-17D2-1CB7-6B39D3E1A58E}"/>
              </a:ext>
            </a:extLst>
          </p:cNvPr>
          <p:cNvSpPr/>
          <p:nvPr/>
        </p:nvSpPr>
        <p:spPr>
          <a:xfrm>
            <a:off x="5787970" y="4291250"/>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64" name="Rectangle 63">
            <a:extLst>
              <a:ext uri="{FF2B5EF4-FFF2-40B4-BE49-F238E27FC236}">
                <a16:creationId xmlns:a16="http://schemas.microsoft.com/office/drawing/2014/main" id="{7086FFDA-0B08-8745-B395-9907048B51A8}"/>
              </a:ext>
            </a:extLst>
          </p:cNvPr>
          <p:cNvSpPr/>
          <p:nvPr/>
        </p:nvSpPr>
        <p:spPr>
          <a:xfrm>
            <a:off x="5787970" y="3870970"/>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65" name="Rectangle 64">
            <a:extLst>
              <a:ext uri="{FF2B5EF4-FFF2-40B4-BE49-F238E27FC236}">
                <a16:creationId xmlns:a16="http://schemas.microsoft.com/office/drawing/2014/main" id="{AD5DF735-2BF0-B8D3-F60F-C97D1FDA2D7B}"/>
              </a:ext>
            </a:extLst>
          </p:cNvPr>
          <p:cNvSpPr/>
          <p:nvPr/>
        </p:nvSpPr>
        <p:spPr>
          <a:xfrm>
            <a:off x="5787970" y="3286566"/>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66" name="Rectangle 65">
            <a:extLst>
              <a:ext uri="{FF2B5EF4-FFF2-40B4-BE49-F238E27FC236}">
                <a16:creationId xmlns:a16="http://schemas.microsoft.com/office/drawing/2014/main" id="{B9F5AD52-A310-7979-8332-259D9992E9FD}"/>
              </a:ext>
            </a:extLst>
          </p:cNvPr>
          <p:cNvSpPr/>
          <p:nvPr/>
        </p:nvSpPr>
        <p:spPr>
          <a:xfrm>
            <a:off x="5787970" y="2842907"/>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cxnSp>
        <p:nvCxnSpPr>
          <p:cNvPr id="67" name="Straight Connector 66">
            <a:extLst>
              <a:ext uri="{FF2B5EF4-FFF2-40B4-BE49-F238E27FC236}">
                <a16:creationId xmlns:a16="http://schemas.microsoft.com/office/drawing/2014/main" id="{35CC060D-9020-153B-7E57-6A738A28E87A}"/>
              </a:ext>
            </a:extLst>
          </p:cNvPr>
          <p:cNvCxnSpPr>
            <a:cxnSpLocks/>
            <a:stCxn id="59" idx="3"/>
          </p:cNvCxnSpPr>
          <p:nvPr/>
        </p:nvCxnSpPr>
        <p:spPr>
          <a:xfrm>
            <a:off x="3067461" y="3742053"/>
            <a:ext cx="1233488" cy="709851"/>
          </a:xfrm>
          <a:prstGeom prst="line">
            <a:avLst/>
          </a:prstGeom>
          <a:ln w="19050"/>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A92A8E15-0593-B15E-E3C7-8E6AA9F7CC2B}"/>
              </a:ext>
            </a:extLst>
          </p:cNvPr>
          <p:cNvCxnSpPr>
            <a:cxnSpLocks/>
            <a:stCxn id="59" idx="3"/>
          </p:cNvCxnSpPr>
          <p:nvPr/>
        </p:nvCxnSpPr>
        <p:spPr>
          <a:xfrm>
            <a:off x="3067461" y="3742053"/>
            <a:ext cx="123348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F94B0753-4D4D-CA13-885A-1FD22DD793A6}"/>
              </a:ext>
            </a:extLst>
          </p:cNvPr>
          <p:cNvCxnSpPr>
            <a:cxnSpLocks/>
            <a:stCxn id="59" idx="3"/>
          </p:cNvCxnSpPr>
          <p:nvPr/>
        </p:nvCxnSpPr>
        <p:spPr>
          <a:xfrm flipV="1">
            <a:off x="3067461" y="3006538"/>
            <a:ext cx="1233488" cy="735516"/>
          </a:xfrm>
          <a:prstGeom prst="line">
            <a:avLst/>
          </a:prstGeom>
          <a:ln w="1905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0646B87-FF28-AF91-98CE-2FC19E76026B}"/>
              </a:ext>
            </a:extLst>
          </p:cNvPr>
          <p:cNvCxnSpPr>
            <a:cxnSpLocks/>
            <a:endCxn id="65" idx="1"/>
          </p:cNvCxnSpPr>
          <p:nvPr/>
        </p:nvCxnSpPr>
        <p:spPr>
          <a:xfrm flipV="1">
            <a:off x="4792075" y="3439504"/>
            <a:ext cx="995895" cy="302549"/>
          </a:xfrm>
          <a:prstGeom prst="line">
            <a:avLst/>
          </a:prstGeom>
          <a:ln w="19050"/>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D6854BF-0628-4230-6729-A8A6150F0F30}"/>
              </a:ext>
            </a:extLst>
          </p:cNvPr>
          <p:cNvCxnSpPr>
            <a:cxnSpLocks/>
            <a:endCxn id="66" idx="1"/>
          </p:cNvCxnSpPr>
          <p:nvPr/>
        </p:nvCxnSpPr>
        <p:spPr>
          <a:xfrm flipV="1">
            <a:off x="4792075" y="2995846"/>
            <a:ext cx="995895" cy="10692"/>
          </a:xfrm>
          <a:prstGeom prst="line">
            <a:avLst/>
          </a:prstGeom>
          <a:ln w="19050"/>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5287FD3-05B6-AE31-2573-2E156543C34C}"/>
              </a:ext>
            </a:extLst>
          </p:cNvPr>
          <p:cNvCxnSpPr>
            <a:cxnSpLocks/>
            <a:stCxn id="64" idx="1"/>
          </p:cNvCxnSpPr>
          <p:nvPr/>
        </p:nvCxnSpPr>
        <p:spPr>
          <a:xfrm flipH="1" flipV="1">
            <a:off x="4792075" y="3742054"/>
            <a:ext cx="995895" cy="281855"/>
          </a:xfrm>
          <a:prstGeom prst="line">
            <a:avLst/>
          </a:prstGeom>
          <a:ln w="19050"/>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198E4F1B-0903-6CBD-3E83-5E600380C61F}"/>
              </a:ext>
            </a:extLst>
          </p:cNvPr>
          <p:cNvCxnSpPr>
            <a:cxnSpLocks/>
            <a:stCxn id="63" idx="1"/>
          </p:cNvCxnSpPr>
          <p:nvPr/>
        </p:nvCxnSpPr>
        <p:spPr>
          <a:xfrm flipH="1">
            <a:off x="4792075" y="4444189"/>
            <a:ext cx="995895" cy="7716"/>
          </a:xfrm>
          <a:prstGeom prst="line">
            <a:avLst/>
          </a:prstGeom>
          <a:ln w="19050"/>
        </p:spPr>
        <p:style>
          <a:lnRef idx="1">
            <a:schemeClr val="dk1"/>
          </a:lnRef>
          <a:fillRef idx="0">
            <a:schemeClr val="dk1"/>
          </a:fillRef>
          <a:effectRef idx="0">
            <a:schemeClr val="dk1"/>
          </a:effectRef>
          <a:fontRef idx="minor">
            <a:schemeClr val="tx1"/>
          </a:fontRef>
        </p:style>
      </p:cxnSp>
      <p:sp>
        <p:nvSpPr>
          <p:cNvPr id="78" name="Rectangle 77">
            <a:extLst>
              <a:ext uri="{FF2B5EF4-FFF2-40B4-BE49-F238E27FC236}">
                <a16:creationId xmlns:a16="http://schemas.microsoft.com/office/drawing/2014/main" id="{B3C9CFAD-B29C-7E80-DF87-B0B599D0A93B}"/>
              </a:ext>
            </a:extLst>
          </p:cNvPr>
          <p:cNvSpPr/>
          <p:nvPr/>
        </p:nvSpPr>
        <p:spPr>
          <a:xfrm>
            <a:off x="2576336" y="1655410"/>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79" name="Oval 78">
            <a:extLst>
              <a:ext uri="{FF2B5EF4-FFF2-40B4-BE49-F238E27FC236}">
                <a16:creationId xmlns:a16="http://schemas.microsoft.com/office/drawing/2014/main" id="{0A651B23-122B-876F-EAED-7796A6ACE370}"/>
              </a:ext>
            </a:extLst>
          </p:cNvPr>
          <p:cNvSpPr/>
          <p:nvPr/>
        </p:nvSpPr>
        <p:spPr>
          <a:xfrm>
            <a:off x="4300950" y="2366610"/>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80" name="Oval 79">
            <a:extLst>
              <a:ext uri="{FF2B5EF4-FFF2-40B4-BE49-F238E27FC236}">
                <a16:creationId xmlns:a16="http://schemas.microsoft.com/office/drawing/2014/main" id="{56F22BA9-617E-2A65-564C-C957E253884F}"/>
              </a:ext>
            </a:extLst>
          </p:cNvPr>
          <p:cNvSpPr/>
          <p:nvPr/>
        </p:nvSpPr>
        <p:spPr>
          <a:xfrm>
            <a:off x="4300950" y="1662942"/>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81" name="Oval 80">
            <a:extLst>
              <a:ext uri="{FF2B5EF4-FFF2-40B4-BE49-F238E27FC236}">
                <a16:creationId xmlns:a16="http://schemas.microsoft.com/office/drawing/2014/main" id="{D93A0F13-8531-41DD-12B3-183505BD2C9C}"/>
              </a:ext>
            </a:extLst>
          </p:cNvPr>
          <p:cNvSpPr/>
          <p:nvPr/>
        </p:nvSpPr>
        <p:spPr>
          <a:xfrm>
            <a:off x="4300950" y="944210"/>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82" name="Rectangle 81">
            <a:extLst>
              <a:ext uri="{FF2B5EF4-FFF2-40B4-BE49-F238E27FC236}">
                <a16:creationId xmlns:a16="http://schemas.microsoft.com/office/drawing/2014/main" id="{331D0AAD-9F8D-3E99-A630-57671940276B}"/>
              </a:ext>
            </a:extLst>
          </p:cNvPr>
          <p:cNvSpPr/>
          <p:nvPr/>
        </p:nvSpPr>
        <p:spPr>
          <a:xfrm>
            <a:off x="5787970" y="2358894"/>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83" name="Rectangle 82">
            <a:extLst>
              <a:ext uri="{FF2B5EF4-FFF2-40B4-BE49-F238E27FC236}">
                <a16:creationId xmlns:a16="http://schemas.microsoft.com/office/drawing/2014/main" id="{8C5F45B1-1A71-B633-1C9A-1732603F1D97}"/>
              </a:ext>
            </a:extLst>
          </p:cNvPr>
          <p:cNvSpPr/>
          <p:nvPr/>
        </p:nvSpPr>
        <p:spPr>
          <a:xfrm>
            <a:off x="5787970" y="1656560"/>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84" name="Rectangle 83">
            <a:extLst>
              <a:ext uri="{FF2B5EF4-FFF2-40B4-BE49-F238E27FC236}">
                <a16:creationId xmlns:a16="http://schemas.microsoft.com/office/drawing/2014/main" id="{3B4A4648-6288-F6E3-3F5E-472A38224E7B}"/>
              </a:ext>
            </a:extLst>
          </p:cNvPr>
          <p:cNvSpPr/>
          <p:nvPr/>
        </p:nvSpPr>
        <p:spPr>
          <a:xfrm>
            <a:off x="5787970" y="1107467"/>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85" name="Rectangle 84">
            <a:extLst>
              <a:ext uri="{FF2B5EF4-FFF2-40B4-BE49-F238E27FC236}">
                <a16:creationId xmlns:a16="http://schemas.microsoft.com/office/drawing/2014/main" id="{117B2AB7-B1D9-14EA-BD1B-5FB91778CCAB}"/>
              </a:ext>
            </a:extLst>
          </p:cNvPr>
          <p:cNvSpPr/>
          <p:nvPr/>
        </p:nvSpPr>
        <p:spPr>
          <a:xfrm>
            <a:off x="5787970" y="733179"/>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cxnSp>
        <p:nvCxnSpPr>
          <p:cNvPr id="86" name="Straight Connector 85">
            <a:extLst>
              <a:ext uri="{FF2B5EF4-FFF2-40B4-BE49-F238E27FC236}">
                <a16:creationId xmlns:a16="http://schemas.microsoft.com/office/drawing/2014/main" id="{BFAB4287-B435-CF9E-B91F-5B332AB47926}"/>
              </a:ext>
            </a:extLst>
          </p:cNvPr>
          <p:cNvCxnSpPr>
            <a:cxnSpLocks/>
            <a:stCxn id="78" idx="3"/>
          </p:cNvCxnSpPr>
          <p:nvPr/>
        </p:nvCxnSpPr>
        <p:spPr>
          <a:xfrm>
            <a:off x="3067461" y="1808348"/>
            <a:ext cx="1233488" cy="711200"/>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B4E8BBBD-F16A-8012-D016-678A24AEE991}"/>
              </a:ext>
            </a:extLst>
          </p:cNvPr>
          <p:cNvCxnSpPr>
            <a:cxnSpLocks/>
            <a:stCxn id="78" idx="3"/>
          </p:cNvCxnSpPr>
          <p:nvPr/>
        </p:nvCxnSpPr>
        <p:spPr>
          <a:xfrm>
            <a:off x="3067461" y="1808349"/>
            <a:ext cx="1233488" cy="7532"/>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C9119A7-ABCA-3971-597E-68F1EFBA56A8}"/>
              </a:ext>
            </a:extLst>
          </p:cNvPr>
          <p:cNvCxnSpPr>
            <a:cxnSpLocks/>
            <a:stCxn id="78" idx="3"/>
          </p:cNvCxnSpPr>
          <p:nvPr/>
        </p:nvCxnSpPr>
        <p:spPr>
          <a:xfrm flipV="1">
            <a:off x="3067461" y="1097148"/>
            <a:ext cx="1233488" cy="711200"/>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4A2B34B-3AF0-FC85-C049-2CC45FED4D42}"/>
              </a:ext>
            </a:extLst>
          </p:cNvPr>
          <p:cNvCxnSpPr>
            <a:cxnSpLocks/>
            <a:endCxn id="84" idx="1"/>
          </p:cNvCxnSpPr>
          <p:nvPr/>
        </p:nvCxnSpPr>
        <p:spPr>
          <a:xfrm>
            <a:off x="4792075" y="1097149"/>
            <a:ext cx="995895" cy="163257"/>
          </a:xfrm>
          <a:prstGeom prst="line">
            <a:avLst/>
          </a:prstGeom>
          <a:ln w="19050"/>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FA135837-9A83-C449-0263-09990E60364E}"/>
              </a:ext>
            </a:extLst>
          </p:cNvPr>
          <p:cNvCxnSpPr>
            <a:cxnSpLocks/>
            <a:endCxn id="85" idx="1"/>
          </p:cNvCxnSpPr>
          <p:nvPr/>
        </p:nvCxnSpPr>
        <p:spPr>
          <a:xfrm flipV="1">
            <a:off x="4792075" y="886118"/>
            <a:ext cx="995895" cy="211031"/>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08ADEC-CBDE-FB9B-CADC-6F605424F7A0}"/>
              </a:ext>
            </a:extLst>
          </p:cNvPr>
          <p:cNvCxnSpPr>
            <a:cxnSpLocks/>
            <a:stCxn id="83" idx="1"/>
          </p:cNvCxnSpPr>
          <p:nvPr/>
        </p:nvCxnSpPr>
        <p:spPr>
          <a:xfrm flipH="1">
            <a:off x="4792075" y="1809499"/>
            <a:ext cx="995895" cy="6381"/>
          </a:xfrm>
          <a:prstGeom prst="line">
            <a:avLst/>
          </a:prstGeom>
          <a:ln w="19050"/>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269509DF-4C09-9D27-A2E5-C0CECFE64CF6}"/>
              </a:ext>
            </a:extLst>
          </p:cNvPr>
          <p:cNvCxnSpPr>
            <a:cxnSpLocks/>
            <a:stCxn id="82" idx="1"/>
          </p:cNvCxnSpPr>
          <p:nvPr/>
        </p:nvCxnSpPr>
        <p:spPr>
          <a:xfrm flipH="1">
            <a:off x="4792075" y="2511833"/>
            <a:ext cx="995895" cy="7716"/>
          </a:xfrm>
          <a:prstGeom prst="line">
            <a:avLst/>
          </a:prstGeom>
          <a:ln w="19050"/>
        </p:spPr>
        <p:style>
          <a:lnRef idx="1">
            <a:schemeClr val="dk1"/>
          </a:lnRef>
          <a:fillRef idx="0">
            <a:schemeClr val="dk1"/>
          </a:fillRef>
          <a:effectRef idx="0">
            <a:schemeClr val="dk1"/>
          </a:effectRef>
          <a:fontRef idx="minor">
            <a:schemeClr val="tx1"/>
          </a:fontRef>
        </p:style>
      </p:cxnSp>
      <p:sp>
        <p:nvSpPr>
          <p:cNvPr id="124" name="TextBox 123">
            <a:extLst>
              <a:ext uri="{FF2B5EF4-FFF2-40B4-BE49-F238E27FC236}">
                <a16:creationId xmlns:a16="http://schemas.microsoft.com/office/drawing/2014/main" id="{9C734678-1AB0-D6DF-6DE1-B4F9E095B17D}"/>
              </a:ext>
            </a:extLst>
          </p:cNvPr>
          <p:cNvSpPr txBox="1"/>
          <p:nvPr/>
        </p:nvSpPr>
        <p:spPr>
          <a:xfrm>
            <a:off x="3274836" y="5976103"/>
            <a:ext cx="1365677" cy="359009"/>
          </a:xfrm>
          <a:prstGeom prst="rect">
            <a:avLst/>
          </a:prstGeom>
          <a:noFill/>
        </p:spPr>
        <p:txBody>
          <a:bodyPr wrap="square" rtlCol="0">
            <a:spAutoFit/>
          </a:bodyPr>
          <a:lstStyle/>
          <a:p>
            <a:r>
              <a:rPr lang="en-US" sz="1733"/>
              <a:t>1/3</a:t>
            </a:r>
          </a:p>
        </p:txBody>
      </p:sp>
      <p:sp>
        <p:nvSpPr>
          <p:cNvPr id="125" name="TextBox 124">
            <a:extLst>
              <a:ext uri="{FF2B5EF4-FFF2-40B4-BE49-F238E27FC236}">
                <a16:creationId xmlns:a16="http://schemas.microsoft.com/office/drawing/2014/main" id="{9A1A2823-148B-4C74-FCD4-0928019AC877}"/>
              </a:ext>
            </a:extLst>
          </p:cNvPr>
          <p:cNvSpPr txBox="1"/>
          <p:nvPr/>
        </p:nvSpPr>
        <p:spPr>
          <a:xfrm>
            <a:off x="3612723" y="5337830"/>
            <a:ext cx="1365677" cy="359009"/>
          </a:xfrm>
          <a:prstGeom prst="rect">
            <a:avLst/>
          </a:prstGeom>
          <a:noFill/>
        </p:spPr>
        <p:txBody>
          <a:bodyPr wrap="square" rtlCol="0">
            <a:spAutoFit/>
          </a:bodyPr>
          <a:lstStyle/>
          <a:p>
            <a:r>
              <a:rPr lang="en-US" sz="1733"/>
              <a:t>1/3</a:t>
            </a:r>
          </a:p>
        </p:txBody>
      </p:sp>
      <p:sp>
        <p:nvSpPr>
          <p:cNvPr id="126" name="TextBox 125">
            <a:extLst>
              <a:ext uri="{FF2B5EF4-FFF2-40B4-BE49-F238E27FC236}">
                <a16:creationId xmlns:a16="http://schemas.microsoft.com/office/drawing/2014/main" id="{D7C79E3D-268D-7008-97A4-4696E694684B}"/>
              </a:ext>
            </a:extLst>
          </p:cNvPr>
          <p:cNvSpPr txBox="1"/>
          <p:nvPr/>
        </p:nvSpPr>
        <p:spPr>
          <a:xfrm>
            <a:off x="3274836" y="4907687"/>
            <a:ext cx="1365677" cy="359009"/>
          </a:xfrm>
          <a:prstGeom prst="rect">
            <a:avLst/>
          </a:prstGeom>
          <a:noFill/>
        </p:spPr>
        <p:txBody>
          <a:bodyPr wrap="square" rtlCol="0">
            <a:spAutoFit/>
          </a:bodyPr>
          <a:lstStyle/>
          <a:p>
            <a:r>
              <a:rPr lang="en-US" sz="1733"/>
              <a:t>1/3</a:t>
            </a:r>
          </a:p>
        </p:txBody>
      </p:sp>
      <p:sp>
        <p:nvSpPr>
          <p:cNvPr id="127" name="TextBox 126">
            <a:extLst>
              <a:ext uri="{FF2B5EF4-FFF2-40B4-BE49-F238E27FC236}">
                <a16:creationId xmlns:a16="http://schemas.microsoft.com/office/drawing/2014/main" id="{42932154-B199-5CFD-37C3-049432512493}"/>
              </a:ext>
            </a:extLst>
          </p:cNvPr>
          <p:cNvSpPr txBox="1"/>
          <p:nvPr/>
        </p:nvSpPr>
        <p:spPr>
          <a:xfrm>
            <a:off x="3274836" y="4017885"/>
            <a:ext cx="1365677" cy="359009"/>
          </a:xfrm>
          <a:prstGeom prst="rect">
            <a:avLst/>
          </a:prstGeom>
          <a:noFill/>
        </p:spPr>
        <p:txBody>
          <a:bodyPr wrap="square" rtlCol="0">
            <a:spAutoFit/>
          </a:bodyPr>
          <a:lstStyle/>
          <a:p>
            <a:r>
              <a:rPr lang="en-US" sz="1733"/>
              <a:t>1/3</a:t>
            </a:r>
          </a:p>
        </p:txBody>
      </p:sp>
      <p:sp>
        <p:nvSpPr>
          <p:cNvPr id="128" name="TextBox 127">
            <a:extLst>
              <a:ext uri="{FF2B5EF4-FFF2-40B4-BE49-F238E27FC236}">
                <a16:creationId xmlns:a16="http://schemas.microsoft.com/office/drawing/2014/main" id="{C5C450C9-5F45-49A2-4BF0-1C2BE3CCDC5B}"/>
              </a:ext>
            </a:extLst>
          </p:cNvPr>
          <p:cNvSpPr txBox="1"/>
          <p:nvPr/>
        </p:nvSpPr>
        <p:spPr>
          <a:xfrm>
            <a:off x="3612723" y="3425435"/>
            <a:ext cx="1365677" cy="359009"/>
          </a:xfrm>
          <a:prstGeom prst="rect">
            <a:avLst/>
          </a:prstGeom>
          <a:noFill/>
        </p:spPr>
        <p:txBody>
          <a:bodyPr wrap="square" rtlCol="0">
            <a:spAutoFit/>
          </a:bodyPr>
          <a:lstStyle/>
          <a:p>
            <a:r>
              <a:rPr lang="en-US" sz="1733"/>
              <a:t>1/3</a:t>
            </a:r>
          </a:p>
        </p:txBody>
      </p:sp>
      <p:sp>
        <p:nvSpPr>
          <p:cNvPr id="129" name="TextBox 128">
            <a:extLst>
              <a:ext uri="{FF2B5EF4-FFF2-40B4-BE49-F238E27FC236}">
                <a16:creationId xmlns:a16="http://schemas.microsoft.com/office/drawing/2014/main" id="{D5A26D11-14CD-940E-52B3-36861E07CB93}"/>
              </a:ext>
            </a:extLst>
          </p:cNvPr>
          <p:cNvSpPr txBox="1"/>
          <p:nvPr/>
        </p:nvSpPr>
        <p:spPr>
          <a:xfrm>
            <a:off x="3274836" y="3033841"/>
            <a:ext cx="1365677" cy="359009"/>
          </a:xfrm>
          <a:prstGeom prst="rect">
            <a:avLst/>
          </a:prstGeom>
          <a:noFill/>
        </p:spPr>
        <p:txBody>
          <a:bodyPr wrap="square" rtlCol="0">
            <a:spAutoFit/>
          </a:bodyPr>
          <a:lstStyle/>
          <a:p>
            <a:r>
              <a:rPr lang="en-US" sz="1733"/>
              <a:t>1/3</a:t>
            </a:r>
          </a:p>
        </p:txBody>
      </p:sp>
      <p:sp>
        <p:nvSpPr>
          <p:cNvPr id="130" name="TextBox 129">
            <a:extLst>
              <a:ext uri="{FF2B5EF4-FFF2-40B4-BE49-F238E27FC236}">
                <a16:creationId xmlns:a16="http://schemas.microsoft.com/office/drawing/2014/main" id="{0B9F388A-80B5-1368-AA55-AFCBB2BDDF12}"/>
              </a:ext>
            </a:extLst>
          </p:cNvPr>
          <p:cNvSpPr txBox="1"/>
          <p:nvPr/>
        </p:nvSpPr>
        <p:spPr>
          <a:xfrm>
            <a:off x="3274836" y="2129066"/>
            <a:ext cx="1365677" cy="359009"/>
          </a:xfrm>
          <a:prstGeom prst="rect">
            <a:avLst/>
          </a:prstGeom>
          <a:noFill/>
        </p:spPr>
        <p:txBody>
          <a:bodyPr wrap="square" rtlCol="0">
            <a:spAutoFit/>
          </a:bodyPr>
          <a:lstStyle/>
          <a:p>
            <a:r>
              <a:rPr lang="en-US" sz="1733"/>
              <a:t>1/3</a:t>
            </a:r>
          </a:p>
        </p:txBody>
      </p:sp>
      <p:sp>
        <p:nvSpPr>
          <p:cNvPr id="131" name="TextBox 130">
            <a:extLst>
              <a:ext uri="{FF2B5EF4-FFF2-40B4-BE49-F238E27FC236}">
                <a16:creationId xmlns:a16="http://schemas.microsoft.com/office/drawing/2014/main" id="{304C811C-E459-F528-71E5-CFDA50AD48ED}"/>
              </a:ext>
            </a:extLst>
          </p:cNvPr>
          <p:cNvSpPr txBox="1"/>
          <p:nvPr/>
        </p:nvSpPr>
        <p:spPr>
          <a:xfrm>
            <a:off x="3612723" y="1491177"/>
            <a:ext cx="1365677" cy="359009"/>
          </a:xfrm>
          <a:prstGeom prst="rect">
            <a:avLst/>
          </a:prstGeom>
          <a:noFill/>
        </p:spPr>
        <p:txBody>
          <a:bodyPr wrap="square" rtlCol="0">
            <a:spAutoFit/>
          </a:bodyPr>
          <a:lstStyle/>
          <a:p>
            <a:r>
              <a:rPr lang="en-US" sz="1733"/>
              <a:t>1/3</a:t>
            </a:r>
          </a:p>
        </p:txBody>
      </p:sp>
      <p:sp>
        <p:nvSpPr>
          <p:cNvPr id="132" name="TextBox 131">
            <a:extLst>
              <a:ext uri="{FF2B5EF4-FFF2-40B4-BE49-F238E27FC236}">
                <a16:creationId xmlns:a16="http://schemas.microsoft.com/office/drawing/2014/main" id="{0A58AAD5-FA9C-1100-585A-D64890D85783}"/>
              </a:ext>
            </a:extLst>
          </p:cNvPr>
          <p:cNvSpPr txBox="1"/>
          <p:nvPr/>
        </p:nvSpPr>
        <p:spPr>
          <a:xfrm>
            <a:off x="3274836" y="1068361"/>
            <a:ext cx="1365677" cy="359009"/>
          </a:xfrm>
          <a:prstGeom prst="rect">
            <a:avLst/>
          </a:prstGeom>
          <a:noFill/>
        </p:spPr>
        <p:txBody>
          <a:bodyPr wrap="square" rtlCol="0">
            <a:spAutoFit/>
          </a:bodyPr>
          <a:lstStyle/>
          <a:p>
            <a:r>
              <a:rPr lang="en-US" sz="1733"/>
              <a:t>1/3</a:t>
            </a:r>
          </a:p>
        </p:txBody>
      </p:sp>
      <p:sp>
        <p:nvSpPr>
          <p:cNvPr id="133" name="TextBox 132">
            <a:extLst>
              <a:ext uri="{FF2B5EF4-FFF2-40B4-BE49-F238E27FC236}">
                <a16:creationId xmlns:a16="http://schemas.microsoft.com/office/drawing/2014/main" id="{926DF9C2-039F-A8DD-3622-4DC3EE1EADF2}"/>
              </a:ext>
            </a:extLst>
          </p:cNvPr>
          <p:cNvSpPr txBox="1"/>
          <p:nvPr/>
        </p:nvSpPr>
        <p:spPr>
          <a:xfrm>
            <a:off x="5076639" y="1493637"/>
            <a:ext cx="1365677" cy="359009"/>
          </a:xfrm>
          <a:prstGeom prst="rect">
            <a:avLst/>
          </a:prstGeom>
          <a:noFill/>
        </p:spPr>
        <p:txBody>
          <a:bodyPr wrap="square" rtlCol="0">
            <a:spAutoFit/>
          </a:bodyPr>
          <a:lstStyle/>
          <a:p>
            <a:r>
              <a:rPr lang="en-US" sz="1733"/>
              <a:t>1</a:t>
            </a:r>
          </a:p>
        </p:txBody>
      </p:sp>
      <p:sp>
        <p:nvSpPr>
          <p:cNvPr id="134" name="TextBox 133">
            <a:extLst>
              <a:ext uri="{FF2B5EF4-FFF2-40B4-BE49-F238E27FC236}">
                <a16:creationId xmlns:a16="http://schemas.microsoft.com/office/drawing/2014/main" id="{E8334B57-2FAA-0148-D899-8D1BA23F18E6}"/>
              </a:ext>
            </a:extLst>
          </p:cNvPr>
          <p:cNvSpPr txBox="1"/>
          <p:nvPr/>
        </p:nvSpPr>
        <p:spPr>
          <a:xfrm>
            <a:off x="4999940" y="606503"/>
            <a:ext cx="1365677" cy="359009"/>
          </a:xfrm>
          <a:prstGeom prst="rect">
            <a:avLst/>
          </a:prstGeom>
          <a:noFill/>
        </p:spPr>
        <p:txBody>
          <a:bodyPr wrap="square" rtlCol="0">
            <a:spAutoFit/>
          </a:bodyPr>
          <a:lstStyle/>
          <a:p>
            <a:r>
              <a:rPr lang="en-US" sz="1733"/>
              <a:t>1/2</a:t>
            </a:r>
          </a:p>
        </p:txBody>
      </p:sp>
      <p:sp>
        <p:nvSpPr>
          <p:cNvPr id="135" name="TextBox 134">
            <a:extLst>
              <a:ext uri="{FF2B5EF4-FFF2-40B4-BE49-F238E27FC236}">
                <a16:creationId xmlns:a16="http://schemas.microsoft.com/office/drawing/2014/main" id="{23A04ED7-CFB6-C5A2-00C0-B11C11293A45}"/>
              </a:ext>
            </a:extLst>
          </p:cNvPr>
          <p:cNvSpPr txBox="1"/>
          <p:nvPr/>
        </p:nvSpPr>
        <p:spPr>
          <a:xfrm>
            <a:off x="4999940" y="1132298"/>
            <a:ext cx="1365677" cy="359009"/>
          </a:xfrm>
          <a:prstGeom prst="rect">
            <a:avLst/>
          </a:prstGeom>
          <a:noFill/>
        </p:spPr>
        <p:txBody>
          <a:bodyPr wrap="square" rtlCol="0">
            <a:spAutoFit/>
          </a:bodyPr>
          <a:lstStyle/>
          <a:p>
            <a:r>
              <a:rPr lang="en-US" sz="1733"/>
              <a:t>1/2</a:t>
            </a:r>
          </a:p>
        </p:txBody>
      </p:sp>
      <p:sp>
        <p:nvSpPr>
          <p:cNvPr id="136" name="TextBox 135">
            <a:extLst>
              <a:ext uri="{FF2B5EF4-FFF2-40B4-BE49-F238E27FC236}">
                <a16:creationId xmlns:a16="http://schemas.microsoft.com/office/drawing/2014/main" id="{98CF0676-3F49-A822-498D-53F4569596E9}"/>
              </a:ext>
            </a:extLst>
          </p:cNvPr>
          <p:cNvSpPr txBox="1"/>
          <p:nvPr/>
        </p:nvSpPr>
        <p:spPr>
          <a:xfrm>
            <a:off x="5076639" y="2198451"/>
            <a:ext cx="1365677" cy="359009"/>
          </a:xfrm>
          <a:prstGeom prst="rect">
            <a:avLst/>
          </a:prstGeom>
          <a:noFill/>
        </p:spPr>
        <p:txBody>
          <a:bodyPr wrap="square" rtlCol="0">
            <a:spAutoFit/>
          </a:bodyPr>
          <a:lstStyle/>
          <a:p>
            <a:r>
              <a:rPr lang="en-US" sz="1733"/>
              <a:t>1</a:t>
            </a:r>
          </a:p>
        </p:txBody>
      </p:sp>
      <p:sp>
        <p:nvSpPr>
          <p:cNvPr id="137" name="TextBox 136">
            <a:extLst>
              <a:ext uri="{FF2B5EF4-FFF2-40B4-BE49-F238E27FC236}">
                <a16:creationId xmlns:a16="http://schemas.microsoft.com/office/drawing/2014/main" id="{C216DF58-A010-F885-12F8-26373BABC97C}"/>
              </a:ext>
            </a:extLst>
          </p:cNvPr>
          <p:cNvSpPr txBox="1"/>
          <p:nvPr/>
        </p:nvSpPr>
        <p:spPr>
          <a:xfrm>
            <a:off x="5076639" y="2669159"/>
            <a:ext cx="1365677" cy="359009"/>
          </a:xfrm>
          <a:prstGeom prst="rect">
            <a:avLst/>
          </a:prstGeom>
          <a:noFill/>
        </p:spPr>
        <p:txBody>
          <a:bodyPr wrap="square" rtlCol="0">
            <a:spAutoFit/>
          </a:bodyPr>
          <a:lstStyle/>
          <a:p>
            <a:r>
              <a:rPr lang="en-US" sz="1733"/>
              <a:t>1</a:t>
            </a:r>
          </a:p>
        </p:txBody>
      </p:sp>
      <p:sp>
        <p:nvSpPr>
          <p:cNvPr id="138" name="TextBox 137">
            <a:extLst>
              <a:ext uri="{FF2B5EF4-FFF2-40B4-BE49-F238E27FC236}">
                <a16:creationId xmlns:a16="http://schemas.microsoft.com/office/drawing/2014/main" id="{DFB30287-F045-1BEF-605C-06588414BBF7}"/>
              </a:ext>
            </a:extLst>
          </p:cNvPr>
          <p:cNvSpPr txBox="1"/>
          <p:nvPr/>
        </p:nvSpPr>
        <p:spPr>
          <a:xfrm>
            <a:off x="4999940" y="3234822"/>
            <a:ext cx="1365677" cy="359009"/>
          </a:xfrm>
          <a:prstGeom prst="rect">
            <a:avLst/>
          </a:prstGeom>
          <a:noFill/>
        </p:spPr>
        <p:txBody>
          <a:bodyPr wrap="square" rtlCol="0">
            <a:spAutoFit/>
          </a:bodyPr>
          <a:lstStyle/>
          <a:p>
            <a:r>
              <a:rPr lang="en-US" sz="1733"/>
              <a:t>1/2</a:t>
            </a:r>
          </a:p>
        </p:txBody>
      </p:sp>
      <p:sp>
        <p:nvSpPr>
          <p:cNvPr id="139" name="TextBox 138">
            <a:extLst>
              <a:ext uri="{FF2B5EF4-FFF2-40B4-BE49-F238E27FC236}">
                <a16:creationId xmlns:a16="http://schemas.microsoft.com/office/drawing/2014/main" id="{C9247A3C-333C-7303-657D-F6B70033FC87}"/>
              </a:ext>
            </a:extLst>
          </p:cNvPr>
          <p:cNvSpPr txBox="1"/>
          <p:nvPr/>
        </p:nvSpPr>
        <p:spPr>
          <a:xfrm>
            <a:off x="4999940" y="3849059"/>
            <a:ext cx="1365677" cy="359009"/>
          </a:xfrm>
          <a:prstGeom prst="rect">
            <a:avLst/>
          </a:prstGeom>
          <a:noFill/>
        </p:spPr>
        <p:txBody>
          <a:bodyPr wrap="square" rtlCol="0">
            <a:spAutoFit/>
          </a:bodyPr>
          <a:lstStyle/>
          <a:p>
            <a:r>
              <a:rPr lang="en-US" sz="1733"/>
              <a:t>1/2</a:t>
            </a:r>
          </a:p>
        </p:txBody>
      </p:sp>
      <p:sp>
        <p:nvSpPr>
          <p:cNvPr id="140" name="TextBox 139">
            <a:extLst>
              <a:ext uri="{FF2B5EF4-FFF2-40B4-BE49-F238E27FC236}">
                <a16:creationId xmlns:a16="http://schemas.microsoft.com/office/drawing/2014/main" id="{60C517B8-099E-3BE8-6495-C4603E6B68D1}"/>
              </a:ext>
            </a:extLst>
          </p:cNvPr>
          <p:cNvSpPr txBox="1"/>
          <p:nvPr/>
        </p:nvSpPr>
        <p:spPr>
          <a:xfrm>
            <a:off x="5076639" y="4115538"/>
            <a:ext cx="1365677" cy="359009"/>
          </a:xfrm>
          <a:prstGeom prst="rect">
            <a:avLst/>
          </a:prstGeom>
          <a:noFill/>
        </p:spPr>
        <p:txBody>
          <a:bodyPr wrap="square" rtlCol="0">
            <a:spAutoFit/>
          </a:bodyPr>
          <a:lstStyle/>
          <a:p>
            <a:r>
              <a:rPr lang="en-US" sz="1733"/>
              <a:t>1</a:t>
            </a:r>
          </a:p>
        </p:txBody>
      </p:sp>
      <p:sp>
        <p:nvSpPr>
          <p:cNvPr id="141" name="TextBox 140">
            <a:extLst>
              <a:ext uri="{FF2B5EF4-FFF2-40B4-BE49-F238E27FC236}">
                <a16:creationId xmlns:a16="http://schemas.microsoft.com/office/drawing/2014/main" id="{4479F1D2-8B37-559C-9A10-D62564F91A1E}"/>
              </a:ext>
            </a:extLst>
          </p:cNvPr>
          <p:cNvSpPr txBox="1"/>
          <p:nvPr/>
        </p:nvSpPr>
        <p:spPr>
          <a:xfrm>
            <a:off x="5076639" y="4727617"/>
            <a:ext cx="1365677" cy="359009"/>
          </a:xfrm>
          <a:prstGeom prst="rect">
            <a:avLst/>
          </a:prstGeom>
          <a:noFill/>
        </p:spPr>
        <p:txBody>
          <a:bodyPr wrap="square" rtlCol="0">
            <a:spAutoFit/>
          </a:bodyPr>
          <a:lstStyle/>
          <a:p>
            <a:r>
              <a:rPr lang="en-US" sz="1733"/>
              <a:t>1</a:t>
            </a:r>
          </a:p>
        </p:txBody>
      </p:sp>
      <p:sp>
        <p:nvSpPr>
          <p:cNvPr id="142" name="TextBox 141">
            <a:extLst>
              <a:ext uri="{FF2B5EF4-FFF2-40B4-BE49-F238E27FC236}">
                <a16:creationId xmlns:a16="http://schemas.microsoft.com/office/drawing/2014/main" id="{1EF6D721-8A78-36A8-2F5A-83C513257235}"/>
              </a:ext>
            </a:extLst>
          </p:cNvPr>
          <p:cNvSpPr txBox="1"/>
          <p:nvPr/>
        </p:nvSpPr>
        <p:spPr>
          <a:xfrm>
            <a:off x="5076639" y="5357567"/>
            <a:ext cx="1365677" cy="359009"/>
          </a:xfrm>
          <a:prstGeom prst="rect">
            <a:avLst/>
          </a:prstGeom>
          <a:noFill/>
        </p:spPr>
        <p:txBody>
          <a:bodyPr wrap="square" rtlCol="0">
            <a:spAutoFit/>
          </a:bodyPr>
          <a:lstStyle/>
          <a:p>
            <a:r>
              <a:rPr lang="en-US" sz="1733"/>
              <a:t>1</a:t>
            </a:r>
          </a:p>
        </p:txBody>
      </p:sp>
      <p:sp>
        <p:nvSpPr>
          <p:cNvPr id="144" name="TextBox 143">
            <a:extLst>
              <a:ext uri="{FF2B5EF4-FFF2-40B4-BE49-F238E27FC236}">
                <a16:creationId xmlns:a16="http://schemas.microsoft.com/office/drawing/2014/main" id="{7389F267-88CE-BFB2-3DE3-29FED42D2217}"/>
              </a:ext>
            </a:extLst>
          </p:cNvPr>
          <p:cNvSpPr txBox="1"/>
          <p:nvPr/>
        </p:nvSpPr>
        <p:spPr>
          <a:xfrm>
            <a:off x="4999940" y="5816707"/>
            <a:ext cx="1365677" cy="359009"/>
          </a:xfrm>
          <a:prstGeom prst="rect">
            <a:avLst/>
          </a:prstGeom>
          <a:noFill/>
        </p:spPr>
        <p:txBody>
          <a:bodyPr wrap="square" rtlCol="0">
            <a:spAutoFit/>
          </a:bodyPr>
          <a:lstStyle/>
          <a:p>
            <a:r>
              <a:rPr lang="en-US" sz="1733"/>
              <a:t>1/2</a:t>
            </a:r>
          </a:p>
        </p:txBody>
      </p:sp>
      <p:sp>
        <p:nvSpPr>
          <p:cNvPr id="145" name="TextBox 144">
            <a:extLst>
              <a:ext uri="{FF2B5EF4-FFF2-40B4-BE49-F238E27FC236}">
                <a16:creationId xmlns:a16="http://schemas.microsoft.com/office/drawing/2014/main" id="{63523A2E-F52F-A838-DE73-77749F9F1414}"/>
              </a:ext>
            </a:extLst>
          </p:cNvPr>
          <p:cNvSpPr txBox="1"/>
          <p:nvPr/>
        </p:nvSpPr>
        <p:spPr>
          <a:xfrm>
            <a:off x="4999940" y="6387542"/>
            <a:ext cx="1365677" cy="359009"/>
          </a:xfrm>
          <a:prstGeom prst="rect">
            <a:avLst/>
          </a:prstGeom>
          <a:noFill/>
        </p:spPr>
        <p:txBody>
          <a:bodyPr wrap="square" rtlCol="0">
            <a:spAutoFit/>
          </a:bodyPr>
          <a:lstStyle/>
          <a:p>
            <a:r>
              <a:rPr lang="en-US" sz="1733"/>
              <a:t>1/2</a:t>
            </a:r>
          </a:p>
        </p:txBody>
      </p:sp>
      <p:sp>
        <p:nvSpPr>
          <p:cNvPr id="146" name="TextBox 145">
            <a:extLst>
              <a:ext uri="{FF2B5EF4-FFF2-40B4-BE49-F238E27FC236}">
                <a16:creationId xmlns:a16="http://schemas.microsoft.com/office/drawing/2014/main" id="{63F9FA11-C4E6-C24E-79DE-6ED49B70DDD1}"/>
              </a:ext>
            </a:extLst>
          </p:cNvPr>
          <p:cNvSpPr txBox="1"/>
          <p:nvPr/>
        </p:nvSpPr>
        <p:spPr>
          <a:xfrm>
            <a:off x="6269133" y="684194"/>
            <a:ext cx="2235200" cy="461665"/>
          </a:xfrm>
          <a:prstGeom prst="rect">
            <a:avLst/>
          </a:prstGeom>
          <a:noFill/>
        </p:spPr>
        <p:txBody>
          <a:bodyPr wrap="square" rtlCol="0">
            <a:spAutoFit/>
          </a:bodyPr>
          <a:lstStyle/>
          <a:p>
            <a:r>
              <a:rPr lang="en-US" sz="2400"/>
              <a:t>1/18</a:t>
            </a:r>
          </a:p>
        </p:txBody>
      </p:sp>
      <p:sp>
        <p:nvSpPr>
          <p:cNvPr id="147" name="TextBox 146">
            <a:extLst>
              <a:ext uri="{FF2B5EF4-FFF2-40B4-BE49-F238E27FC236}">
                <a16:creationId xmlns:a16="http://schemas.microsoft.com/office/drawing/2014/main" id="{1F20F4AE-F3C3-720D-647A-453B58FD4857}"/>
              </a:ext>
            </a:extLst>
          </p:cNvPr>
          <p:cNvSpPr txBox="1"/>
          <p:nvPr/>
        </p:nvSpPr>
        <p:spPr>
          <a:xfrm>
            <a:off x="6269133" y="1058385"/>
            <a:ext cx="2235200" cy="461665"/>
          </a:xfrm>
          <a:prstGeom prst="rect">
            <a:avLst/>
          </a:prstGeom>
          <a:noFill/>
        </p:spPr>
        <p:txBody>
          <a:bodyPr wrap="square" rtlCol="0">
            <a:spAutoFit/>
          </a:bodyPr>
          <a:lstStyle/>
          <a:p>
            <a:r>
              <a:rPr lang="en-US" sz="2400"/>
              <a:t>1/18</a:t>
            </a:r>
          </a:p>
        </p:txBody>
      </p:sp>
      <p:sp>
        <p:nvSpPr>
          <p:cNvPr id="148" name="TextBox 147">
            <a:extLst>
              <a:ext uri="{FF2B5EF4-FFF2-40B4-BE49-F238E27FC236}">
                <a16:creationId xmlns:a16="http://schemas.microsoft.com/office/drawing/2014/main" id="{5AD0E4DB-7973-A7CB-ABC2-878CCE04A346}"/>
              </a:ext>
            </a:extLst>
          </p:cNvPr>
          <p:cNvSpPr txBox="1"/>
          <p:nvPr/>
        </p:nvSpPr>
        <p:spPr>
          <a:xfrm>
            <a:off x="6269133" y="1612270"/>
            <a:ext cx="2235200" cy="461665"/>
          </a:xfrm>
          <a:prstGeom prst="rect">
            <a:avLst/>
          </a:prstGeom>
          <a:noFill/>
        </p:spPr>
        <p:txBody>
          <a:bodyPr wrap="square" rtlCol="0">
            <a:spAutoFit/>
          </a:bodyPr>
          <a:lstStyle/>
          <a:p>
            <a:r>
              <a:rPr lang="en-US" sz="2400"/>
              <a:t>1/9</a:t>
            </a:r>
          </a:p>
        </p:txBody>
      </p:sp>
      <p:sp>
        <p:nvSpPr>
          <p:cNvPr id="149" name="TextBox 148">
            <a:extLst>
              <a:ext uri="{FF2B5EF4-FFF2-40B4-BE49-F238E27FC236}">
                <a16:creationId xmlns:a16="http://schemas.microsoft.com/office/drawing/2014/main" id="{9B4FB443-2102-DB2A-7676-7D7353A971ED}"/>
              </a:ext>
            </a:extLst>
          </p:cNvPr>
          <p:cNvSpPr txBox="1"/>
          <p:nvPr/>
        </p:nvSpPr>
        <p:spPr>
          <a:xfrm>
            <a:off x="6269133" y="2310888"/>
            <a:ext cx="2235200" cy="461665"/>
          </a:xfrm>
          <a:prstGeom prst="rect">
            <a:avLst/>
          </a:prstGeom>
          <a:noFill/>
        </p:spPr>
        <p:txBody>
          <a:bodyPr wrap="square" rtlCol="0">
            <a:spAutoFit/>
          </a:bodyPr>
          <a:lstStyle/>
          <a:p>
            <a:r>
              <a:rPr lang="en-US" sz="2400"/>
              <a:t>1/9</a:t>
            </a:r>
          </a:p>
        </p:txBody>
      </p:sp>
      <p:sp>
        <p:nvSpPr>
          <p:cNvPr id="150" name="TextBox 149">
            <a:extLst>
              <a:ext uri="{FF2B5EF4-FFF2-40B4-BE49-F238E27FC236}">
                <a16:creationId xmlns:a16="http://schemas.microsoft.com/office/drawing/2014/main" id="{72BD3422-399F-3313-BB05-9F577C6B670A}"/>
              </a:ext>
            </a:extLst>
          </p:cNvPr>
          <p:cNvSpPr txBox="1"/>
          <p:nvPr/>
        </p:nvSpPr>
        <p:spPr>
          <a:xfrm>
            <a:off x="6269133" y="2783901"/>
            <a:ext cx="2235200" cy="461665"/>
          </a:xfrm>
          <a:prstGeom prst="rect">
            <a:avLst/>
          </a:prstGeom>
          <a:noFill/>
        </p:spPr>
        <p:txBody>
          <a:bodyPr wrap="square" rtlCol="0">
            <a:spAutoFit/>
          </a:bodyPr>
          <a:lstStyle/>
          <a:p>
            <a:r>
              <a:rPr lang="en-US" sz="2400"/>
              <a:t>1/9</a:t>
            </a:r>
          </a:p>
        </p:txBody>
      </p:sp>
      <p:sp>
        <p:nvSpPr>
          <p:cNvPr id="151" name="TextBox 150">
            <a:extLst>
              <a:ext uri="{FF2B5EF4-FFF2-40B4-BE49-F238E27FC236}">
                <a16:creationId xmlns:a16="http://schemas.microsoft.com/office/drawing/2014/main" id="{08D805E0-4D28-6BA7-CE43-EB0D1C088114}"/>
              </a:ext>
            </a:extLst>
          </p:cNvPr>
          <p:cNvSpPr txBox="1"/>
          <p:nvPr/>
        </p:nvSpPr>
        <p:spPr>
          <a:xfrm>
            <a:off x="6269133" y="3237473"/>
            <a:ext cx="2235200" cy="461665"/>
          </a:xfrm>
          <a:prstGeom prst="rect">
            <a:avLst/>
          </a:prstGeom>
          <a:noFill/>
        </p:spPr>
        <p:txBody>
          <a:bodyPr wrap="square" rtlCol="0">
            <a:spAutoFit/>
          </a:bodyPr>
          <a:lstStyle/>
          <a:p>
            <a:r>
              <a:rPr lang="en-US" sz="2400"/>
              <a:t>1/18</a:t>
            </a:r>
          </a:p>
        </p:txBody>
      </p:sp>
      <p:sp>
        <p:nvSpPr>
          <p:cNvPr id="152" name="TextBox 151">
            <a:extLst>
              <a:ext uri="{FF2B5EF4-FFF2-40B4-BE49-F238E27FC236}">
                <a16:creationId xmlns:a16="http://schemas.microsoft.com/office/drawing/2014/main" id="{4E934772-FA60-C85D-D5C1-84FE0FC95225}"/>
              </a:ext>
            </a:extLst>
          </p:cNvPr>
          <p:cNvSpPr txBox="1"/>
          <p:nvPr/>
        </p:nvSpPr>
        <p:spPr>
          <a:xfrm>
            <a:off x="6269133" y="3807753"/>
            <a:ext cx="2235200" cy="461665"/>
          </a:xfrm>
          <a:prstGeom prst="rect">
            <a:avLst/>
          </a:prstGeom>
          <a:noFill/>
        </p:spPr>
        <p:txBody>
          <a:bodyPr wrap="square" rtlCol="0">
            <a:spAutoFit/>
          </a:bodyPr>
          <a:lstStyle/>
          <a:p>
            <a:r>
              <a:rPr lang="en-US" sz="2400"/>
              <a:t>1/18</a:t>
            </a:r>
          </a:p>
        </p:txBody>
      </p:sp>
      <p:sp>
        <p:nvSpPr>
          <p:cNvPr id="153" name="TextBox 152">
            <a:extLst>
              <a:ext uri="{FF2B5EF4-FFF2-40B4-BE49-F238E27FC236}">
                <a16:creationId xmlns:a16="http://schemas.microsoft.com/office/drawing/2014/main" id="{40E210E2-84AB-5F5B-153D-552EE23E94D8}"/>
              </a:ext>
            </a:extLst>
          </p:cNvPr>
          <p:cNvSpPr txBox="1"/>
          <p:nvPr/>
        </p:nvSpPr>
        <p:spPr>
          <a:xfrm>
            <a:off x="6269133" y="4211762"/>
            <a:ext cx="2235200" cy="461665"/>
          </a:xfrm>
          <a:prstGeom prst="rect">
            <a:avLst/>
          </a:prstGeom>
          <a:noFill/>
        </p:spPr>
        <p:txBody>
          <a:bodyPr wrap="square" rtlCol="0">
            <a:spAutoFit/>
          </a:bodyPr>
          <a:lstStyle/>
          <a:p>
            <a:r>
              <a:rPr lang="en-US" sz="2400"/>
              <a:t>1/9</a:t>
            </a:r>
          </a:p>
        </p:txBody>
      </p:sp>
      <p:sp>
        <p:nvSpPr>
          <p:cNvPr id="154" name="TextBox 153">
            <a:extLst>
              <a:ext uri="{FF2B5EF4-FFF2-40B4-BE49-F238E27FC236}">
                <a16:creationId xmlns:a16="http://schemas.microsoft.com/office/drawing/2014/main" id="{042B7AA5-161C-B277-452E-0C91CC47E1CF}"/>
              </a:ext>
            </a:extLst>
          </p:cNvPr>
          <p:cNvSpPr txBox="1"/>
          <p:nvPr/>
        </p:nvSpPr>
        <p:spPr>
          <a:xfrm>
            <a:off x="6269133" y="4839701"/>
            <a:ext cx="2235200" cy="461665"/>
          </a:xfrm>
          <a:prstGeom prst="rect">
            <a:avLst/>
          </a:prstGeom>
          <a:noFill/>
        </p:spPr>
        <p:txBody>
          <a:bodyPr wrap="square" rtlCol="0">
            <a:spAutoFit/>
          </a:bodyPr>
          <a:lstStyle/>
          <a:p>
            <a:r>
              <a:rPr lang="en-US" sz="2400"/>
              <a:t>1/9</a:t>
            </a:r>
          </a:p>
        </p:txBody>
      </p:sp>
      <p:sp>
        <p:nvSpPr>
          <p:cNvPr id="155" name="TextBox 154">
            <a:extLst>
              <a:ext uri="{FF2B5EF4-FFF2-40B4-BE49-F238E27FC236}">
                <a16:creationId xmlns:a16="http://schemas.microsoft.com/office/drawing/2014/main" id="{68863F03-7F83-0955-009A-5EB8BA2094F9}"/>
              </a:ext>
            </a:extLst>
          </p:cNvPr>
          <p:cNvSpPr txBox="1"/>
          <p:nvPr/>
        </p:nvSpPr>
        <p:spPr>
          <a:xfrm>
            <a:off x="6269133" y="5450336"/>
            <a:ext cx="2235200" cy="461665"/>
          </a:xfrm>
          <a:prstGeom prst="rect">
            <a:avLst/>
          </a:prstGeom>
          <a:noFill/>
        </p:spPr>
        <p:txBody>
          <a:bodyPr wrap="square" rtlCol="0">
            <a:spAutoFit/>
          </a:bodyPr>
          <a:lstStyle/>
          <a:p>
            <a:r>
              <a:rPr lang="en-US" sz="2400"/>
              <a:t>1/9</a:t>
            </a:r>
          </a:p>
        </p:txBody>
      </p:sp>
      <p:sp>
        <p:nvSpPr>
          <p:cNvPr id="156" name="TextBox 155">
            <a:extLst>
              <a:ext uri="{FF2B5EF4-FFF2-40B4-BE49-F238E27FC236}">
                <a16:creationId xmlns:a16="http://schemas.microsoft.com/office/drawing/2014/main" id="{73CDAA08-7D5B-C609-7080-8DFA1E2EBD4A}"/>
              </a:ext>
            </a:extLst>
          </p:cNvPr>
          <p:cNvSpPr txBox="1"/>
          <p:nvPr/>
        </p:nvSpPr>
        <p:spPr>
          <a:xfrm>
            <a:off x="6269133" y="5871441"/>
            <a:ext cx="2235200" cy="461665"/>
          </a:xfrm>
          <a:prstGeom prst="rect">
            <a:avLst/>
          </a:prstGeom>
          <a:noFill/>
        </p:spPr>
        <p:txBody>
          <a:bodyPr wrap="square" rtlCol="0">
            <a:spAutoFit/>
          </a:bodyPr>
          <a:lstStyle/>
          <a:p>
            <a:r>
              <a:rPr lang="en-US" sz="2400"/>
              <a:t>1/18</a:t>
            </a:r>
          </a:p>
        </p:txBody>
      </p:sp>
      <p:sp>
        <p:nvSpPr>
          <p:cNvPr id="157" name="TextBox 156">
            <a:extLst>
              <a:ext uri="{FF2B5EF4-FFF2-40B4-BE49-F238E27FC236}">
                <a16:creationId xmlns:a16="http://schemas.microsoft.com/office/drawing/2014/main" id="{A5486348-400A-A296-0CB3-5B59727D3660}"/>
              </a:ext>
            </a:extLst>
          </p:cNvPr>
          <p:cNvSpPr txBox="1"/>
          <p:nvPr/>
        </p:nvSpPr>
        <p:spPr>
          <a:xfrm>
            <a:off x="6269133" y="6319024"/>
            <a:ext cx="2235200" cy="461665"/>
          </a:xfrm>
          <a:prstGeom prst="rect">
            <a:avLst/>
          </a:prstGeom>
          <a:noFill/>
        </p:spPr>
        <p:txBody>
          <a:bodyPr wrap="square" rtlCol="0">
            <a:spAutoFit/>
          </a:bodyPr>
          <a:lstStyle/>
          <a:p>
            <a:r>
              <a:rPr lang="en-US" sz="2400"/>
              <a:t>1/18</a:t>
            </a:r>
          </a:p>
        </p:txBody>
      </p:sp>
      <p:sp>
        <p:nvSpPr>
          <p:cNvPr id="12" name="Oval 11">
            <a:extLst>
              <a:ext uri="{FF2B5EF4-FFF2-40B4-BE49-F238E27FC236}">
                <a16:creationId xmlns:a16="http://schemas.microsoft.com/office/drawing/2014/main" id="{F421C253-2F4D-70B7-E8EE-686C171D082F}"/>
              </a:ext>
            </a:extLst>
          </p:cNvPr>
          <p:cNvSpPr/>
          <p:nvPr/>
        </p:nvSpPr>
        <p:spPr>
          <a:xfrm>
            <a:off x="7211669" y="758666"/>
            <a:ext cx="446611" cy="25367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3</a:t>
            </a:r>
          </a:p>
        </p:txBody>
      </p:sp>
      <p:sp>
        <p:nvSpPr>
          <p:cNvPr id="15" name="Oval 14">
            <a:extLst>
              <a:ext uri="{FF2B5EF4-FFF2-40B4-BE49-F238E27FC236}">
                <a16:creationId xmlns:a16="http://schemas.microsoft.com/office/drawing/2014/main" id="{4F6AD323-0D13-5BA5-C7BC-B416FE896036}"/>
              </a:ext>
            </a:extLst>
          </p:cNvPr>
          <p:cNvSpPr/>
          <p:nvPr/>
        </p:nvSpPr>
        <p:spPr>
          <a:xfrm>
            <a:off x="7211669" y="1143323"/>
            <a:ext cx="446611" cy="25367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3</a:t>
            </a:r>
          </a:p>
        </p:txBody>
      </p:sp>
      <p:sp>
        <p:nvSpPr>
          <p:cNvPr id="19" name="Oval 18">
            <a:extLst>
              <a:ext uri="{FF2B5EF4-FFF2-40B4-BE49-F238E27FC236}">
                <a16:creationId xmlns:a16="http://schemas.microsoft.com/office/drawing/2014/main" id="{8587F598-87A7-75AB-CAE9-CF29BF2B1769}"/>
              </a:ext>
            </a:extLst>
          </p:cNvPr>
          <p:cNvSpPr/>
          <p:nvPr/>
        </p:nvSpPr>
        <p:spPr>
          <a:xfrm>
            <a:off x="7211669" y="1665723"/>
            <a:ext cx="446611" cy="25367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a:t>
            </a:r>
          </a:p>
        </p:txBody>
      </p:sp>
      <p:sp>
        <p:nvSpPr>
          <p:cNvPr id="22" name="Oval 21">
            <a:extLst>
              <a:ext uri="{FF2B5EF4-FFF2-40B4-BE49-F238E27FC236}">
                <a16:creationId xmlns:a16="http://schemas.microsoft.com/office/drawing/2014/main" id="{51DBF350-BEFD-7B88-9322-4E14B7FEE05A}"/>
              </a:ext>
            </a:extLst>
          </p:cNvPr>
          <p:cNvSpPr/>
          <p:nvPr/>
        </p:nvSpPr>
        <p:spPr>
          <a:xfrm>
            <a:off x="7211669" y="2358894"/>
            <a:ext cx="446611" cy="25367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1</a:t>
            </a:r>
          </a:p>
        </p:txBody>
      </p:sp>
      <p:sp>
        <p:nvSpPr>
          <p:cNvPr id="23" name="Oval 22">
            <a:extLst>
              <a:ext uri="{FF2B5EF4-FFF2-40B4-BE49-F238E27FC236}">
                <a16:creationId xmlns:a16="http://schemas.microsoft.com/office/drawing/2014/main" id="{06739464-280F-86E9-6AEF-3A4716446C6B}"/>
              </a:ext>
            </a:extLst>
          </p:cNvPr>
          <p:cNvSpPr/>
          <p:nvPr/>
        </p:nvSpPr>
        <p:spPr>
          <a:xfrm>
            <a:off x="7211669" y="2830140"/>
            <a:ext cx="446611" cy="25367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3</a:t>
            </a:r>
          </a:p>
        </p:txBody>
      </p:sp>
      <p:sp>
        <p:nvSpPr>
          <p:cNvPr id="24" name="Oval 23">
            <a:extLst>
              <a:ext uri="{FF2B5EF4-FFF2-40B4-BE49-F238E27FC236}">
                <a16:creationId xmlns:a16="http://schemas.microsoft.com/office/drawing/2014/main" id="{FFFA20F8-4F86-BDF4-1630-C7BC2491ECE7}"/>
              </a:ext>
            </a:extLst>
          </p:cNvPr>
          <p:cNvSpPr/>
          <p:nvPr/>
        </p:nvSpPr>
        <p:spPr>
          <a:xfrm>
            <a:off x="7211669" y="3304144"/>
            <a:ext cx="446611" cy="25367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a:t>
            </a:r>
          </a:p>
        </p:txBody>
      </p:sp>
      <p:sp>
        <p:nvSpPr>
          <p:cNvPr id="25" name="Oval 24">
            <a:extLst>
              <a:ext uri="{FF2B5EF4-FFF2-40B4-BE49-F238E27FC236}">
                <a16:creationId xmlns:a16="http://schemas.microsoft.com/office/drawing/2014/main" id="{B24DBF1C-71D6-AD93-B64B-DA0943D9E5CC}"/>
              </a:ext>
            </a:extLst>
          </p:cNvPr>
          <p:cNvSpPr/>
          <p:nvPr/>
        </p:nvSpPr>
        <p:spPr>
          <a:xfrm>
            <a:off x="7211669" y="3882919"/>
            <a:ext cx="446611" cy="25367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a:t>
            </a:r>
          </a:p>
        </p:txBody>
      </p:sp>
      <p:sp>
        <p:nvSpPr>
          <p:cNvPr id="26" name="Oval 25">
            <a:extLst>
              <a:ext uri="{FF2B5EF4-FFF2-40B4-BE49-F238E27FC236}">
                <a16:creationId xmlns:a16="http://schemas.microsoft.com/office/drawing/2014/main" id="{72F11262-B04F-A62B-BAFA-6A351EE99258}"/>
              </a:ext>
            </a:extLst>
          </p:cNvPr>
          <p:cNvSpPr/>
          <p:nvPr/>
        </p:nvSpPr>
        <p:spPr>
          <a:xfrm>
            <a:off x="7211669" y="4287296"/>
            <a:ext cx="446611" cy="25367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1</a:t>
            </a:r>
          </a:p>
        </p:txBody>
      </p:sp>
      <p:sp>
        <p:nvSpPr>
          <p:cNvPr id="28" name="Oval 27">
            <a:extLst>
              <a:ext uri="{FF2B5EF4-FFF2-40B4-BE49-F238E27FC236}">
                <a16:creationId xmlns:a16="http://schemas.microsoft.com/office/drawing/2014/main" id="{6B274BDF-4409-6EA8-17C7-C85FAD704BCE}"/>
              </a:ext>
            </a:extLst>
          </p:cNvPr>
          <p:cNvSpPr/>
          <p:nvPr/>
        </p:nvSpPr>
        <p:spPr>
          <a:xfrm>
            <a:off x="7211669" y="4899302"/>
            <a:ext cx="446611" cy="25367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3</a:t>
            </a:r>
          </a:p>
        </p:txBody>
      </p:sp>
      <p:sp>
        <p:nvSpPr>
          <p:cNvPr id="29" name="Oval 28">
            <a:extLst>
              <a:ext uri="{FF2B5EF4-FFF2-40B4-BE49-F238E27FC236}">
                <a16:creationId xmlns:a16="http://schemas.microsoft.com/office/drawing/2014/main" id="{24F43D49-A4CE-BB3A-5597-9760EA223594}"/>
              </a:ext>
            </a:extLst>
          </p:cNvPr>
          <p:cNvSpPr/>
          <p:nvPr/>
        </p:nvSpPr>
        <p:spPr>
          <a:xfrm>
            <a:off x="7211669" y="5516307"/>
            <a:ext cx="446611" cy="25367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a:t>
            </a:r>
          </a:p>
        </p:txBody>
      </p:sp>
      <p:sp>
        <p:nvSpPr>
          <p:cNvPr id="31" name="Oval 30">
            <a:extLst>
              <a:ext uri="{FF2B5EF4-FFF2-40B4-BE49-F238E27FC236}">
                <a16:creationId xmlns:a16="http://schemas.microsoft.com/office/drawing/2014/main" id="{7DE5BD2D-16F0-E634-23ED-4BBE448B9208}"/>
              </a:ext>
            </a:extLst>
          </p:cNvPr>
          <p:cNvSpPr/>
          <p:nvPr/>
        </p:nvSpPr>
        <p:spPr>
          <a:xfrm>
            <a:off x="7211669" y="5949786"/>
            <a:ext cx="446611" cy="25367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1</a:t>
            </a:r>
          </a:p>
        </p:txBody>
      </p:sp>
      <p:sp>
        <p:nvSpPr>
          <p:cNvPr id="39" name="Oval 38">
            <a:extLst>
              <a:ext uri="{FF2B5EF4-FFF2-40B4-BE49-F238E27FC236}">
                <a16:creationId xmlns:a16="http://schemas.microsoft.com/office/drawing/2014/main" id="{EE8CBE69-EABA-7DA5-54D6-910E01673A56}"/>
              </a:ext>
            </a:extLst>
          </p:cNvPr>
          <p:cNvSpPr/>
          <p:nvPr/>
        </p:nvSpPr>
        <p:spPr>
          <a:xfrm>
            <a:off x="7211669" y="6397368"/>
            <a:ext cx="446611" cy="25367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1</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BB25CF8-F112-D0D6-632B-A94A0065E935}"/>
                  </a:ext>
                </a:extLst>
              </p:cNvPr>
              <p:cNvSpPr txBox="1"/>
              <p:nvPr/>
            </p:nvSpPr>
            <p:spPr>
              <a:xfrm>
                <a:off x="8214566" y="5552493"/>
                <a:ext cx="3728051" cy="985719"/>
              </a:xfrm>
              <a:prstGeom prst="rect">
                <a:avLst/>
              </a:prstGeom>
              <a:noFill/>
            </p:spPr>
            <p:txBody>
              <a:bodyPr wrap="square" rtlCol="0">
                <a:spAutoFit/>
              </a:bodyPr>
              <a:lstStyle/>
              <a:p>
                <a:r>
                  <a:rPr lang="en-US" sz="2400" dirty="0"/>
                  <a:t>Chance of winning if not switching: </a:t>
                </a:r>
                <a14:m>
                  <m:oMath xmlns:m="http://schemas.openxmlformats.org/officeDocument/2006/math">
                    <m:r>
                      <a:rPr lang="en-US" sz="2400" i="1">
                        <a:latin typeface="Cambria Math" panose="02040503050406030204" pitchFamily="18" charset="0"/>
                      </a:rPr>
                      <m:t>6×</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18</m:t>
                        </m:r>
                      </m:den>
                    </m:f>
                    <m:r>
                      <a:rPr lang="en-US" sz="2400" i="1">
                        <a:latin typeface="Cambria Math" panose="02040503050406030204" pitchFamily="18" charset="0"/>
                      </a:rPr>
                      <m:t>=1/3</m:t>
                    </m:r>
                  </m:oMath>
                </a14:m>
                <a:endParaRPr lang="en-US" sz="2400" dirty="0"/>
              </a:p>
            </p:txBody>
          </p:sp>
        </mc:Choice>
        <mc:Fallback xmlns="">
          <p:sp>
            <p:nvSpPr>
              <p:cNvPr id="40" name="TextBox 39">
                <a:extLst>
                  <a:ext uri="{FF2B5EF4-FFF2-40B4-BE49-F238E27FC236}">
                    <a16:creationId xmlns:a16="http://schemas.microsoft.com/office/drawing/2014/main" id="{7BB25CF8-F112-D0D6-632B-A94A0065E935}"/>
                  </a:ext>
                </a:extLst>
              </p:cNvPr>
              <p:cNvSpPr txBox="1">
                <a:spLocks noRot="1" noChangeAspect="1" noMove="1" noResize="1" noEditPoints="1" noAdjustHandles="1" noChangeArrowheads="1" noChangeShapeType="1" noTextEdit="1"/>
              </p:cNvSpPr>
              <p:nvPr/>
            </p:nvSpPr>
            <p:spPr>
              <a:xfrm>
                <a:off x="8214566" y="5552493"/>
                <a:ext cx="3728051" cy="985719"/>
              </a:xfrm>
              <a:prstGeom prst="rect">
                <a:avLst/>
              </a:prstGeom>
              <a:blipFill>
                <a:blip r:embed="rId3"/>
                <a:stretch>
                  <a:fillRect l="-2619" t="-4321" b="-4938"/>
                </a:stretch>
              </a:blipFill>
            </p:spPr>
            <p:txBody>
              <a:bodyPr/>
              <a:lstStyle/>
              <a:p>
                <a:r>
                  <a:rPr lang="en-US">
                    <a:noFill/>
                  </a:rPr>
                  <a:t> </a:t>
                </a:r>
              </a:p>
            </p:txBody>
          </p:sp>
        </mc:Fallback>
      </mc:AlternateContent>
    </p:spTree>
    <p:extLst>
      <p:ext uri="{BB962C8B-B14F-4D97-AF65-F5344CB8AC3E}">
        <p14:creationId xmlns:p14="http://schemas.microsoft.com/office/powerpoint/2010/main" val="61829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9" grpId="0" animBg="1"/>
      <p:bldP spid="22" grpId="0" animBg="1"/>
      <p:bldP spid="23" grpId="0" animBg="1"/>
      <p:bldP spid="24" grpId="0" animBg="1"/>
      <p:bldP spid="25" grpId="0" animBg="1"/>
      <p:bldP spid="26" grpId="0" animBg="1"/>
      <p:bldP spid="28" grpId="0" animBg="1"/>
      <p:bldP spid="29" grpId="0" animBg="1"/>
      <p:bldP spid="31" grpId="0" animBg="1"/>
      <p:bldP spid="39" grpId="0" animBg="1"/>
      <p:bldP spid="40"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77088-AE8B-A62E-B90F-79F9B6422F6E}"/>
              </a:ext>
            </a:extLst>
          </p:cNvPr>
          <p:cNvSpPr>
            <a:spLocks noGrp="1"/>
          </p:cNvSpPr>
          <p:nvPr>
            <p:ph type="title"/>
          </p:nvPr>
        </p:nvSpPr>
        <p:spPr/>
        <p:txBody>
          <a:bodyPr/>
          <a:lstStyle/>
          <a:p>
            <a:r>
              <a:rPr lang="en-US"/>
              <a:t>The Sample Space for Monty Hall + Switching Strategy</a:t>
            </a:r>
          </a:p>
        </p:txBody>
      </p:sp>
      <p:cxnSp>
        <p:nvCxnSpPr>
          <p:cNvPr id="4" name="Straight Connector 3">
            <a:extLst>
              <a:ext uri="{FF2B5EF4-FFF2-40B4-BE49-F238E27FC236}">
                <a16:creationId xmlns:a16="http://schemas.microsoft.com/office/drawing/2014/main" id="{46DB3E25-D564-EB75-0E23-FC56550C0595}"/>
              </a:ext>
            </a:extLst>
          </p:cNvPr>
          <p:cNvCxnSpPr>
            <a:cxnSpLocks/>
            <a:stCxn id="5" idx="7"/>
            <a:endCxn id="78" idx="1"/>
          </p:cNvCxnSpPr>
          <p:nvPr/>
        </p:nvCxnSpPr>
        <p:spPr>
          <a:xfrm flipV="1">
            <a:off x="658717" y="1808349"/>
            <a:ext cx="1917619" cy="1884359"/>
          </a:xfrm>
          <a:prstGeom prst="line">
            <a:avLst/>
          </a:prstGeom>
          <a:ln w="19050"/>
        </p:spPr>
        <p:style>
          <a:lnRef idx="1">
            <a:schemeClr val="dk1"/>
          </a:lnRef>
          <a:fillRef idx="0">
            <a:schemeClr val="dk1"/>
          </a:fillRef>
          <a:effectRef idx="0">
            <a:schemeClr val="dk1"/>
          </a:effectRef>
          <a:fontRef idx="minor">
            <a:schemeClr val="tx1"/>
          </a:fontRef>
        </p:style>
      </p:cxnSp>
      <p:sp>
        <p:nvSpPr>
          <p:cNvPr id="5" name="Oval 4">
            <a:extLst>
              <a:ext uri="{FF2B5EF4-FFF2-40B4-BE49-F238E27FC236}">
                <a16:creationId xmlns:a16="http://schemas.microsoft.com/office/drawing/2014/main" id="{E29AEDCA-F5EB-6CA0-7A69-1C88CA6E883C}"/>
              </a:ext>
            </a:extLst>
          </p:cNvPr>
          <p:cNvSpPr/>
          <p:nvPr/>
        </p:nvSpPr>
        <p:spPr>
          <a:xfrm>
            <a:off x="485275" y="3658380"/>
            <a:ext cx="203200" cy="2344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400"/>
          </a:p>
        </p:txBody>
      </p:sp>
      <p:cxnSp>
        <p:nvCxnSpPr>
          <p:cNvPr id="6" name="Straight Connector 5">
            <a:extLst>
              <a:ext uri="{FF2B5EF4-FFF2-40B4-BE49-F238E27FC236}">
                <a16:creationId xmlns:a16="http://schemas.microsoft.com/office/drawing/2014/main" id="{CF9DB6F3-DC10-5990-D2B4-72BD2A59EDF1}"/>
              </a:ext>
            </a:extLst>
          </p:cNvPr>
          <p:cNvCxnSpPr>
            <a:cxnSpLocks/>
            <a:stCxn id="5" idx="5"/>
            <a:endCxn id="21" idx="1"/>
          </p:cNvCxnSpPr>
          <p:nvPr/>
        </p:nvCxnSpPr>
        <p:spPr>
          <a:xfrm>
            <a:off x="658717" y="3858454"/>
            <a:ext cx="1917619" cy="1811772"/>
          </a:xfrm>
          <a:prstGeom prst="line">
            <a:avLst/>
          </a:prstGeom>
          <a:ln w="1905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31CC616-E532-1250-BA2D-31F9E436377C}"/>
              </a:ext>
            </a:extLst>
          </p:cNvPr>
          <p:cNvSpPr txBox="1"/>
          <p:nvPr/>
        </p:nvSpPr>
        <p:spPr>
          <a:xfrm>
            <a:off x="869523" y="4568029"/>
            <a:ext cx="1365677" cy="359009"/>
          </a:xfrm>
          <a:prstGeom prst="rect">
            <a:avLst/>
          </a:prstGeom>
          <a:noFill/>
        </p:spPr>
        <p:txBody>
          <a:bodyPr wrap="square" rtlCol="0">
            <a:spAutoFit/>
          </a:bodyPr>
          <a:lstStyle/>
          <a:p>
            <a:r>
              <a:rPr lang="en-US" sz="1733"/>
              <a:t>1/3</a:t>
            </a:r>
          </a:p>
        </p:txBody>
      </p:sp>
      <p:cxnSp>
        <p:nvCxnSpPr>
          <p:cNvPr id="8" name="Straight Connector 7">
            <a:extLst>
              <a:ext uri="{FF2B5EF4-FFF2-40B4-BE49-F238E27FC236}">
                <a16:creationId xmlns:a16="http://schemas.microsoft.com/office/drawing/2014/main" id="{5E69DFD9-195F-5FA0-14DC-BF6292225E30}"/>
              </a:ext>
            </a:extLst>
          </p:cNvPr>
          <p:cNvCxnSpPr>
            <a:cxnSpLocks/>
            <a:stCxn id="5" idx="6"/>
          </p:cNvCxnSpPr>
          <p:nvPr/>
        </p:nvCxnSpPr>
        <p:spPr>
          <a:xfrm flipV="1">
            <a:off x="688475" y="3761161"/>
            <a:ext cx="1887861" cy="14419"/>
          </a:xfrm>
          <a:prstGeom prst="line">
            <a:avLst/>
          </a:prstGeom>
          <a:ln w="1905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038E10F-1B10-E114-45D1-43FBF9056DB7}"/>
              </a:ext>
            </a:extLst>
          </p:cNvPr>
          <p:cNvSpPr txBox="1"/>
          <p:nvPr/>
        </p:nvSpPr>
        <p:spPr>
          <a:xfrm>
            <a:off x="1679862" y="3394383"/>
            <a:ext cx="1365677" cy="359009"/>
          </a:xfrm>
          <a:prstGeom prst="rect">
            <a:avLst/>
          </a:prstGeom>
          <a:noFill/>
        </p:spPr>
        <p:txBody>
          <a:bodyPr wrap="square" rtlCol="0">
            <a:spAutoFit/>
          </a:bodyPr>
          <a:lstStyle/>
          <a:p>
            <a:r>
              <a:rPr lang="en-US" sz="1733"/>
              <a:t>1/3</a:t>
            </a:r>
          </a:p>
        </p:txBody>
      </p:sp>
      <p:sp>
        <p:nvSpPr>
          <p:cNvPr id="10" name="TextBox 9">
            <a:extLst>
              <a:ext uri="{FF2B5EF4-FFF2-40B4-BE49-F238E27FC236}">
                <a16:creationId xmlns:a16="http://schemas.microsoft.com/office/drawing/2014/main" id="{20A40A7C-38A8-609A-E443-6E1BFB2839B9}"/>
              </a:ext>
            </a:extLst>
          </p:cNvPr>
          <p:cNvSpPr txBox="1"/>
          <p:nvPr/>
        </p:nvSpPr>
        <p:spPr>
          <a:xfrm>
            <a:off x="795146" y="2726734"/>
            <a:ext cx="1365677" cy="359009"/>
          </a:xfrm>
          <a:prstGeom prst="rect">
            <a:avLst/>
          </a:prstGeom>
          <a:noFill/>
        </p:spPr>
        <p:txBody>
          <a:bodyPr wrap="square" rtlCol="0">
            <a:spAutoFit/>
          </a:bodyPr>
          <a:lstStyle/>
          <a:p>
            <a:r>
              <a:rPr lang="en-US" sz="1733"/>
              <a:t>1/3</a:t>
            </a:r>
          </a:p>
        </p:txBody>
      </p:sp>
      <mc:AlternateContent xmlns:mc="http://schemas.openxmlformats.org/markup-compatibility/2006" xmlns:a14="http://schemas.microsoft.com/office/drawing/2010/main">
        <mc:Choice Requires="a14">
          <p:sp>
            <p:nvSpPr>
              <p:cNvPr id="13" name="Text Placeholder 2">
                <a:extLst>
                  <a:ext uri="{FF2B5EF4-FFF2-40B4-BE49-F238E27FC236}">
                    <a16:creationId xmlns:a16="http://schemas.microsoft.com/office/drawing/2014/main" id="{6ECD9825-6621-6A19-CEF9-0F66017AF6EE}"/>
                  </a:ext>
                </a:extLst>
              </p:cNvPr>
              <p:cNvSpPr>
                <a:spLocks noGrp="1"/>
              </p:cNvSpPr>
              <p:nvPr>
                <p:ph type="body" idx="1"/>
              </p:nvPr>
            </p:nvSpPr>
            <p:spPr>
              <a:xfrm>
                <a:off x="9081981" y="2415847"/>
                <a:ext cx="2725859" cy="1703624"/>
              </a:xfrm>
            </p:spPr>
            <p:txBody>
              <a:bodyPr/>
              <a:lstStyle/>
              <a:p>
                <a:pPr marL="169329" indent="0">
                  <a:buNone/>
                </a:pPr>
                <a14:m>
                  <m:oMath xmlns:m="http://schemas.openxmlformats.org/officeDocument/2006/math">
                    <m:r>
                      <a:rPr lang="en-US" b="0" i="1" smtClean="0">
                        <a:latin typeface="Cambria Math" panose="02040503050406030204" pitchFamily="18" charset="0"/>
                      </a:rPr>
                      <m:t>𝑖</m:t>
                    </m:r>
                  </m:oMath>
                </a14:m>
                <a:r>
                  <a:rPr lang="en-US"/>
                  <a:t>: the door with the car prize </a:t>
                </a:r>
              </a:p>
              <a:p>
                <a:pPr marL="169329" indent="0">
                  <a:buNone/>
                </a:pPr>
                <a14:m>
                  <m:oMath xmlns:m="http://schemas.openxmlformats.org/officeDocument/2006/math">
                    <m:r>
                      <a:rPr lang="en-US" b="0" i="1" smtClean="0">
                        <a:latin typeface="Cambria Math" panose="02040503050406030204" pitchFamily="18" charset="0"/>
                      </a:rPr>
                      <m:t>𝑗</m:t>
                    </m:r>
                  </m:oMath>
                </a14:m>
                <a:r>
                  <a:rPr lang="en-US"/>
                  <a:t>: the door that you select first</a:t>
                </a:r>
              </a:p>
              <a:p>
                <a:pPr marL="169329" indent="0">
                  <a:buNone/>
                </a:pPr>
                <a14:m>
                  <m:oMath xmlns:m="http://schemas.openxmlformats.org/officeDocument/2006/math">
                    <m:r>
                      <a:rPr lang="en-US" b="0" i="1" smtClean="0">
                        <a:latin typeface="Cambria Math" panose="02040503050406030204" pitchFamily="18" charset="0"/>
                      </a:rPr>
                      <m:t>𝑘</m:t>
                    </m:r>
                  </m:oMath>
                </a14:m>
                <a:r>
                  <a:rPr lang="en-US"/>
                  <a:t>: the door that gets opened</a:t>
                </a:r>
              </a:p>
            </p:txBody>
          </p:sp>
        </mc:Choice>
        <mc:Fallback xmlns="">
          <p:sp>
            <p:nvSpPr>
              <p:cNvPr id="13" name="Text Placeholder 2">
                <a:extLst>
                  <a:ext uri="{FF2B5EF4-FFF2-40B4-BE49-F238E27FC236}">
                    <a16:creationId xmlns:a16="http://schemas.microsoft.com/office/drawing/2014/main" id="{6ECD9825-6621-6A19-CEF9-0F66017AF6EE}"/>
                  </a:ext>
                </a:extLst>
              </p:cNvPr>
              <p:cNvSpPr>
                <a:spLocks noGrp="1" noRot="1" noChangeAspect="1" noMove="1" noResize="1" noEditPoints="1" noAdjustHandles="1" noChangeArrowheads="1" noChangeShapeType="1" noTextEdit="1"/>
              </p:cNvSpPr>
              <p:nvPr>
                <p:ph type="body" idx="1"/>
              </p:nvPr>
            </p:nvSpPr>
            <p:spPr>
              <a:xfrm>
                <a:off x="9081981" y="2415847"/>
                <a:ext cx="2725859" cy="1703624"/>
              </a:xfrm>
              <a:blipFill>
                <a:blip r:embed="rId2"/>
                <a:stretch>
                  <a:fillRect b="-62857"/>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D314745E-50AB-CFED-1549-2A9DD82D5F95}"/>
              </a:ext>
            </a:extLst>
          </p:cNvPr>
          <p:cNvSpPr/>
          <p:nvPr/>
        </p:nvSpPr>
        <p:spPr>
          <a:xfrm>
            <a:off x="2576336" y="5517287"/>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30" name="Oval 29">
            <a:extLst>
              <a:ext uri="{FF2B5EF4-FFF2-40B4-BE49-F238E27FC236}">
                <a16:creationId xmlns:a16="http://schemas.microsoft.com/office/drawing/2014/main" id="{76789563-F992-6236-9205-81A81B1CF155}"/>
              </a:ext>
            </a:extLst>
          </p:cNvPr>
          <p:cNvSpPr/>
          <p:nvPr/>
        </p:nvSpPr>
        <p:spPr>
          <a:xfrm>
            <a:off x="4300950" y="6145915"/>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33" name="Oval 32">
            <a:extLst>
              <a:ext uri="{FF2B5EF4-FFF2-40B4-BE49-F238E27FC236}">
                <a16:creationId xmlns:a16="http://schemas.microsoft.com/office/drawing/2014/main" id="{A3EAC46F-3718-34BC-6790-A98A9DE6AE11}"/>
              </a:ext>
            </a:extLst>
          </p:cNvPr>
          <p:cNvSpPr/>
          <p:nvPr/>
        </p:nvSpPr>
        <p:spPr>
          <a:xfrm>
            <a:off x="4300950" y="5522866"/>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34" name="Oval 33">
            <a:extLst>
              <a:ext uri="{FF2B5EF4-FFF2-40B4-BE49-F238E27FC236}">
                <a16:creationId xmlns:a16="http://schemas.microsoft.com/office/drawing/2014/main" id="{7188B2C0-628A-947F-C8B5-54070DDFFE76}"/>
              </a:ext>
            </a:extLst>
          </p:cNvPr>
          <p:cNvSpPr/>
          <p:nvPr/>
        </p:nvSpPr>
        <p:spPr>
          <a:xfrm>
            <a:off x="4300950" y="4907687"/>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35" name="Rectangle 34">
            <a:extLst>
              <a:ext uri="{FF2B5EF4-FFF2-40B4-BE49-F238E27FC236}">
                <a16:creationId xmlns:a16="http://schemas.microsoft.com/office/drawing/2014/main" id="{04DC2C57-0B2D-3A1F-1F37-AF329D62C243}"/>
              </a:ext>
            </a:extLst>
          </p:cNvPr>
          <p:cNvSpPr/>
          <p:nvPr/>
        </p:nvSpPr>
        <p:spPr>
          <a:xfrm>
            <a:off x="5780000" y="6374323"/>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36" name="Rectangle 35">
            <a:extLst>
              <a:ext uri="{FF2B5EF4-FFF2-40B4-BE49-F238E27FC236}">
                <a16:creationId xmlns:a16="http://schemas.microsoft.com/office/drawing/2014/main" id="{00276F8A-623A-EAE6-B517-565F82805C81}"/>
              </a:ext>
            </a:extLst>
          </p:cNvPr>
          <p:cNvSpPr/>
          <p:nvPr/>
        </p:nvSpPr>
        <p:spPr>
          <a:xfrm>
            <a:off x="5780000" y="5923687"/>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37" name="Rectangle 36">
            <a:extLst>
              <a:ext uri="{FF2B5EF4-FFF2-40B4-BE49-F238E27FC236}">
                <a16:creationId xmlns:a16="http://schemas.microsoft.com/office/drawing/2014/main" id="{11B0CE13-17D2-BE5D-8BB1-E721AFE3F798}"/>
              </a:ext>
            </a:extLst>
          </p:cNvPr>
          <p:cNvSpPr/>
          <p:nvPr/>
        </p:nvSpPr>
        <p:spPr>
          <a:xfrm>
            <a:off x="5787970" y="5513432"/>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38" name="Rectangle 37">
            <a:extLst>
              <a:ext uri="{FF2B5EF4-FFF2-40B4-BE49-F238E27FC236}">
                <a16:creationId xmlns:a16="http://schemas.microsoft.com/office/drawing/2014/main" id="{B42BBFA5-51F0-1E7E-4521-03C0E086F0CF}"/>
              </a:ext>
            </a:extLst>
          </p:cNvPr>
          <p:cNvSpPr/>
          <p:nvPr/>
        </p:nvSpPr>
        <p:spPr>
          <a:xfrm>
            <a:off x="5787970" y="4896995"/>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cxnSp>
        <p:nvCxnSpPr>
          <p:cNvPr id="3" name="Straight Connector 2">
            <a:extLst>
              <a:ext uri="{FF2B5EF4-FFF2-40B4-BE49-F238E27FC236}">
                <a16:creationId xmlns:a16="http://schemas.microsoft.com/office/drawing/2014/main" id="{EE830DC4-91BE-0EF5-46B4-5CC8AEFB732B}"/>
              </a:ext>
            </a:extLst>
          </p:cNvPr>
          <p:cNvCxnSpPr>
            <a:cxnSpLocks/>
            <a:stCxn id="21" idx="3"/>
          </p:cNvCxnSpPr>
          <p:nvPr/>
        </p:nvCxnSpPr>
        <p:spPr>
          <a:xfrm>
            <a:off x="3067461" y="5670226"/>
            <a:ext cx="1233488" cy="628628"/>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5942CEA-FE3E-9DB5-9DE0-1380F85F3A6F}"/>
              </a:ext>
            </a:extLst>
          </p:cNvPr>
          <p:cNvCxnSpPr>
            <a:cxnSpLocks/>
            <a:stCxn id="21" idx="3"/>
          </p:cNvCxnSpPr>
          <p:nvPr/>
        </p:nvCxnSpPr>
        <p:spPr>
          <a:xfrm>
            <a:off x="3067461" y="5670225"/>
            <a:ext cx="1233488" cy="5579"/>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8B7895AC-0ACE-CEEB-F839-DE4E7929F14C}"/>
              </a:ext>
            </a:extLst>
          </p:cNvPr>
          <p:cNvCxnSpPr>
            <a:cxnSpLocks/>
            <a:stCxn id="21" idx="3"/>
          </p:cNvCxnSpPr>
          <p:nvPr/>
        </p:nvCxnSpPr>
        <p:spPr>
          <a:xfrm flipV="1">
            <a:off x="3067461" y="5060625"/>
            <a:ext cx="1233488" cy="60960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B4D8B32-DC00-1356-60BF-7F66FE5B69D2}"/>
              </a:ext>
            </a:extLst>
          </p:cNvPr>
          <p:cNvCxnSpPr>
            <a:cxnSpLocks/>
            <a:endCxn id="37" idx="1"/>
          </p:cNvCxnSpPr>
          <p:nvPr/>
        </p:nvCxnSpPr>
        <p:spPr>
          <a:xfrm flipV="1">
            <a:off x="4792075" y="5666372"/>
            <a:ext cx="995895" cy="9433"/>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AA8F72B-CDAE-3AEB-78FD-30EF988F0634}"/>
              </a:ext>
            </a:extLst>
          </p:cNvPr>
          <p:cNvCxnSpPr>
            <a:cxnSpLocks/>
            <a:endCxn id="38" idx="1"/>
          </p:cNvCxnSpPr>
          <p:nvPr/>
        </p:nvCxnSpPr>
        <p:spPr>
          <a:xfrm flipV="1">
            <a:off x="4792075" y="5049934"/>
            <a:ext cx="995895" cy="10692"/>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33DA35D-69C4-8BFA-6AAB-C57F80EE1985}"/>
              </a:ext>
            </a:extLst>
          </p:cNvPr>
          <p:cNvCxnSpPr>
            <a:cxnSpLocks/>
            <a:stCxn id="36" idx="1"/>
          </p:cNvCxnSpPr>
          <p:nvPr/>
        </p:nvCxnSpPr>
        <p:spPr>
          <a:xfrm flipH="1">
            <a:off x="4792075" y="6076626"/>
            <a:ext cx="987925" cy="222228"/>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10F31EE2-E3CB-41F3-E991-6F1D2EA4A8AC}"/>
              </a:ext>
            </a:extLst>
          </p:cNvPr>
          <p:cNvCxnSpPr>
            <a:cxnSpLocks/>
            <a:stCxn id="35" idx="1"/>
          </p:cNvCxnSpPr>
          <p:nvPr/>
        </p:nvCxnSpPr>
        <p:spPr>
          <a:xfrm flipH="1" flipV="1">
            <a:off x="4792075" y="6298853"/>
            <a:ext cx="987925" cy="228408"/>
          </a:xfrm>
          <a:prstGeom prst="line">
            <a:avLst/>
          </a:prstGeom>
          <a:ln w="19050"/>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380584F3-3A8A-7DE4-6481-3BF8E2619429}"/>
              </a:ext>
            </a:extLst>
          </p:cNvPr>
          <p:cNvSpPr/>
          <p:nvPr/>
        </p:nvSpPr>
        <p:spPr>
          <a:xfrm>
            <a:off x="2576336" y="3589115"/>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60" name="Oval 59">
            <a:extLst>
              <a:ext uri="{FF2B5EF4-FFF2-40B4-BE49-F238E27FC236}">
                <a16:creationId xmlns:a16="http://schemas.microsoft.com/office/drawing/2014/main" id="{805163E7-84AA-E8DD-5120-69D32C109CD3}"/>
              </a:ext>
            </a:extLst>
          </p:cNvPr>
          <p:cNvSpPr/>
          <p:nvPr/>
        </p:nvSpPr>
        <p:spPr>
          <a:xfrm>
            <a:off x="4300950" y="4298966"/>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61" name="Oval 60">
            <a:extLst>
              <a:ext uri="{FF2B5EF4-FFF2-40B4-BE49-F238E27FC236}">
                <a16:creationId xmlns:a16="http://schemas.microsoft.com/office/drawing/2014/main" id="{65552445-EF3E-A44F-8F85-68A7FDFBCFF0}"/>
              </a:ext>
            </a:extLst>
          </p:cNvPr>
          <p:cNvSpPr/>
          <p:nvPr/>
        </p:nvSpPr>
        <p:spPr>
          <a:xfrm>
            <a:off x="4300950" y="3589115"/>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62" name="Oval 61">
            <a:extLst>
              <a:ext uri="{FF2B5EF4-FFF2-40B4-BE49-F238E27FC236}">
                <a16:creationId xmlns:a16="http://schemas.microsoft.com/office/drawing/2014/main" id="{5DF9E66D-7906-A858-C902-C6A271414A65}"/>
              </a:ext>
            </a:extLst>
          </p:cNvPr>
          <p:cNvSpPr/>
          <p:nvPr/>
        </p:nvSpPr>
        <p:spPr>
          <a:xfrm>
            <a:off x="4300950" y="2853599"/>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63" name="Rectangle 62">
            <a:extLst>
              <a:ext uri="{FF2B5EF4-FFF2-40B4-BE49-F238E27FC236}">
                <a16:creationId xmlns:a16="http://schemas.microsoft.com/office/drawing/2014/main" id="{541EB708-DD32-17D2-1CB7-6B39D3E1A58E}"/>
              </a:ext>
            </a:extLst>
          </p:cNvPr>
          <p:cNvSpPr/>
          <p:nvPr/>
        </p:nvSpPr>
        <p:spPr>
          <a:xfrm>
            <a:off x="5787970" y="4291250"/>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64" name="Rectangle 63">
            <a:extLst>
              <a:ext uri="{FF2B5EF4-FFF2-40B4-BE49-F238E27FC236}">
                <a16:creationId xmlns:a16="http://schemas.microsoft.com/office/drawing/2014/main" id="{7086FFDA-0B08-8745-B395-9907048B51A8}"/>
              </a:ext>
            </a:extLst>
          </p:cNvPr>
          <p:cNvSpPr/>
          <p:nvPr/>
        </p:nvSpPr>
        <p:spPr>
          <a:xfrm>
            <a:off x="5787970" y="3870970"/>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65" name="Rectangle 64">
            <a:extLst>
              <a:ext uri="{FF2B5EF4-FFF2-40B4-BE49-F238E27FC236}">
                <a16:creationId xmlns:a16="http://schemas.microsoft.com/office/drawing/2014/main" id="{AD5DF735-2BF0-B8D3-F60F-C97D1FDA2D7B}"/>
              </a:ext>
            </a:extLst>
          </p:cNvPr>
          <p:cNvSpPr/>
          <p:nvPr/>
        </p:nvSpPr>
        <p:spPr>
          <a:xfrm>
            <a:off x="5787970" y="3286566"/>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66" name="Rectangle 65">
            <a:extLst>
              <a:ext uri="{FF2B5EF4-FFF2-40B4-BE49-F238E27FC236}">
                <a16:creationId xmlns:a16="http://schemas.microsoft.com/office/drawing/2014/main" id="{B9F5AD52-A310-7979-8332-259D9992E9FD}"/>
              </a:ext>
            </a:extLst>
          </p:cNvPr>
          <p:cNvSpPr/>
          <p:nvPr/>
        </p:nvSpPr>
        <p:spPr>
          <a:xfrm>
            <a:off x="5787970" y="2842907"/>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cxnSp>
        <p:nvCxnSpPr>
          <p:cNvPr id="67" name="Straight Connector 66">
            <a:extLst>
              <a:ext uri="{FF2B5EF4-FFF2-40B4-BE49-F238E27FC236}">
                <a16:creationId xmlns:a16="http://schemas.microsoft.com/office/drawing/2014/main" id="{35CC060D-9020-153B-7E57-6A738A28E87A}"/>
              </a:ext>
            </a:extLst>
          </p:cNvPr>
          <p:cNvCxnSpPr>
            <a:cxnSpLocks/>
            <a:stCxn id="59" idx="3"/>
          </p:cNvCxnSpPr>
          <p:nvPr/>
        </p:nvCxnSpPr>
        <p:spPr>
          <a:xfrm>
            <a:off x="3067461" y="3742053"/>
            <a:ext cx="1233488" cy="709851"/>
          </a:xfrm>
          <a:prstGeom prst="line">
            <a:avLst/>
          </a:prstGeom>
          <a:ln w="19050"/>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A92A8E15-0593-B15E-E3C7-8E6AA9F7CC2B}"/>
              </a:ext>
            </a:extLst>
          </p:cNvPr>
          <p:cNvCxnSpPr>
            <a:cxnSpLocks/>
            <a:stCxn id="59" idx="3"/>
          </p:cNvCxnSpPr>
          <p:nvPr/>
        </p:nvCxnSpPr>
        <p:spPr>
          <a:xfrm>
            <a:off x="3067461" y="3742053"/>
            <a:ext cx="123348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F94B0753-4D4D-CA13-885A-1FD22DD793A6}"/>
              </a:ext>
            </a:extLst>
          </p:cNvPr>
          <p:cNvCxnSpPr>
            <a:cxnSpLocks/>
            <a:stCxn id="59" idx="3"/>
          </p:cNvCxnSpPr>
          <p:nvPr/>
        </p:nvCxnSpPr>
        <p:spPr>
          <a:xfrm flipV="1">
            <a:off x="3067461" y="3006538"/>
            <a:ext cx="1233488" cy="735516"/>
          </a:xfrm>
          <a:prstGeom prst="line">
            <a:avLst/>
          </a:prstGeom>
          <a:ln w="1905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0646B87-FF28-AF91-98CE-2FC19E76026B}"/>
              </a:ext>
            </a:extLst>
          </p:cNvPr>
          <p:cNvCxnSpPr>
            <a:cxnSpLocks/>
            <a:endCxn id="65" idx="1"/>
          </p:cNvCxnSpPr>
          <p:nvPr/>
        </p:nvCxnSpPr>
        <p:spPr>
          <a:xfrm flipV="1">
            <a:off x="4792075" y="3439504"/>
            <a:ext cx="995895" cy="302549"/>
          </a:xfrm>
          <a:prstGeom prst="line">
            <a:avLst/>
          </a:prstGeom>
          <a:ln w="19050"/>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D6854BF-0628-4230-6729-A8A6150F0F30}"/>
              </a:ext>
            </a:extLst>
          </p:cNvPr>
          <p:cNvCxnSpPr>
            <a:cxnSpLocks/>
            <a:endCxn id="66" idx="1"/>
          </p:cNvCxnSpPr>
          <p:nvPr/>
        </p:nvCxnSpPr>
        <p:spPr>
          <a:xfrm flipV="1">
            <a:off x="4792075" y="2995846"/>
            <a:ext cx="995895" cy="10692"/>
          </a:xfrm>
          <a:prstGeom prst="line">
            <a:avLst/>
          </a:prstGeom>
          <a:ln w="19050"/>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5287FD3-05B6-AE31-2573-2E156543C34C}"/>
              </a:ext>
            </a:extLst>
          </p:cNvPr>
          <p:cNvCxnSpPr>
            <a:cxnSpLocks/>
            <a:stCxn id="64" idx="1"/>
          </p:cNvCxnSpPr>
          <p:nvPr/>
        </p:nvCxnSpPr>
        <p:spPr>
          <a:xfrm flipH="1" flipV="1">
            <a:off x="4792075" y="3742054"/>
            <a:ext cx="995895" cy="281855"/>
          </a:xfrm>
          <a:prstGeom prst="line">
            <a:avLst/>
          </a:prstGeom>
          <a:ln w="19050"/>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198E4F1B-0903-6CBD-3E83-5E600380C61F}"/>
              </a:ext>
            </a:extLst>
          </p:cNvPr>
          <p:cNvCxnSpPr>
            <a:cxnSpLocks/>
            <a:stCxn id="63" idx="1"/>
          </p:cNvCxnSpPr>
          <p:nvPr/>
        </p:nvCxnSpPr>
        <p:spPr>
          <a:xfrm flipH="1">
            <a:off x="4792075" y="4444189"/>
            <a:ext cx="995895" cy="7716"/>
          </a:xfrm>
          <a:prstGeom prst="line">
            <a:avLst/>
          </a:prstGeom>
          <a:ln w="19050"/>
        </p:spPr>
        <p:style>
          <a:lnRef idx="1">
            <a:schemeClr val="dk1"/>
          </a:lnRef>
          <a:fillRef idx="0">
            <a:schemeClr val="dk1"/>
          </a:fillRef>
          <a:effectRef idx="0">
            <a:schemeClr val="dk1"/>
          </a:effectRef>
          <a:fontRef idx="minor">
            <a:schemeClr val="tx1"/>
          </a:fontRef>
        </p:style>
      </p:cxnSp>
      <p:sp>
        <p:nvSpPr>
          <p:cNvPr id="78" name="Rectangle 77">
            <a:extLst>
              <a:ext uri="{FF2B5EF4-FFF2-40B4-BE49-F238E27FC236}">
                <a16:creationId xmlns:a16="http://schemas.microsoft.com/office/drawing/2014/main" id="{B3C9CFAD-B29C-7E80-DF87-B0B599D0A93B}"/>
              </a:ext>
            </a:extLst>
          </p:cNvPr>
          <p:cNvSpPr/>
          <p:nvPr/>
        </p:nvSpPr>
        <p:spPr>
          <a:xfrm>
            <a:off x="2576336" y="1655410"/>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79" name="Oval 78">
            <a:extLst>
              <a:ext uri="{FF2B5EF4-FFF2-40B4-BE49-F238E27FC236}">
                <a16:creationId xmlns:a16="http://schemas.microsoft.com/office/drawing/2014/main" id="{0A651B23-122B-876F-EAED-7796A6ACE370}"/>
              </a:ext>
            </a:extLst>
          </p:cNvPr>
          <p:cNvSpPr/>
          <p:nvPr/>
        </p:nvSpPr>
        <p:spPr>
          <a:xfrm>
            <a:off x="4300950" y="2366610"/>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80" name="Oval 79">
            <a:extLst>
              <a:ext uri="{FF2B5EF4-FFF2-40B4-BE49-F238E27FC236}">
                <a16:creationId xmlns:a16="http://schemas.microsoft.com/office/drawing/2014/main" id="{56F22BA9-617E-2A65-564C-C957E253884F}"/>
              </a:ext>
            </a:extLst>
          </p:cNvPr>
          <p:cNvSpPr/>
          <p:nvPr/>
        </p:nvSpPr>
        <p:spPr>
          <a:xfrm>
            <a:off x="4300950" y="1662942"/>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81" name="Oval 80">
            <a:extLst>
              <a:ext uri="{FF2B5EF4-FFF2-40B4-BE49-F238E27FC236}">
                <a16:creationId xmlns:a16="http://schemas.microsoft.com/office/drawing/2014/main" id="{D93A0F13-8531-41DD-12B3-183505BD2C9C}"/>
              </a:ext>
            </a:extLst>
          </p:cNvPr>
          <p:cNvSpPr/>
          <p:nvPr/>
        </p:nvSpPr>
        <p:spPr>
          <a:xfrm>
            <a:off x="4300950" y="944210"/>
            <a:ext cx="491125" cy="305877"/>
          </a:xfrm>
          <a:prstGeom prst="ellipse">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82" name="Rectangle 81">
            <a:extLst>
              <a:ext uri="{FF2B5EF4-FFF2-40B4-BE49-F238E27FC236}">
                <a16:creationId xmlns:a16="http://schemas.microsoft.com/office/drawing/2014/main" id="{331D0AAD-9F8D-3E99-A630-57671940276B}"/>
              </a:ext>
            </a:extLst>
          </p:cNvPr>
          <p:cNvSpPr/>
          <p:nvPr/>
        </p:nvSpPr>
        <p:spPr>
          <a:xfrm>
            <a:off x="5787970" y="2358894"/>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83" name="Rectangle 82">
            <a:extLst>
              <a:ext uri="{FF2B5EF4-FFF2-40B4-BE49-F238E27FC236}">
                <a16:creationId xmlns:a16="http://schemas.microsoft.com/office/drawing/2014/main" id="{8C5F45B1-1A71-B633-1C9A-1732603F1D97}"/>
              </a:ext>
            </a:extLst>
          </p:cNvPr>
          <p:cNvSpPr/>
          <p:nvPr/>
        </p:nvSpPr>
        <p:spPr>
          <a:xfrm>
            <a:off x="5787970" y="1656560"/>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84" name="Rectangle 83">
            <a:extLst>
              <a:ext uri="{FF2B5EF4-FFF2-40B4-BE49-F238E27FC236}">
                <a16:creationId xmlns:a16="http://schemas.microsoft.com/office/drawing/2014/main" id="{3B4A4648-6288-F6E3-3F5E-472A38224E7B}"/>
              </a:ext>
            </a:extLst>
          </p:cNvPr>
          <p:cNvSpPr/>
          <p:nvPr/>
        </p:nvSpPr>
        <p:spPr>
          <a:xfrm>
            <a:off x="5787970" y="1107467"/>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85" name="Rectangle 84">
            <a:extLst>
              <a:ext uri="{FF2B5EF4-FFF2-40B4-BE49-F238E27FC236}">
                <a16:creationId xmlns:a16="http://schemas.microsoft.com/office/drawing/2014/main" id="{117B2AB7-B1D9-14EA-BD1B-5FB91778CCAB}"/>
              </a:ext>
            </a:extLst>
          </p:cNvPr>
          <p:cNvSpPr/>
          <p:nvPr/>
        </p:nvSpPr>
        <p:spPr>
          <a:xfrm>
            <a:off x="5787970" y="733179"/>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cxnSp>
        <p:nvCxnSpPr>
          <p:cNvPr id="86" name="Straight Connector 85">
            <a:extLst>
              <a:ext uri="{FF2B5EF4-FFF2-40B4-BE49-F238E27FC236}">
                <a16:creationId xmlns:a16="http://schemas.microsoft.com/office/drawing/2014/main" id="{BFAB4287-B435-CF9E-B91F-5B332AB47926}"/>
              </a:ext>
            </a:extLst>
          </p:cNvPr>
          <p:cNvCxnSpPr>
            <a:cxnSpLocks/>
            <a:stCxn id="78" idx="3"/>
          </p:cNvCxnSpPr>
          <p:nvPr/>
        </p:nvCxnSpPr>
        <p:spPr>
          <a:xfrm>
            <a:off x="3067461" y="1808348"/>
            <a:ext cx="1233488" cy="711200"/>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B4E8BBBD-F16A-8012-D016-678A24AEE991}"/>
              </a:ext>
            </a:extLst>
          </p:cNvPr>
          <p:cNvCxnSpPr>
            <a:cxnSpLocks/>
            <a:stCxn id="78" idx="3"/>
          </p:cNvCxnSpPr>
          <p:nvPr/>
        </p:nvCxnSpPr>
        <p:spPr>
          <a:xfrm>
            <a:off x="3067461" y="1808349"/>
            <a:ext cx="1233488" cy="7532"/>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C9119A7-ABCA-3971-597E-68F1EFBA56A8}"/>
              </a:ext>
            </a:extLst>
          </p:cNvPr>
          <p:cNvCxnSpPr>
            <a:cxnSpLocks/>
            <a:stCxn id="78" idx="3"/>
          </p:cNvCxnSpPr>
          <p:nvPr/>
        </p:nvCxnSpPr>
        <p:spPr>
          <a:xfrm flipV="1">
            <a:off x="3067461" y="1097148"/>
            <a:ext cx="1233488" cy="711200"/>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4A2B34B-3AF0-FC85-C049-2CC45FED4D42}"/>
              </a:ext>
            </a:extLst>
          </p:cNvPr>
          <p:cNvCxnSpPr>
            <a:cxnSpLocks/>
            <a:endCxn id="84" idx="1"/>
          </p:cNvCxnSpPr>
          <p:nvPr/>
        </p:nvCxnSpPr>
        <p:spPr>
          <a:xfrm>
            <a:off x="4792075" y="1097149"/>
            <a:ext cx="995895" cy="163257"/>
          </a:xfrm>
          <a:prstGeom prst="line">
            <a:avLst/>
          </a:prstGeom>
          <a:ln w="19050"/>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FA135837-9A83-C449-0263-09990E60364E}"/>
              </a:ext>
            </a:extLst>
          </p:cNvPr>
          <p:cNvCxnSpPr>
            <a:cxnSpLocks/>
            <a:endCxn id="85" idx="1"/>
          </p:cNvCxnSpPr>
          <p:nvPr/>
        </p:nvCxnSpPr>
        <p:spPr>
          <a:xfrm flipV="1">
            <a:off x="4792075" y="886118"/>
            <a:ext cx="995895" cy="211031"/>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08ADEC-CBDE-FB9B-CADC-6F605424F7A0}"/>
              </a:ext>
            </a:extLst>
          </p:cNvPr>
          <p:cNvCxnSpPr>
            <a:cxnSpLocks/>
            <a:stCxn id="83" idx="1"/>
          </p:cNvCxnSpPr>
          <p:nvPr/>
        </p:nvCxnSpPr>
        <p:spPr>
          <a:xfrm flipH="1">
            <a:off x="4792075" y="1809499"/>
            <a:ext cx="995895" cy="6381"/>
          </a:xfrm>
          <a:prstGeom prst="line">
            <a:avLst/>
          </a:prstGeom>
          <a:ln w="19050"/>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269509DF-4C09-9D27-A2E5-C0CECFE64CF6}"/>
              </a:ext>
            </a:extLst>
          </p:cNvPr>
          <p:cNvCxnSpPr>
            <a:cxnSpLocks/>
            <a:stCxn id="82" idx="1"/>
          </p:cNvCxnSpPr>
          <p:nvPr/>
        </p:nvCxnSpPr>
        <p:spPr>
          <a:xfrm flipH="1">
            <a:off x="4792075" y="2511833"/>
            <a:ext cx="995895" cy="7716"/>
          </a:xfrm>
          <a:prstGeom prst="line">
            <a:avLst/>
          </a:prstGeom>
          <a:ln w="19050"/>
        </p:spPr>
        <p:style>
          <a:lnRef idx="1">
            <a:schemeClr val="dk1"/>
          </a:lnRef>
          <a:fillRef idx="0">
            <a:schemeClr val="dk1"/>
          </a:fillRef>
          <a:effectRef idx="0">
            <a:schemeClr val="dk1"/>
          </a:effectRef>
          <a:fontRef idx="minor">
            <a:schemeClr val="tx1"/>
          </a:fontRef>
        </p:style>
      </p:cxnSp>
      <p:sp>
        <p:nvSpPr>
          <p:cNvPr id="124" name="TextBox 123">
            <a:extLst>
              <a:ext uri="{FF2B5EF4-FFF2-40B4-BE49-F238E27FC236}">
                <a16:creationId xmlns:a16="http://schemas.microsoft.com/office/drawing/2014/main" id="{9C734678-1AB0-D6DF-6DE1-B4F9E095B17D}"/>
              </a:ext>
            </a:extLst>
          </p:cNvPr>
          <p:cNvSpPr txBox="1"/>
          <p:nvPr/>
        </p:nvSpPr>
        <p:spPr>
          <a:xfrm>
            <a:off x="3274836" y="5976103"/>
            <a:ext cx="1365677" cy="359009"/>
          </a:xfrm>
          <a:prstGeom prst="rect">
            <a:avLst/>
          </a:prstGeom>
          <a:noFill/>
        </p:spPr>
        <p:txBody>
          <a:bodyPr wrap="square" rtlCol="0">
            <a:spAutoFit/>
          </a:bodyPr>
          <a:lstStyle/>
          <a:p>
            <a:r>
              <a:rPr lang="en-US" sz="1733"/>
              <a:t>1/3</a:t>
            </a:r>
          </a:p>
        </p:txBody>
      </p:sp>
      <p:sp>
        <p:nvSpPr>
          <p:cNvPr id="125" name="TextBox 124">
            <a:extLst>
              <a:ext uri="{FF2B5EF4-FFF2-40B4-BE49-F238E27FC236}">
                <a16:creationId xmlns:a16="http://schemas.microsoft.com/office/drawing/2014/main" id="{9A1A2823-148B-4C74-FCD4-0928019AC877}"/>
              </a:ext>
            </a:extLst>
          </p:cNvPr>
          <p:cNvSpPr txBox="1"/>
          <p:nvPr/>
        </p:nvSpPr>
        <p:spPr>
          <a:xfrm>
            <a:off x="3612723" y="5337830"/>
            <a:ext cx="1365677" cy="359009"/>
          </a:xfrm>
          <a:prstGeom prst="rect">
            <a:avLst/>
          </a:prstGeom>
          <a:noFill/>
        </p:spPr>
        <p:txBody>
          <a:bodyPr wrap="square" rtlCol="0">
            <a:spAutoFit/>
          </a:bodyPr>
          <a:lstStyle/>
          <a:p>
            <a:r>
              <a:rPr lang="en-US" sz="1733"/>
              <a:t>1/3</a:t>
            </a:r>
          </a:p>
        </p:txBody>
      </p:sp>
      <p:sp>
        <p:nvSpPr>
          <p:cNvPr id="126" name="TextBox 125">
            <a:extLst>
              <a:ext uri="{FF2B5EF4-FFF2-40B4-BE49-F238E27FC236}">
                <a16:creationId xmlns:a16="http://schemas.microsoft.com/office/drawing/2014/main" id="{D7C79E3D-268D-7008-97A4-4696E694684B}"/>
              </a:ext>
            </a:extLst>
          </p:cNvPr>
          <p:cNvSpPr txBox="1"/>
          <p:nvPr/>
        </p:nvSpPr>
        <p:spPr>
          <a:xfrm>
            <a:off x="3274836" y="4907687"/>
            <a:ext cx="1365677" cy="359009"/>
          </a:xfrm>
          <a:prstGeom prst="rect">
            <a:avLst/>
          </a:prstGeom>
          <a:noFill/>
        </p:spPr>
        <p:txBody>
          <a:bodyPr wrap="square" rtlCol="0">
            <a:spAutoFit/>
          </a:bodyPr>
          <a:lstStyle/>
          <a:p>
            <a:r>
              <a:rPr lang="en-US" sz="1733"/>
              <a:t>1/3</a:t>
            </a:r>
          </a:p>
        </p:txBody>
      </p:sp>
      <p:sp>
        <p:nvSpPr>
          <p:cNvPr id="127" name="TextBox 126">
            <a:extLst>
              <a:ext uri="{FF2B5EF4-FFF2-40B4-BE49-F238E27FC236}">
                <a16:creationId xmlns:a16="http://schemas.microsoft.com/office/drawing/2014/main" id="{42932154-B199-5CFD-37C3-049432512493}"/>
              </a:ext>
            </a:extLst>
          </p:cNvPr>
          <p:cNvSpPr txBox="1"/>
          <p:nvPr/>
        </p:nvSpPr>
        <p:spPr>
          <a:xfrm>
            <a:off x="3274836" y="4017885"/>
            <a:ext cx="1365677" cy="359009"/>
          </a:xfrm>
          <a:prstGeom prst="rect">
            <a:avLst/>
          </a:prstGeom>
          <a:noFill/>
        </p:spPr>
        <p:txBody>
          <a:bodyPr wrap="square" rtlCol="0">
            <a:spAutoFit/>
          </a:bodyPr>
          <a:lstStyle/>
          <a:p>
            <a:r>
              <a:rPr lang="en-US" sz="1733"/>
              <a:t>1/3</a:t>
            </a:r>
          </a:p>
        </p:txBody>
      </p:sp>
      <p:sp>
        <p:nvSpPr>
          <p:cNvPr id="128" name="TextBox 127">
            <a:extLst>
              <a:ext uri="{FF2B5EF4-FFF2-40B4-BE49-F238E27FC236}">
                <a16:creationId xmlns:a16="http://schemas.microsoft.com/office/drawing/2014/main" id="{C5C450C9-5F45-49A2-4BF0-1C2BE3CCDC5B}"/>
              </a:ext>
            </a:extLst>
          </p:cNvPr>
          <p:cNvSpPr txBox="1"/>
          <p:nvPr/>
        </p:nvSpPr>
        <p:spPr>
          <a:xfrm>
            <a:off x="3612723" y="3425435"/>
            <a:ext cx="1365677" cy="359009"/>
          </a:xfrm>
          <a:prstGeom prst="rect">
            <a:avLst/>
          </a:prstGeom>
          <a:noFill/>
        </p:spPr>
        <p:txBody>
          <a:bodyPr wrap="square" rtlCol="0">
            <a:spAutoFit/>
          </a:bodyPr>
          <a:lstStyle/>
          <a:p>
            <a:r>
              <a:rPr lang="en-US" sz="1733"/>
              <a:t>1/3</a:t>
            </a:r>
          </a:p>
        </p:txBody>
      </p:sp>
      <p:sp>
        <p:nvSpPr>
          <p:cNvPr id="129" name="TextBox 128">
            <a:extLst>
              <a:ext uri="{FF2B5EF4-FFF2-40B4-BE49-F238E27FC236}">
                <a16:creationId xmlns:a16="http://schemas.microsoft.com/office/drawing/2014/main" id="{D5A26D11-14CD-940E-52B3-36861E07CB93}"/>
              </a:ext>
            </a:extLst>
          </p:cNvPr>
          <p:cNvSpPr txBox="1"/>
          <p:nvPr/>
        </p:nvSpPr>
        <p:spPr>
          <a:xfrm>
            <a:off x="3274836" y="3033841"/>
            <a:ext cx="1365677" cy="359009"/>
          </a:xfrm>
          <a:prstGeom prst="rect">
            <a:avLst/>
          </a:prstGeom>
          <a:noFill/>
        </p:spPr>
        <p:txBody>
          <a:bodyPr wrap="square" rtlCol="0">
            <a:spAutoFit/>
          </a:bodyPr>
          <a:lstStyle/>
          <a:p>
            <a:r>
              <a:rPr lang="en-US" sz="1733"/>
              <a:t>1/3</a:t>
            </a:r>
          </a:p>
        </p:txBody>
      </p:sp>
      <p:sp>
        <p:nvSpPr>
          <p:cNvPr id="130" name="TextBox 129">
            <a:extLst>
              <a:ext uri="{FF2B5EF4-FFF2-40B4-BE49-F238E27FC236}">
                <a16:creationId xmlns:a16="http://schemas.microsoft.com/office/drawing/2014/main" id="{0B9F388A-80B5-1368-AA55-AFCBB2BDDF12}"/>
              </a:ext>
            </a:extLst>
          </p:cNvPr>
          <p:cNvSpPr txBox="1"/>
          <p:nvPr/>
        </p:nvSpPr>
        <p:spPr>
          <a:xfrm>
            <a:off x="3274836" y="2129066"/>
            <a:ext cx="1365677" cy="359009"/>
          </a:xfrm>
          <a:prstGeom prst="rect">
            <a:avLst/>
          </a:prstGeom>
          <a:noFill/>
        </p:spPr>
        <p:txBody>
          <a:bodyPr wrap="square" rtlCol="0">
            <a:spAutoFit/>
          </a:bodyPr>
          <a:lstStyle/>
          <a:p>
            <a:r>
              <a:rPr lang="en-US" sz="1733"/>
              <a:t>1/3</a:t>
            </a:r>
          </a:p>
        </p:txBody>
      </p:sp>
      <p:sp>
        <p:nvSpPr>
          <p:cNvPr id="131" name="TextBox 130">
            <a:extLst>
              <a:ext uri="{FF2B5EF4-FFF2-40B4-BE49-F238E27FC236}">
                <a16:creationId xmlns:a16="http://schemas.microsoft.com/office/drawing/2014/main" id="{304C811C-E459-F528-71E5-CFDA50AD48ED}"/>
              </a:ext>
            </a:extLst>
          </p:cNvPr>
          <p:cNvSpPr txBox="1"/>
          <p:nvPr/>
        </p:nvSpPr>
        <p:spPr>
          <a:xfrm>
            <a:off x="3612723" y="1491177"/>
            <a:ext cx="1365677" cy="359009"/>
          </a:xfrm>
          <a:prstGeom prst="rect">
            <a:avLst/>
          </a:prstGeom>
          <a:noFill/>
        </p:spPr>
        <p:txBody>
          <a:bodyPr wrap="square" rtlCol="0">
            <a:spAutoFit/>
          </a:bodyPr>
          <a:lstStyle/>
          <a:p>
            <a:r>
              <a:rPr lang="en-US" sz="1733"/>
              <a:t>1/3</a:t>
            </a:r>
          </a:p>
        </p:txBody>
      </p:sp>
      <p:sp>
        <p:nvSpPr>
          <p:cNvPr id="132" name="TextBox 131">
            <a:extLst>
              <a:ext uri="{FF2B5EF4-FFF2-40B4-BE49-F238E27FC236}">
                <a16:creationId xmlns:a16="http://schemas.microsoft.com/office/drawing/2014/main" id="{0A58AAD5-FA9C-1100-585A-D64890D85783}"/>
              </a:ext>
            </a:extLst>
          </p:cNvPr>
          <p:cNvSpPr txBox="1"/>
          <p:nvPr/>
        </p:nvSpPr>
        <p:spPr>
          <a:xfrm>
            <a:off x="3274836" y="1068361"/>
            <a:ext cx="1365677" cy="359009"/>
          </a:xfrm>
          <a:prstGeom prst="rect">
            <a:avLst/>
          </a:prstGeom>
          <a:noFill/>
        </p:spPr>
        <p:txBody>
          <a:bodyPr wrap="square" rtlCol="0">
            <a:spAutoFit/>
          </a:bodyPr>
          <a:lstStyle/>
          <a:p>
            <a:r>
              <a:rPr lang="en-US" sz="1733"/>
              <a:t>1/3</a:t>
            </a:r>
          </a:p>
        </p:txBody>
      </p:sp>
      <p:sp>
        <p:nvSpPr>
          <p:cNvPr id="133" name="TextBox 132">
            <a:extLst>
              <a:ext uri="{FF2B5EF4-FFF2-40B4-BE49-F238E27FC236}">
                <a16:creationId xmlns:a16="http://schemas.microsoft.com/office/drawing/2014/main" id="{926DF9C2-039F-A8DD-3622-4DC3EE1EADF2}"/>
              </a:ext>
            </a:extLst>
          </p:cNvPr>
          <p:cNvSpPr txBox="1"/>
          <p:nvPr/>
        </p:nvSpPr>
        <p:spPr>
          <a:xfrm>
            <a:off x="5076639" y="1493637"/>
            <a:ext cx="1365677" cy="359009"/>
          </a:xfrm>
          <a:prstGeom prst="rect">
            <a:avLst/>
          </a:prstGeom>
          <a:noFill/>
        </p:spPr>
        <p:txBody>
          <a:bodyPr wrap="square" rtlCol="0">
            <a:spAutoFit/>
          </a:bodyPr>
          <a:lstStyle/>
          <a:p>
            <a:r>
              <a:rPr lang="en-US" sz="1733"/>
              <a:t>1</a:t>
            </a:r>
          </a:p>
        </p:txBody>
      </p:sp>
      <p:sp>
        <p:nvSpPr>
          <p:cNvPr id="134" name="TextBox 133">
            <a:extLst>
              <a:ext uri="{FF2B5EF4-FFF2-40B4-BE49-F238E27FC236}">
                <a16:creationId xmlns:a16="http://schemas.microsoft.com/office/drawing/2014/main" id="{E8334B57-2FAA-0148-D899-8D1BA23F18E6}"/>
              </a:ext>
            </a:extLst>
          </p:cNvPr>
          <p:cNvSpPr txBox="1"/>
          <p:nvPr/>
        </p:nvSpPr>
        <p:spPr>
          <a:xfrm>
            <a:off x="4999940" y="606503"/>
            <a:ext cx="1365677" cy="359009"/>
          </a:xfrm>
          <a:prstGeom prst="rect">
            <a:avLst/>
          </a:prstGeom>
          <a:noFill/>
        </p:spPr>
        <p:txBody>
          <a:bodyPr wrap="square" rtlCol="0">
            <a:spAutoFit/>
          </a:bodyPr>
          <a:lstStyle/>
          <a:p>
            <a:r>
              <a:rPr lang="en-US" sz="1733"/>
              <a:t>1/2</a:t>
            </a:r>
          </a:p>
        </p:txBody>
      </p:sp>
      <p:sp>
        <p:nvSpPr>
          <p:cNvPr id="135" name="TextBox 134">
            <a:extLst>
              <a:ext uri="{FF2B5EF4-FFF2-40B4-BE49-F238E27FC236}">
                <a16:creationId xmlns:a16="http://schemas.microsoft.com/office/drawing/2014/main" id="{23A04ED7-CFB6-C5A2-00C0-B11C11293A45}"/>
              </a:ext>
            </a:extLst>
          </p:cNvPr>
          <p:cNvSpPr txBox="1"/>
          <p:nvPr/>
        </p:nvSpPr>
        <p:spPr>
          <a:xfrm>
            <a:off x="4999940" y="1132298"/>
            <a:ext cx="1365677" cy="359009"/>
          </a:xfrm>
          <a:prstGeom prst="rect">
            <a:avLst/>
          </a:prstGeom>
          <a:noFill/>
        </p:spPr>
        <p:txBody>
          <a:bodyPr wrap="square" rtlCol="0">
            <a:spAutoFit/>
          </a:bodyPr>
          <a:lstStyle/>
          <a:p>
            <a:r>
              <a:rPr lang="en-US" sz="1733"/>
              <a:t>1/2</a:t>
            </a:r>
          </a:p>
        </p:txBody>
      </p:sp>
      <p:sp>
        <p:nvSpPr>
          <p:cNvPr id="136" name="TextBox 135">
            <a:extLst>
              <a:ext uri="{FF2B5EF4-FFF2-40B4-BE49-F238E27FC236}">
                <a16:creationId xmlns:a16="http://schemas.microsoft.com/office/drawing/2014/main" id="{98CF0676-3F49-A822-498D-53F4569596E9}"/>
              </a:ext>
            </a:extLst>
          </p:cNvPr>
          <p:cNvSpPr txBox="1"/>
          <p:nvPr/>
        </p:nvSpPr>
        <p:spPr>
          <a:xfrm>
            <a:off x="5076639" y="2198451"/>
            <a:ext cx="1365677" cy="359009"/>
          </a:xfrm>
          <a:prstGeom prst="rect">
            <a:avLst/>
          </a:prstGeom>
          <a:noFill/>
        </p:spPr>
        <p:txBody>
          <a:bodyPr wrap="square" rtlCol="0">
            <a:spAutoFit/>
          </a:bodyPr>
          <a:lstStyle/>
          <a:p>
            <a:r>
              <a:rPr lang="en-US" sz="1733"/>
              <a:t>1</a:t>
            </a:r>
          </a:p>
        </p:txBody>
      </p:sp>
      <p:sp>
        <p:nvSpPr>
          <p:cNvPr id="137" name="TextBox 136">
            <a:extLst>
              <a:ext uri="{FF2B5EF4-FFF2-40B4-BE49-F238E27FC236}">
                <a16:creationId xmlns:a16="http://schemas.microsoft.com/office/drawing/2014/main" id="{C216DF58-A010-F885-12F8-26373BABC97C}"/>
              </a:ext>
            </a:extLst>
          </p:cNvPr>
          <p:cNvSpPr txBox="1"/>
          <p:nvPr/>
        </p:nvSpPr>
        <p:spPr>
          <a:xfrm>
            <a:off x="5076639" y="2669159"/>
            <a:ext cx="1365677" cy="359009"/>
          </a:xfrm>
          <a:prstGeom prst="rect">
            <a:avLst/>
          </a:prstGeom>
          <a:noFill/>
        </p:spPr>
        <p:txBody>
          <a:bodyPr wrap="square" rtlCol="0">
            <a:spAutoFit/>
          </a:bodyPr>
          <a:lstStyle/>
          <a:p>
            <a:r>
              <a:rPr lang="en-US" sz="1733"/>
              <a:t>1</a:t>
            </a:r>
          </a:p>
        </p:txBody>
      </p:sp>
      <p:sp>
        <p:nvSpPr>
          <p:cNvPr id="138" name="TextBox 137">
            <a:extLst>
              <a:ext uri="{FF2B5EF4-FFF2-40B4-BE49-F238E27FC236}">
                <a16:creationId xmlns:a16="http://schemas.microsoft.com/office/drawing/2014/main" id="{DFB30287-F045-1BEF-605C-06588414BBF7}"/>
              </a:ext>
            </a:extLst>
          </p:cNvPr>
          <p:cNvSpPr txBox="1"/>
          <p:nvPr/>
        </p:nvSpPr>
        <p:spPr>
          <a:xfrm>
            <a:off x="4999940" y="3234822"/>
            <a:ext cx="1365677" cy="359009"/>
          </a:xfrm>
          <a:prstGeom prst="rect">
            <a:avLst/>
          </a:prstGeom>
          <a:noFill/>
        </p:spPr>
        <p:txBody>
          <a:bodyPr wrap="square" rtlCol="0">
            <a:spAutoFit/>
          </a:bodyPr>
          <a:lstStyle/>
          <a:p>
            <a:r>
              <a:rPr lang="en-US" sz="1733"/>
              <a:t>1/2</a:t>
            </a:r>
          </a:p>
        </p:txBody>
      </p:sp>
      <p:sp>
        <p:nvSpPr>
          <p:cNvPr id="139" name="TextBox 138">
            <a:extLst>
              <a:ext uri="{FF2B5EF4-FFF2-40B4-BE49-F238E27FC236}">
                <a16:creationId xmlns:a16="http://schemas.microsoft.com/office/drawing/2014/main" id="{C9247A3C-333C-7303-657D-F6B70033FC87}"/>
              </a:ext>
            </a:extLst>
          </p:cNvPr>
          <p:cNvSpPr txBox="1"/>
          <p:nvPr/>
        </p:nvSpPr>
        <p:spPr>
          <a:xfrm>
            <a:off x="4999940" y="3849059"/>
            <a:ext cx="1365677" cy="359009"/>
          </a:xfrm>
          <a:prstGeom prst="rect">
            <a:avLst/>
          </a:prstGeom>
          <a:noFill/>
        </p:spPr>
        <p:txBody>
          <a:bodyPr wrap="square" rtlCol="0">
            <a:spAutoFit/>
          </a:bodyPr>
          <a:lstStyle/>
          <a:p>
            <a:r>
              <a:rPr lang="en-US" sz="1733"/>
              <a:t>1/2</a:t>
            </a:r>
          </a:p>
        </p:txBody>
      </p:sp>
      <p:sp>
        <p:nvSpPr>
          <p:cNvPr id="140" name="TextBox 139">
            <a:extLst>
              <a:ext uri="{FF2B5EF4-FFF2-40B4-BE49-F238E27FC236}">
                <a16:creationId xmlns:a16="http://schemas.microsoft.com/office/drawing/2014/main" id="{60C517B8-099E-3BE8-6495-C4603E6B68D1}"/>
              </a:ext>
            </a:extLst>
          </p:cNvPr>
          <p:cNvSpPr txBox="1"/>
          <p:nvPr/>
        </p:nvSpPr>
        <p:spPr>
          <a:xfrm>
            <a:off x="5076639" y="4115538"/>
            <a:ext cx="1365677" cy="359009"/>
          </a:xfrm>
          <a:prstGeom prst="rect">
            <a:avLst/>
          </a:prstGeom>
          <a:noFill/>
        </p:spPr>
        <p:txBody>
          <a:bodyPr wrap="square" rtlCol="0">
            <a:spAutoFit/>
          </a:bodyPr>
          <a:lstStyle/>
          <a:p>
            <a:r>
              <a:rPr lang="en-US" sz="1733"/>
              <a:t>1</a:t>
            </a:r>
          </a:p>
        </p:txBody>
      </p:sp>
      <p:sp>
        <p:nvSpPr>
          <p:cNvPr id="141" name="TextBox 140">
            <a:extLst>
              <a:ext uri="{FF2B5EF4-FFF2-40B4-BE49-F238E27FC236}">
                <a16:creationId xmlns:a16="http://schemas.microsoft.com/office/drawing/2014/main" id="{4479F1D2-8B37-559C-9A10-D62564F91A1E}"/>
              </a:ext>
            </a:extLst>
          </p:cNvPr>
          <p:cNvSpPr txBox="1"/>
          <p:nvPr/>
        </p:nvSpPr>
        <p:spPr>
          <a:xfrm>
            <a:off x="5076639" y="4727617"/>
            <a:ext cx="1365677" cy="359009"/>
          </a:xfrm>
          <a:prstGeom prst="rect">
            <a:avLst/>
          </a:prstGeom>
          <a:noFill/>
        </p:spPr>
        <p:txBody>
          <a:bodyPr wrap="square" rtlCol="0">
            <a:spAutoFit/>
          </a:bodyPr>
          <a:lstStyle/>
          <a:p>
            <a:r>
              <a:rPr lang="en-US" sz="1733"/>
              <a:t>1</a:t>
            </a:r>
          </a:p>
        </p:txBody>
      </p:sp>
      <p:sp>
        <p:nvSpPr>
          <p:cNvPr id="142" name="TextBox 141">
            <a:extLst>
              <a:ext uri="{FF2B5EF4-FFF2-40B4-BE49-F238E27FC236}">
                <a16:creationId xmlns:a16="http://schemas.microsoft.com/office/drawing/2014/main" id="{1EF6D721-8A78-36A8-2F5A-83C513257235}"/>
              </a:ext>
            </a:extLst>
          </p:cNvPr>
          <p:cNvSpPr txBox="1"/>
          <p:nvPr/>
        </p:nvSpPr>
        <p:spPr>
          <a:xfrm>
            <a:off x="5076639" y="5357567"/>
            <a:ext cx="1365677" cy="359009"/>
          </a:xfrm>
          <a:prstGeom prst="rect">
            <a:avLst/>
          </a:prstGeom>
          <a:noFill/>
        </p:spPr>
        <p:txBody>
          <a:bodyPr wrap="square" rtlCol="0">
            <a:spAutoFit/>
          </a:bodyPr>
          <a:lstStyle/>
          <a:p>
            <a:r>
              <a:rPr lang="en-US" sz="1733"/>
              <a:t>1</a:t>
            </a:r>
          </a:p>
        </p:txBody>
      </p:sp>
      <p:sp>
        <p:nvSpPr>
          <p:cNvPr id="144" name="TextBox 143">
            <a:extLst>
              <a:ext uri="{FF2B5EF4-FFF2-40B4-BE49-F238E27FC236}">
                <a16:creationId xmlns:a16="http://schemas.microsoft.com/office/drawing/2014/main" id="{7389F267-88CE-BFB2-3DE3-29FED42D2217}"/>
              </a:ext>
            </a:extLst>
          </p:cNvPr>
          <p:cNvSpPr txBox="1"/>
          <p:nvPr/>
        </p:nvSpPr>
        <p:spPr>
          <a:xfrm>
            <a:off x="4999940" y="5816707"/>
            <a:ext cx="1365677" cy="359009"/>
          </a:xfrm>
          <a:prstGeom prst="rect">
            <a:avLst/>
          </a:prstGeom>
          <a:noFill/>
        </p:spPr>
        <p:txBody>
          <a:bodyPr wrap="square" rtlCol="0">
            <a:spAutoFit/>
          </a:bodyPr>
          <a:lstStyle/>
          <a:p>
            <a:r>
              <a:rPr lang="en-US" sz="1733"/>
              <a:t>1/2</a:t>
            </a:r>
          </a:p>
        </p:txBody>
      </p:sp>
      <p:sp>
        <p:nvSpPr>
          <p:cNvPr id="145" name="TextBox 144">
            <a:extLst>
              <a:ext uri="{FF2B5EF4-FFF2-40B4-BE49-F238E27FC236}">
                <a16:creationId xmlns:a16="http://schemas.microsoft.com/office/drawing/2014/main" id="{63523A2E-F52F-A838-DE73-77749F9F1414}"/>
              </a:ext>
            </a:extLst>
          </p:cNvPr>
          <p:cNvSpPr txBox="1"/>
          <p:nvPr/>
        </p:nvSpPr>
        <p:spPr>
          <a:xfrm>
            <a:off x="4999940" y="6387542"/>
            <a:ext cx="1365677" cy="359009"/>
          </a:xfrm>
          <a:prstGeom prst="rect">
            <a:avLst/>
          </a:prstGeom>
          <a:noFill/>
        </p:spPr>
        <p:txBody>
          <a:bodyPr wrap="square" rtlCol="0">
            <a:spAutoFit/>
          </a:bodyPr>
          <a:lstStyle/>
          <a:p>
            <a:r>
              <a:rPr lang="en-US" sz="1733"/>
              <a:t>1/2</a:t>
            </a:r>
          </a:p>
        </p:txBody>
      </p:sp>
      <p:sp>
        <p:nvSpPr>
          <p:cNvPr id="146" name="TextBox 145">
            <a:extLst>
              <a:ext uri="{FF2B5EF4-FFF2-40B4-BE49-F238E27FC236}">
                <a16:creationId xmlns:a16="http://schemas.microsoft.com/office/drawing/2014/main" id="{63F9FA11-C4E6-C24E-79DE-6ED49B70DDD1}"/>
              </a:ext>
            </a:extLst>
          </p:cNvPr>
          <p:cNvSpPr txBox="1"/>
          <p:nvPr/>
        </p:nvSpPr>
        <p:spPr>
          <a:xfrm>
            <a:off x="6269133" y="684194"/>
            <a:ext cx="2235200" cy="461665"/>
          </a:xfrm>
          <a:prstGeom prst="rect">
            <a:avLst/>
          </a:prstGeom>
          <a:noFill/>
        </p:spPr>
        <p:txBody>
          <a:bodyPr wrap="square" rtlCol="0">
            <a:spAutoFit/>
          </a:bodyPr>
          <a:lstStyle/>
          <a:p>
            <a:r>
              <a:rPr lang="en-US" sz="2400"/>
              <a:t>1/18</a:t>
            </a:r>
          </a:p>
        </p:txBody>
      </p:sp>
      <p:sp>
        <p:nvSpPr>
          <p:cNvPr id="147" name="TextBox 146">
            <a:extLst>
              <a:ext uri="{FF2B5EF4-FFF2-40B4-BE49-F238E27FC236}">
                <a16:creationId xmlns:a16="http://schemas.microsoft.com/office/drawing/2014/main" id="{1F20F4AE-F3C3-720D-647A-453B58FD4857}"/>
              </a:ext>
            </a:extLst>
          </p:cNvPr>
          <p:cNvSpPr txBox="1"/>
          <p:nvPr/>
        </p:nvSpPr>
        <p:spPr>
          <a:xfrm>
            <a:off x="6269133" y="1058385"/>
            <a:ext cx="2235200" cy="461665"/>
          </a:xfrm>
          <a:prstGeom prst="rect">
            <a:avLst/>
          </a:prstGeom>
          <a:noFill/>
        </p:spPr>
        <p:txBody>
          <a:bodyPr wrap="square" rtlCol="0">
            <a:spAutoFit/>
          </a:bodyPr>
          <a:lstStyle/>
          <a:p>
            <a:r>
              <a:rPr lang="en-US" sz="2400"/>
              <a:t>1/18</a:t>
            </a:r>
          </a:p>
        </p:txBody>
      </p:sp>
      <p:sp>
        <p:nvSpPr>
          <p:cNvPr id="148" name="TextBox 147">
            <a:extLst>
              <a:ext uri="{FF2B5EF4-FFF2-40B4-BE49-F238E27FC236}">
                <a16:creationId xmlns:a16="http://schemas.microsoft.com/office/drawing/2014/main" id="{5AD0E4DB-7973-A7CB-ABC2-878CCE04A346}"/>
              </a:ext>
            </a:extLst>
          </p:cNvPr>
          <p:cNvSpPr txBox="1"/>
          <p:nvPr/>
        </p:nvSpPr>
        <p:spPr>
          <a:xfrm>
            <a:off x="6269133" y="1612270"/>
            <a:ext cx="2235200" cy="461665"/>
          </a:xfrm>
          <a:prstGeom prst="rect">
            <a:avLst/>
          </a:prstGeom>
          <a:noFill/>
        </p:spPr>
        <p:txBody>
          <a:bodyPr wrap="square" rtlCol="0">
            <a:spAutoFit/>
          </a:bodyPr>
          <a:lstStyle/>
          <a:p>
            <a:r>
              <a:rPr lang="en-US" sz="2400"/>
              <a:t>1/9</a:t>
            </a:r>
          </a:p>
        </p:txBody>
      </p:sp>
      <p:sp>
        <p:nvSpPr>
          <p:cNvPr id="149" name="TextBox 148">
            <a:extLst>
              <a:ext uri="{FF2B5EF4-FFF2-40B4-BE49-F238E27FC236}">
                <a16:creationId xmlns:a16="http://schemas.microsoft.com/office/drawing/2014/main" id="{9B4FB443-2102-DB2A-7676-7D7353A971ED}"/>
              </a:ext>
            </a:extLst>
          </p:cNvPr>
          <p:cNvSpPr txBox="1"/>
          <p:nvPr/>
        </p:nvSpPr>
        <p:spPr>
          <a:xfrm>
            <a:off x="6269133" y="2310888"/>
            <a:ext cx="2235200" cy="461665"/>
          </a:xfrm>
          <a:prstGeom prst="rect">
            <a:avLst/>
          </a:prstGeom>
          <a:noFill/>
        </p:spPr>
        <p:txBody>
          <a:bodyPr wrap="square" rtlCol="0">
            <a:spAutoFit/>
          </a:bodyPr>
          <a:lstStyle/>
          <a:p>
            <a:r>
              <a:rPr lang="en-US" sz="2400"/>
              <a:t>1/9</a:t>
            </a:r>
          </a:p>
        </p:txBody>
      </p:sp>
      <p:sp>
        <p:nvSpPr>
          <p:cNvPr id="150" name="TextBox 149">
            <a:extLst>
              <a:ext uri="{FF2B5EF4-FFF2-40B4-BE49-F238E27FC236}">
                <a16:creationId xmlns:a16="http://schemas.microsoft.com/office/drawing/2014/main" id="{72BD3422-399F-3313-BB05-9F577C6B670A}"/>
              </a:ext>
            </a:extLst>
          </p:cNvPr>
          <p:cNvSpPr txBox="1"/>
          <p:nvPr/>
        </p:nvSpPr>
        <p:spPr>
          <a:xfrm>
            <a:off x="6269133" y="2783901"/>
            <a:ext cx="2235200" cy="461665"/>
          </a:xfrm>
          <a:prstGeom prst="rect">
            <a:avLst/>
          </a:prstGeom>
          <a:noFill/>
        </p:spPr>
        <p:txBody>
          <a:bodyPr wrap="square" rtlCol="0">
            <a:spAutoFit/>
          </a:bodyPr>
          <a:lstStyle/>
          <a:p>
            <a:r>
              <a:rPr lang="en-US" sz="2400"/>
              <a:t>1/9</a:t>
            </a:r>
          </a:p>
        </p:txBody>
      </p:sp>
      <p:sp>
        <p:nvSpPr>
          <p:cNvPr id="151" name="TextBox 150">
            <a:extLst>
              <a:ext uri="{FF2B5EF4-FFF2-40B4-BE49-F238E27FC236}">
                <a16:creationId xmlns:a16="http://schemas.microsoft.com/office/drawing/2014/main" id="{08D805E0-4D28-6BA7-CE43-EB0D1C088114}"/>
              </a:ext>
            </a:extLst>
          </p:cNvPr>
          <p:cNvSpPr txBox="1"/>
          <p:nvPr/>
        </p:nvSpPr>
        <p:spPr>
          <a:xfrm>
            <a:off x="6269133" y="3237473"/>
            <a:ext cx="2235200" cy="461665"/>
          </a:xfrm>
          <a:prstGeom prst="rect">
            <a:avLst/>
          </a:prstGeom>
          <a:noFill/>
        </p:spPr>
        <p:txBody>
          <a:bodyPr wrap="square" rtlCol="0">
            <a:spAutoFit/>
          </a:bodyPr>
          <a:lstStyle/>
          <a:p>
            <a:r>
              <a:rPr lang="en-US" sz="2400"/>
              <a:t>1/18</a:t>
            </a:r>
          </a:p>
        </p:txBody>
      </p:sp>
      <p:sp>
        <p:nvSpPr>
          <p:cNvPr id="152" name="TextBox 151">
            <a:extLst>
              <a:ext uri="{FF2B5EF4-FFF2-40B4-BE49-F238E27FC236}">
                <a16:creationId xmlns:a16="http://schemas.microsoft.com/office/drawing/2014/main" id="{4E934772-FA60-C85D-D5C1-84FE0FC95225}"/>
              </a:ext>
            </a:extLst>
          </p:cNvPr>
          <p:cNvSpPr txBox="1"/>
          <p:nvPr/>
        </p:nvSpPr>
        <p:spPr>
          <a:xfrm>
            <a:off x="6269133" y="3807753"/>
            <a:ext cx="2235200" cy="461665"/>
          </a:xfrm>
          <a:prstGeom prst="rect">
            <a:avLst/>
          </a:prstGeom>
          <a:noFill/>
        </p:spPr>
        <p:txBody>
          <a:bodyPr wrap="square" rtlCol="0">
            <a:spAutoFit/>
          </a:bodyPr>
          <a:lstStyle/>
          <a:p>
            <a:r>
              <a:rPr lang="en-US" sz="2400"/>
              <a:t>1/18</a:t>
            </a:r>
          </a:p>
        </p:txBody>
      </p:sp>
      <p:sp>
        <p:nvSpPr>
          <p:cNvPr id="153" name="TextBox 152">
            <a:extLst>
              <a:ext uri="{FF2B5EF4-FFF2-40B4-BE49-F238E27FC236}">
                <a16:creationId xmlns:a16="http://schemas.microsoft.com/office/drawing/2014/main" id="{40E210E2-84AB-5F5B-153D-552EE23E94D8}"/>
              </a:ext>
            </a:extLst>
          </p:cNvPr>
          <p:cNvSpPr txBox="1"/>
          <p:nvPr/>
        </p:nvSpPr>
        <p:spPr>
          <a:xfrm>
            <a:off x="6269133" y="4211762"/>
            <a:ext cx="2235200" cy="461665"/>
          </a:xfrm>
          <a:prstGeom prst="rect">
            <a:avLst/>
          </a:prstGeom>
          <a:noFill/>
        </p:spPr>
        <p:txBody>
          <a:bodyPr wrap="square" rtlCol="0">
            <a:spAutoFit/>
          </a:bodyPr>
          <a:lstStyle/>
          <a:p>
            <a:r>
              <a:rPr lang="en-US" sz="2400"/>
              <a:t>1/9</a:t>
            </a:r>
          </a:p>
        </p:txBody>
      </p:sp>
      <p:sp>
        <p:nvSpPr>
          <p:cNvPr id="154" name="TextBox 153">
            <a:extLst>
              <a:ext uri="{FF2B5EF4-FFF2-40B4-BE49-F238E27FC236}">
                <a16:creationId xmlns:a16="http://schemas.microsoft.com/office/drawing/2014/main" id="{042B7AA5-161C-B277-452E-0C91CC47E1CF}"/>
              </a:ext>
            </a:extLst>
          </p:cNvPr>
          <p:cNvSpPr txBox="1"/>
          <p:nvPr/>
        </p:nvSpPr>
        <p:spPr>
          <a:xfrm>
            <a:off x="6269133" y="4839701"/>
            <a:ext cx="2235200" cy="461665"/>
          </a:xfrm>
          <a:prstGeom prst="rect">
            <a:avLst/>
          </a:prstGeom>
          <a:noFill/>
        </p:spPr>
        <p:txBody>
          <a:bodyPr wrap="square" rtlCol="0">
            <a:spAutoFit/>
          </a:bodyPr>
          <a:lstStyle/>
          <a:p>
            <a:r>
              <a:rPr lang="en-US" sz="2400"/>
              <a:t>1/9</a:t>
            </a:r>
          </a:p>
        </p:txBody>
      </p:sp>
      <p:sp>
        <p:nvSpPr>
          <p:cNvPr id="155" name="TextBox 154">
            <a:extLst>
              <a:ext uri="{FF2B5EF4-FFF2-40B4-BE49-F238E27FC236}">
                <a16:creationId xmlns:a16="http://schemas.microsoft.com/office/drawing/2014/main" id="{68863F03-7F83-0955-009A-5EB8BA2094F9}"/>
              </a:ext>
            </a:extLst>
          </p:cNvPr>
          <p:cNvSpPr txBox="1"/>
          <p:nvPr/>
        </p:nvSpPr>
        <p:spPr>
          <a:xfrm>
            <a:off x="6269133" y="5450336"/>
            <a:ext cx="2235200" cy="461665"/>
          </a:xfrm>
          <a:prstGeom prst="rect">
            <a:avLst/>
          </a:prstGeom>
          <a:noFill/>
        </p:spPr>
        <p:txBody>
          <a:bodyPr wrap="square" rtlCol="0">
            <a:spAutoFit/>
          </a:bodyPr>
          <a:lstStyle/>
          <a:p>
            <a:r>
              <a:rPr lang="en-US" sz="2400"/>
              <a:t>1/9</a:t>
            </a:r>
          </a:p>
        </p:txBody>
      </p:sp>
      <p:sp>
        <p:nvSpPr>
          <p:cNvPr id="156" name="TextBox 155">
            <a:extLst>
              <a:ext uri="{FF2B5EF4-FFF2-40B4-BE49-F238E27FC236}">
                <a16:creationId xmlns:a16="http://schemas.microsoft.com/office/drawing/2014/main" id="{73CDAA08-7D5B-C609-7080-8DFA1E2EBD4A}"/>
              </a:ext>
            </a:extLst>
          </p:cNvPr>
          <p:cNvSpPr txBox="1"/>
          <p:nvPr/>
        </p:nvSpPr>
        <p:spPr>
          <a:xfrm>
            <a:off x="6269133" y="5871441"/>
            <a:ext cx="2235200" cy="461665"/>
          </a:xfrm>
          <a:prstGeom prst="rect">
            <a:avLst/>
          </a:prstGeom>
          <a:noFill/>
        </p:spPr>
        <p:txBody>
          <a:bodyPr wrap="square" rtlCol="0">
            <a:spAutoFit/>
          </a:bodyPr>
          <a:lstStyle/>
          <a:p>
            <a:r>
              <a:rPr lang="en-US" sz="2400"/>
              <a:t>1/18</a:t>
            </a:r>
          </a:p>
        </p:txBody>
      </p:sp>
      <p:sp>
        <p:nvSpPr>
          <p:cNvPr id="157" name="TextBox 156">
            <a:extLst>
              <a:ext uri="{FF2B5EF4-FFF2-40B4-BE49-F238E27FC236}">
                <a16:creationId xmlns:a16="http://schemas.microsoft.com/office/drawing/2014/main" id="{A5486348-400A-A296-0CB3-5B59727D3660}"/>
              </a:ext>
            </a:extLst>
          </p:cNvPr>
          <p:cNvSpPr txBox="1"/>
          <p:nvPr/>
        </p:nvSpPr>
        <p:spPr>
          <a:xfrm>
            <a:off x="6269133" y="6319024"/>
            <a:ext cx="2235200" cy="461665"/>
          </a:xfrm>
          <a:prstGeom prst="rect">
            <a:avLst/>
          </a:prstGeom>
          <a:noFill/>
        </p:spPr>
        <p:txBody>
          <a:bodyPr wrap="square" rtlCol="0">
            <a:spAutoFit/>
          </a:bodyPr>
          <a:lstStyle/>
          <a:p>
            <a:r>
              <a:rPr lang="en-US" sz="2400"/>
              <a:t>1/18</a:t>
            </a:r>
          </a:p>
        </p:txBody>
      </p:sp>
      <p:sp>
        <p:nvSpPr>
          <p:cNvPr id="12" name="Oval 11">
            <a:extLst>
              <a:ext uri="{FF2B5EF4-FFF2-40B4-BE49-F238E27FC236}">
                <a16:creationId xmlns:a16="http://schemas.microsoft.com/office/drawing/2014/main" id="{F421C253-2F4D-70B7-E8EE-686C171D082F}"/>
              </a:ext>
            </a:extLst>
          </p:cNvPr>
          <p:cNvSpPr/>
          <p:nvPr/>
        </p:nvSpPr>
        <p:spPr>
          <a:xfrm>
            <a:off x="7211669" y="758666"/>
            <a:ext cx="446611" cy="25367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1</a:t>
            </a:r>
          </a:p>
        </p:txBody>
      </p:sp>
      <p:sp>
        <p:nvSpPr>
          <p:cNvPr id="15" name="Oval 14">
            <a:extLst>
              <a:ext uri="{FF2B5EF4-FFF2-40B4-BE49-F238E27FC236}">
                <a16:creationId xmlns:a16="http://schemas.microsoft.com/office/drawing/2014/main" id="{4F6AD323-0D13-5BA5-C7BC-B416FE896036}"/>
              </a:ext>
            </a:extLst>
          </p:cNvPr>
          <p:cNvSpPr/>
          <p:nvPr/>
        </p:nvSpPr>
        <p:spPr>
          <a:xfrm>
            <a:off x="7211669" y="1143323"/>
            <a:ext cx="446611" cy="25367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a:t>
            </a:r>
          </a:p>
        </p:txBody>
      </p:sp>
      <p:sp>
        <p:nvSpPr>
          <p:cNvPr id="19" name="Oval 18">
            <a:extLst>
              <a:ext uri="{FF2B5EF4-FFF2-40B4-BE49-F238E27FC236}">
                <a16:creationId xmlns:a16="http://schemas.microsoft.com/office/drawing/2014/main" id="{8587F598-87A7-75AB-CAE9-CF29BF2B1769}"/>
              </a:ext>
            </a:extLst>
          </p:cNvPr>
          <p:cNvSpPr/>
          <p:nvPr/>
        </p:nvSpPr>
        <p:spPr>
          <a:xfrm>
            <a:off x="7211669" y="1665723"/>
            <a:ext cx="446611" cy="25367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3</a:t>
            </a:r>
          </a:p>
        </p:txBody>
      </p:sp>
      <p:sp>
        <p:nvSpPr>
          <p:cNvPr id="22" name="Oval 21">
            <a:extLst>
              <a:ext uri="{FF2B5EF4-FFF2-40B4-BE49-F238E27FC236}">
                <a16:creationId xmlns:a16="http://schemas.microsoft.com/office/drawing/2014/main" id="{51DBF350-BEFD-7B88-9322-4E14B7FEE05A}"/>
              </a:ext>
            </a:extLst>
          </p:cNvPr>
          <p:cNvSpPr/>
          <p:nvPr/>
        </p:nvSpPr>
        <p:spPr>
          <a:xfrm>
            <a:off x="7231972" y="2358894"/>
            <a:ext cx="406009" cy="25367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3</a:t>
            </a:r>
          </a:p>
        </p:txBody>
      </p:sp>
      <p:sp>
        <p:nvSpPr>
          <p:cNvPr id="23" name="Oval 22">
            <a:extLst>
              <a:ext uri="{FF2B5EF4-FFF2-40B4-BE49-F238E27FC236}">
                <a16:creationId xmlns:a16="http://schemas.microsoft.com/office/drawing/2014/main" id="{06739464-280F-86E9-6AEF-3A4716446C6B}"/>
              </a:ext>
            </a:extLst>
          </p:cNvPr>
          <p:cNvSpPr/>
          <p:nvPr/>
        </p:nvSpPr>
        <p:spPr>
          <a:xfrm>
            <a:off x="7211669" y="2830140"/>
            <a:ext cx="446611" cy="25367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a:t>
            </a:r>
          </a:p>
        </p:txBody>
      </p:sp>
      <p:sp>
        <p:nvSpPr>
          <p:cNvPr id="24" name="Oval 23">
            <a:extLst>
              <a:ext uri="{FF2B5EF4-FFF2-40B4-BE49-F238E27FC236}">
                <a16:creationId xmlns:a16="http://schemas.microsoft.com/office/drawing/2014/main" id="{FFFA20F8-4F86-BDF4-1630-C7BC2491ECE7}"/>
              </a:ext>
            </a:extLst>
          </p:cNvPr>
          <p:cNvSpPr/>
          <p:nvPr/>
        </p:nvSpPr>
        <p:spPr>
          <a:xfrm>
            <a:off x="7211669" y="3304144"/>
            <a:ext cx="446611" cy="25367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1</a:t>
            </a:r>
          </a:p>
        </p:txBody>
      </p:sp>
      <p:sp>
        <p:nvSpPr>
          <p:cNvPr id="25" name="Oval 24">
            <a:extLst>
              <a:ext uri="{FF2B5EF4-FFF2-40B4-BE49-F238E27FC236}">
                <a16:creationId xmlns:a16="http://schemas.microsoft.com/office/drawing/2014/main" id="{B24DBF1C-71D6-AD93-B64B-DA0943D9E5CC}"/>
              </a:ext>
            </a:extLst>
          </p:cNvPr>
          <p:cNvSpPr/>
          <p:nvPr/>
        </p:nvSpPr>
        <p:spPr>
          <a:xfrm>
            <a:off x="7211669" y="3882919"/>
            <a:ext cx="446611" cy="25367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3</a:t>
            </a:r>
          </a:p>
        </p:txBody>
      </p:sp>
      <p:sp>
        <p:nvSpPr>
          <p:cNvPr id="26" name="Oval 25">
            <a:extLst>
              <a:ext uri="{FF2B5EF4-FFF2-40B4-BE49-F238E27FC236}">
                <a16:creationId xmlns:a16="http://schemas.microsoft.com/office/drawing/2014/main" id="{72F11262-B04F-A62B-BAFA-6A351EE99258}"/>
              </a:ext>
            </a:extLst>
          </p:cNvPr>
          <p:cNvSpPr/>
          <p:nvPr/>
        </p:nvSpPr>
        <p:spPr>
          <a:xfrm>
            <a:off x="7211669" y="4287296"/>
            <a:ext cx="446611" cy="25367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a:t>
            </a:r>
          </a:p>
        </p:txBody>
      </p:sp>
      <p:sp>
        <p:nvSpPr>
          <p:cNvPr id="28" name="Oval 27">
            <a:extLst>
              <a:ext uri="{FF2B5EF4-FFF2-40B4-BE49-F238E27FC236}">
                <a16:creationId xmlns:a16="http://schemas.microsoft.com/office/drawing/2014/main" id="{6B274BDF-4409-6EA8-17C7-C85FAD704BCE}"/>
              </a:ext>
            </a:extLst>
          </p:cNvPr>
          <p:cNvSpPr/>
          <p:nvPr/>
        </p:nvSpPr>
        <p:spPr>
          <a:xfrm>
            <a:off x="7211669" y="4899302"/>
            <a:ext cx="446611" cy="25367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1</a:t>
            </a:r>
          </a:p>
        </p:txBody>
      </p:sp>
      <p:sp>
        <p:nvSpPr>
          <p:cNvPr id="29" name="Oval 28">
            <a:extLst>
              <a:ext uri="{FF2B5EF4-FFF2-40B4-BE49-F238E27FC236}">
                <a16:creationId xmlns:a16="http://schemas.microsoft.com/office/drawing/2014/main" id="{24F43D49-A4CE-BB3A-5597-9760EA223594}"/>
              </a:ext>
            </a:extLst>
          </p:cNvPr>
          <p:cNvSpPr/>
          <p:nvPr/>
        </p:nvSpPr>
        <p:spPr>
          <a:xfrm>
            <a:off x="7211669" y="5516307"/>
            <a:ext cx="446611" cy="25367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1</a:t>
            </a:r>
          </a:p>
        </p:txBody>
      </p:sp>
      <p:sp>
        <p:nvSpPr>
          <p:cNvPr id="31" name="Oval 30">
            <a:extLst>
              <a:ext uri="{FF2B5EF4-FFF2-40B4-BE49-F238E27FC236}">
                <a16:creationId xmlns:a16="http://schemas.microsoft.com/office/drawing/2014/main" id="{7DE5BD2D-16F0-E634-23ED-4BBE448B9208}"/>
              </a:ext>
            </a:extLst>
          </p:cNvPr>
          <p:cNvSpPr/>
          <p:nvPr/>
        </p:nvSpPr>
        <p:spPr>
          <a:xfrm>
            <a:off x="7211669" y="5949786"/>
            <a:ext cx="446611" cy="25367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3</a:t>
            </a:r>
          </a:p>
        </p:txBody>
      </p:sp>
      <p:sp>
        <p:nvSpPr>
          <p:cNvPr id="39" name="Oval 38">
            <a:extLst>
              <a:ext uri="{FF2B5EF4-FFF2-40B4-BE49-F238E27FC236}">
                <a16:creationId xmlns:a16="http://schemas.microsoft.com/office/drawing/2014/main" id="{EE8CBE69-EABA-7DA5-54D6-910E01673A56}"/>
              </a:ext>
            </a:extLst>
          </p:cNvPr>
          <p:cNvSpPr/>
          <p:nvPr/>
        </p:nvSpPr>
        <p:spPr>
          <a:xfrm>
            <a:off x="7211669" y="6397368"/>
            <a:ext cx="446611" cy="25367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BB25CF8-F112-D0D6-632B-A94A0065E935}"/>
                  </a:ext>
                </a:extLst>
              </p:cNvPr>
              <p:cNvSpPr txBox="1"/>
              <p:nvPr/>
            </p:nvSpPr>
            <p:spPr>
              <a:xfrm>
                <a:off x="8214567" y="5552493"/>
                <a:ext cx="3556000" cy="985141"/>
              </a:xfrm>
              <a:prstGeom prst="rect">
                <a:avLst/>
              </a:prstGeom>
              <a:noFill/>
            </p:spPr>
            <p:txBody>
              <a:bodyPr wrap="square" rtlCol="0">
                <a:spAutoFit/>
              </a:bodyPr>
              <a:lstStyle/>
              <a:p>
                <a:r>
                  <a:rPr lang="en-US" sz="2400"/>
                  <a:t>Chance of winning if switching: </a:t>
                </a:r>
                <a14:m>
                  <m:oMath xmlns:m="http://schemas.openxmlformats.org/officeDocument/2006/math">
                    <m:r>
                      <a:rPr lang="en-US" sz="2400" i="1">
                        <a:latin typeface="Cambria Math" panose="02040503050406030204" pitchFamily="18" charset="0"/>
                      </a:rPr>
                      <m:t>6×</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9</m:t>
                        </m:r>
                      </m:den>
                    </m:f>
                    <m:r>
                      <a:rPr lang="en-US" sz="2400" i="1">
                        <a:latin typeface="Cambria Math" panose="02040503050406030204" pitchFamily="18" charset="0"/>
                      </a:rPr>
                      <m:t>=2/3</m:t>
                    </m:r>
                  </m:oMath>
                </a14:m>
                <a:endParaRPr lang="en-US" sz="2400"/>
              </a:p>
            </p:txBody>
          </p:sp>
        </mc:Choice>
        <mc:Fallback xmlns="">
          <p:sp>
            <p:nvSpPr>
              <p:cNvPr id="40" name="TextBox 39">
                <a:extLst>
                  <a:ext uri="{FF2B5EF4-FFF2-40B4-BE49-F238E27FC236}">
                    <a16:creationId xmlns:a16="http://schemas.microsoft.com/office/drawing/2014/main" id="{7BB25CF8-F112-D0D6-632B-A94A0065E935}"/>
                  </a:ext>
                </a:extLst>
              </p:cNvPr>
              <p:cNvSpPr txBox="1">
                <a:spLocks noRot="1" noChangeAspect="1" noMove="1" noResize="1" noEditPoints="1" noAdjustHandles="1" noChangeArrowheads="1" noChangeShapeType="1" noTextEdit="1"/>
              </p:cNvSpPr>
              <p:nvPr/>
            </p:nvSpPr>
            <p:spPr>
              <a:xfrm>
                <a:off x="8214567" y="5552493"/>
                <a:ext cx="3556000" cy="985141"/>
              </a:xfrm>
              <a:prstGeom prst="rect">
                <a:avLst/>
              </a:prstGeom>
              <a:blipFill>
                <a:blip r:embed="rId3"/>
                <a:stretch>
                  <a:fillRect l="-2744" t="-4969" b="-6211"/>
                </a:stretch>
              </a:blipFill>
            </p:spPr>
            <p:txBody>
              <a:bodyPr/>
              <a:lstStyle/>
              <a:p>
                <a:r>
                  <a:rPr lang="en-US">
                    <a:noFill/>
                  </a:rPr>
                  <a:t> </a:t>
                </a:r>
              </a:p>
            </p:txBody>
          </p:sp>
        </mc:Fallback>
      </mc:AlternateContent>
    </p:spTree>
    <p:extLst>
      <p:ext uri="{BB962C8B-B14F-4D97-AF65-F5344CB8AC3E}">
        <p14:creationId xmlns:p14="http://schemas.microsoft.com/office/powerpoint/2010/main" val="154946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9" grpId="0" animBg="1"/>
      <p:bldP spid="22" grpId="0" animBg="1"/>
      <p:bldP spid="23" grpId="0" animBg="1"/>
      <p:bldP spid="24" grpId="0" animBg="1"/>
      <p:bldP spid="25" grpId="0" animBg="1"/>
      <p:bldP spid="26" grpId="0" animBg="1"/>
      <p:bldP spid="28" grpId="0" animBg="1"/>
      <p:bldP spid="29" grpId="0" animBg="1"/>
      <p:bldP spid="31" grpId="0" animBg="1"/>
      <p:bldP spid="39" grpId="0" animBg="1"/>
      <p:bldP spid="40"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D5DCA-9A49-42B4-D5F6-6131FDB8D38A}"/>
              </a:ext>
            </a:extLst>
          </p:cNvPr>
          <p:cNvSpPr>
            <a:spLocks noGrp="1"/>
          </p:cNvSpPr>
          <p:nvPr>
            <p:ph type="title"/>
          </p:nvPr>
        </p:nvSpPr>
        <p:spPr/>
        <p:txBody>
          <a:bodyPr/>
          <a:lstStyle/>
          <a:p>
            <a:r>
              <a:rPr lang="en-US"/>
              <a:t>Quick Note on Monty Hall</a:t>
            </a:r>
          </a:p>
        </p:txBody>
      </p:sp>
      <p:sp>
        <p:nvSpPr>
          <p:cNvPr id="3" name="Text Placeholder 2">
            <a:extLst>
              <a:ext uri="{FF2B5EF4-FFF2-40B4-BE49-F238E27FC236}">
                <a16:creationId xmlns:a16="http://schemas.microsoft.com/office/drawing/2014/main" id="{5F4A25C9-FDBF-F285-3236-074E57782CA6}"/>
              </a:ext>
            </a:extLst>
          </p:cNvPr>
          <p:cNvSpPr>
            <a:spLocks noGrp="1"/>
          </p:cNvSpPr>
          <p:nvPr>
            <p:ph type="body" idx="1"/>
          </p:nvPr>
        </p:nvSpPr>
        <p:spPr/>
        <p:txBody>
          <a:bodyPr/>
          <a:lstStyle/>
          <a:p>
            <a:pPr marL="169329" indent="0">
              <a:buNone/>
            </a:pPr>
            <a:r>
              <a:rPr lang="en-US" dirty="0"/>
              <a:t>The first argument from earlier (on the left below) is much easier to follow than the sample space argument (on the right below). </a:t>
            </a:r>
          </a:p>
          <a:p>
            <a:r>
              <a:rPr lang="en-US" dirty="0"/>
              <a:t>Both are rigorous. First is clearer.</a:t>
            </a:r>
          </a:p>
          <a:p>
            <a:pPr lvl="1"/>
            <a:r>
              <a:rPr lang="en-US" sz="2400" dirty="0">
                <a:latin typeface="Inter Light" panose="020B0604020202020204" charset="0"/>
                <a:ea typeface="Inter Light" panose="020B0604020202020204" charset="0"/>
                <a:cs typeface="Inter Light" panose="020B0604020202020204" charset="0"/>
              </a:rPr>
              <a:t>Hidden in this argument is the idea of “conditional probability” covered in </a:t>
            </a:r>
            <a:r>
              <a:rPr lang="en-US" sz="2400">
                <a:latin typeface="Inter Light" panose="020B0604020202020204" charset="0"/>
                <a:ea typeface="Inter Light" panose="020B0604020202020204" charset="0"/>
                <a:cs typeface="Inter Light" panose="020B0604020202020204" charset="0"/>
              </a:rPr>
              <a:t>next set of notes (notes14).</a:t>
            </a:r>
            <a:endParaRPr lang="en-US" sz="2400" dirty="0">
              <a:latin typeface="Inter Light" panose="020B0604020202020204" charset="0"/>
              <a:ea typeface="Inter Light" panose="020B0604020202020204" charset="0"/>
              <a:cs typeface="Inter Light" panose="020B0604020202020204" charset="0"/>
            </a:endParaRPr>
          </a:p>
          <a:p>
            <a:r>
              <a:rPr lang="en-US" dirty="0"/>
              <a:t>Why bother with the much more painful second argument? </a:t>
            </a:r>
          </a:p>
          <a:p>
            <a:pPr lvl="1"/>
            <a:r>
              <a:rPr lang="en-US" sz="2400" dirty="0">
                <a:latin typeface="Inter Light" panose="020B0604020202020204" charset="0"/>
                <a:ea typeface="Inter Light" panose="020B0604020202020204" charset="0"/>
                <a:cs typeface="Inter Light" panose="020B0604020202020204" charset="0"/>
              </a:rPr>
              <a:t>To show the universal applicability of the sample space framework.</a:t>
            </a:r>
          </a:p>
          <a:p>
            <a:pPr marL="169329" indent="0">
              <a:buNone/>
            </a:pPr>
            <a:endParaRPr lang="en-US" dirty="0"/>
          </a:p>
        </p:txBody>
      </p:sp>
      <p:pic>
        <p:nvPicPr>
          <p:cNvPr id="4" name="Picture 3">
            <a:extLst>
              <a:ext uri="{FF2B5EF4-FFF2-40B4-BE49-F238E27FC236}">
                <a16:creationId xmlns:a16="http://schemas.microsoft.com/office/drawing/2014/main" id="{D999156F-1A5F-5B51-344D-BA101EABDF0D}"/>
              </a:ext>
            </a:extLst>
          </p:cNvPr>
          <p:cNvPicPr>
            <a:picLocks noChangeAspect="1"/>
          </p:cNvPicPr>
          <p:nvPr/>
        </p:nvPicPr>
        <p:blipFill>
          <a:blip r:embed="rId2"/>
          <a:stretch>
            <a:fillRect/>
          </a:stretch>
        </p:blipFill>
        <p:spPr>
          <a:xfrm>
            <a:off x="660820" y="4492933"/>
            <a:ext cx="2602895" cy="1828800"/>
          </a:xfrm>
          <a:prstGeom prst="rect">
            <a:avLst/>
          </a:prstGeom>
        </p:spPr>
      </p:pic>
      <p:pic>
        <p:nvPicPr>
          <p:cNvPr id="5" name="Picture 4">
            <a:extLst>
              <a:ext uri="{FF2B5EF4-FFF2-40B4-BE49-F238E27FC236}">
                <a16:creationId xmlns:a16="http://schemas.microsoft.com/office/drawing/2014/main" id="{89F0891F-5374-5761-61D4-5C47ACFE927A}"/>
              </a:ext>
            </a:extLst>
          </p:cNvPr>
          <p:cNvPicPr>
            <a:picLocks noChangeAspect="1"/>
          </p:cNvPicPr>
          <p:nvPr/>
        </p:nvPicPr>
        <p:blipFill>
          <a:blip r:embed="rId3"/>
          <a:stretch>
            <a:fillRect/>
          </a:stretch>
        </p:blipFill>
        <p:spPr>
          <a:xfrm>
            <a:off x="3404020" y="4594534"/>
            <a:ext cx="1924716" cy="1726441"/>
          </a:xfrm>
          <a:prstGeom prst="rect">
            <a:avLst/>
          </a:prstGeom>
        </p:spPr>
      </p:pic>
      <p:pic>
        <p:nvPicPr>
          <p:cNvPr id="7" name="Picture 6">
            <a:extLst>
              <a:ext uri="{FF2B5EF4-FFF2-40B4-BE49-F238E27FC236}">
                <a16:creationId xmlns:a16="http://schemas.microsoft.com/office/drawing/2014/main" id="{8078FD80-DE2A-61B8-ABF5-5E01A7A5C346}"/>
              </a:ext>
            </a:extLst>
          </p:cNvPr>
          <p:cNvPicPr>
            <a:picLocks noChangeAspect="1"/>
          </p:cNvPicPr>
          <p:nvPr/>
        </p:nvPicPr>
        <p:blipFill>
          <a:blip r:embed="rId4"/>
          <a:stretch>
            <a:fillRect/>
          </a:stretch>
        </p:blipFill>
        <p:spPr>
          <a:xfrm>
            <a:off x="7514893" y="4577631"/>
            <a:ext cx="1924716" cy="1549244"/>
          </a:xfrm>
          <a:prstGeom prst="rect">
            <a:avLst/>
          </a:prstGeom>
        </p:spPr>
      </p:pic>
      <p:pic>
        <p:nvPicPr>
          <p:cNvPr id="9" name="Picture 8">
            <a:extLst>
              <a:ext uri="{FF2B5EF4-FFF2-40B4-BE49-F238E27FC236}">
                <a16:creationId xmlns:a16="http://schemas.microsoft.com/office/drawing/2014/main" id="{44E4B0AD-921E-AC3E-36A7-EF7B5A8956D5}"/>
              </a:ext>
            </a:extLst>
          </p:cNvPr>
          <p:cNvPicPr>
            <a:picLocks noChangeAspect="1"/>
          </p:cNvPicPr>
          <p:nvPr/>
        </p:nvPicPr>
        <p:blipFill>
          <a:blip r:embed="rId5"/>
          <a:stretch>
            <a:fillRect/>
          </a:stretch>
        </p:blipFill>
        <p:spPr>
          <a:xfrm>
            <a:off x="9601620" y="4666374"/>
            <a:ext cx="1759180" cy="1435257"/>
          </a:xfrm>
          <a:prstGeom prst="rect">
            <a:avLst/>
          </a:prstGeom>
        </p:spPr>
      </p:pic>
    </p:spTree>
    <p:extLst>
      <p:ext uri="{BB962C8B-B14F-4D97-AF65-F5344CB8AC3E}">
        <p14:creationId xmlns:p14="http://schemas.microsoft.com/office/powerpoint/2010/main" val="2994850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D8AB1E1-B28C-27F0-A7F6-430280F40D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DA3912-83C4-978B-9C87-FA8F69A8F913}"/>
              </a:ext>
            </a:extLst>
          </p:cNvPr>
          <p:cNvSpPr>
            <a:spLocks noGrp="1"/>
          </p:cNvSpPr>
          <p:nvPr>
            <p:ph type="title"/>
          </p:nvPr>
        </p:nvSpPr>
        <p:spPr/>
        <p:txBody>
          <a:bodyPr/>
          <a:lstStyle/>
          <a:p>
            <a:r>
              <a:rPr lang="en-US" dirty="0"/>
              <a:t>Example Non-Uniform Probability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EC807A-8303-69A3-4928-1785934A0817}"/>
                  </a:ext>
                </a:extLst>
              </p:cNvPr>
              <p:cNvSpPr>
                <a:spLocks noGrp="1"/>
              </p:cNvSpPr>
              <p:nvPr>
                <p:ph idx="1"/>
              </p:nvPr>
            </p:nvSpPr>
            <p:spPr/>
            <p:txBody>
              <a:bodyPr/>
              <a:lstStyle/>
              <a:p>
                <a:pPr marL="0" indent="0">
                  <a:buNone/>
                </a:pPr>
                <a:r>
                  <a:rPr lang="en-US" dirty="0"/>
                  <a:t>Example: Rolling two unfair 4-sided dice. In this case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 = {1, 2, 3, 4}, </m:t>
                    </m:r>
                    <m:r>
                      <a:rPr lang="en-US" i="1" dirty="0" smtClean="0">
                        <a:latin typeface="Cambria Math" panose="02040503050406030204" pitchFamily="18" charset="0"/>
                      </a:rPr>
                      <m:t>𝑘</m:t>
                    </m:r>
                    <m:r>
                      <a:rPr lang="en-US" i="1" dirty="0" smtClean="0">
                        <a:latin typeface="Cambria Math" panose="02040503050406030204" pitchFamily="18" charset="0"/>
                      </a:rPr>
                      <m:t> = 2</m:t>
                    </m:r>
                  </m:oMath>
                </a14:m>
                <a:r>
                  <a:rPr lang="en-US" dirty="0"/>
                  <a:t>, and we are drawing with replacement. Suppose that dice are loaded so that 1 appears 5/8 of the time, and other numbers occur 1/8 of the time</a:t>
                </a:r>
                <a:r>
                  <a:rPr lang="en-US" b="1" dirty="0"/>
                  <a:t>.</a:t>
                </a:r>
              </a:p>
              <a:p>
                <a:pPr marL="0" indent="0">
                  <a:buNone/>
                </a:pPr>
                <a:endParaRPr lang="en-US" dirty="0"/>
              </a:p>
              <a:p>
                <a:pPr marL="0" indent="0">
                  <a:buNone/>
                </a:pPr>
                <a:r>
                  <a:rPr lang="en-US" dirty="0"/>
                  <a:t>In this example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𝜔</m:t>
                        </m:r>
                      </m:e>
                    </m:d>
                  </m:oMath>
                </a14:m>
                <a:r>
                  <a:rPr lang="en-US" dirty="0"/>
                  <a:t> is slightly more complicated:</a:t>
                </a:r>
              </a:p>
              <a:p>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b="1" i="1">
                            <a:solidFill>
                              <a:srgbClr val="7030A0"/>
                            </a:solidFill>
                            <a:latin typeface="Cambria Math" panose="02040503050406030204" pitchFamily="18" charset="0"/>
                          </a:rPr>
                          <m:t>𝟏𝟏</m:t>
                        </m:r>
                      </m:e>
                    </m:d>
                    <m:r>
                      <a:rPr lang="en-US" i="1">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CDEC807A-8303-69A3-4928-1785934A0817}"/>
                  </a:ext>
                </a:extLst>
              </p:cNvPr>
              <p:cNvSpPr>
                <a:spLocks noGrp="1" noRot="1" noChangeAspect="1" noMove="1" noResize="1" noEditPoints="1" noAdjustHandles="1" noChangeArrowheads="1" noChangeShapeType="1" noTextEdit="1"/>
              </p:cNvSpPr>
              <p:nvPr>
                <p:ph idx="1"/>
              </p:nvPr>
            </p:nvSpPr>
            <p:spPr>
              <a:blipFill>
                <a:blip r:embed="rId2"/>
                <a:stretch>
                  <a:fillRect l="-849" t="-541" r="-424"/>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241CC7A-02E9-138A-884A-507E6D677BB4}"/>
              </a:ext>
            </a:extLst>
          </p:cNvPr>
          <p:cNvGrpSpPr/>
          <p:nvPr/>
        </p:nvGrpSpPr>
        <p:grpSpPr>
          <a:xfrm>
            <a:off x="259938" y="5145051"/>
            <a:ext cx="4600474" cy="1521955"/>
            <a:chOff x="3734658" y="5185691"/>
            <a:chExt cx="4600474" cy="1521955"/>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2D708A6-01C1-2212-9391-25F5FA855DD0}"/>
                    </a:ext>
                  </a:extLst>
                </p:cNvPr>
                <p:cNvSpPr txBox="1"/>
                <p:nvPr/>
              </p:nvSpPr>
              <p:spPr>
                <a:xfrm>
                  <a:off x="3734658" y="5757446"/>
                  <a:ext cx="10350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Ω</m:t>
                        </m:r>
                        <m:r>
                          <a:rPr lang="en-US" sz="2400" b="0" i="1" smtClean="0">
                            <a:latin typeface="Cambria Math" panose="02040503050406030204" pitchFamily="18" charset="0"/>
                          </a:rPr>
                          <m:t>=</m:t>
                        </m:r>
                      </m:oMath>
                    </m:oMathPara>
                  </a14:m>
                  <a:endParaRPr lang="en-US" sz="2400" dirty="0"/>
                </a:p>
              </p:txBody>
            </p:sp>
          </mc:Choice>
          <mc:Fallback xmlns="">
            <p:sp>
              <p:nvSpPr>
                <p:cNvPr id="5" name="TextBox 4">
                  <a:extLst>
                    <a:ext uri="{FF2B5EF4-FFF2-40B4-BE49-F238E27FC236}">
                      <a16:creationId xmlns:a16="http://schemas.microsoft.com/office/drawing/2014/main" id="{92D708A6-01C1-2212-9391-25F5FA855DD0}"/>
                    </a:ext>
                  </a:extLst>
                </p:cNvPr>
                <p:cNvSpPr txBox="1">
                  <a:spLocks noRot="1" noChangeAspect="1" noMove="1" noResize="1" noEditPoints="1" noAdjustHandles="1" noChangeArrowheads="1" noChangeShapeType="1" noTextEdit="1"/>
                </p:cNvSpPr>
                <p:nvPr/>
              </p:nvSpPr>
              <p:spPr>
                <a:xfrm>
                  <a:off x="3734658" y="5757446"/>
                  <a:ext cx="1035050" cy="461665"/>
                </a:xfrm>
                <a:prstGeom prst="rect">
                  <a:avLst/>
                </a:prstGeom>
                <a:blipFill>
                  <a:blip r:embed="rId3"/>
                  <a:stretch>
                    <a:fillRect/>
                  </a:stretch>
                </a:blipFill>
              </p:spPr>
              <p:txBody>
                <a:bodyPr/>
                <a:lstStyle/>
                <a:p>
                  <a:r>
                    <a:rPr lang="en-US">
                      <a:noFill/>
                    </a:rPr>
                    <a:t> </a:t>
                  </a:r>
                </a:p>
              </p:txBody>
            </p:sp>
          </mc:Fallback>
        </mc:AlternateContent>
        <p:sp>
          <p:nvSpPr>
            <p:cNvPr id="6" name="Freeform: Shape 5">
              <a:extLst>
                <a:ext uri="{FF2B5EF4-FFF2-40B4-BE49-F238E27FC236}">
                  <a16:creationId xmlns:a16="http://schemas.microsoft.com/office/drawing/2014/main" id="{9386E510-2820-8BC4-4815-0010E0FCE556}"/>
                </a:ext>
              </a:extLst>
            </p:cNvPr>
            <p:cNvSpPr/>
            <p:nvPr/>
          </p:nvSpPr>
          <p:spPr>
            <a:xfrm>
              <a:off x="4767915" y="5185691"/>
              <a:ext cx="3567217" cy="1521955"/>
            </a:xfrm>
            <a:custGeom>
              <a:avLst/>
              <a:gdLst>
                <a:gd name="connsiteX0" fmla="*/ 209121 w 3567217"/>
                <a:gd name="connsiteY0" fmla="*/ 42959 h 1521955"/>
                <a:gd name="connsiteX1" fmla="*/ 135478 w 3567217"/>
                <a:gd name="connsiteY1" fmla="*/ 79780 h 1521955"/>
                <a:gd name="connsiteX2" fmla="*/ 92520 w 3567217"/>
                <a:gd name="connsiteY2" fmla="*/ 135012 h 1521955"/>
                <a:gd name="connsiteX3" fmla="*/ 104794 w 3567217"/>
                <a:gd name="connsiteY3" fmla="*/ 220929 h 1521955"/>
                <a:gd name="connsiteX4" fmla="*/ 123204 w 3567217"/>
                <a:gd name="connsiteY4" fmla="*/ 263888 h 1521955"/>
                <a:gd name="connsiteX5" fmla="*/ 135478 w 3567217"/>
                <a:gd name="connsiteY5" fmla="*/ 368215 h 1521955"/>
                <a:gd name="connsiteX6" fmla="*/ 129341 w 3567217"/>
                <a:gd name="connsiteY6" fmla="*/ 632102 h 1521955"/>
                <a:gd name="connsiteX7" fmla="*/ 104794 w 3567217"/>
                <a:gd name="connsiteY7" fmla="*/ 693471 h 1521955"/>
                <a:gd name="connsiteX8" fmla="*/ 6603 w 3567217"/>
                <a:gd name="connsiteY8" fmla="*/ 859168 h 1521955"/>
                <a:gd name="connsiteX9" fmla="*/ 466 w 3567217"/>
                <a:gd name="connsiteY9" fmla="*/ 883716 h 1521955"/>
                <a:gd name="connsiteX10" fmla="*/ 43425 w 3567217"/>
                <a:gd name="connsiteY10" fmla="*/ 994180 h 1521955"/>
                <a:gd name="connsiteX11" fmla="*/ 49562 w 3567217"/>
                <a:gd name="connsiteY11" fmla="*/ 1116918 h 1521955"/>
                <a:gd name="connsiteX12" fmla="*/ 55698 w 3567217"/>
                <a:gd name="connsiteY12" fmla="*/ 1166014 h 1521955"/>
                <a:gd name="connsiteX13" fmla="*/ 74109 w 3567217"/>
                <a:gd name="connsiteY13" fmla="*/ 1202835 h 1521955"/>
                <a:gd name="connsiteX14" fmla="*/ 92520 w 3567217"/>
                <a:gd name="connsiteY14" fmla="*/ 1245794 h 1521955"/>
                <a:gd name="connsiteX15" fmla="*/ 129341 w 3567217"/>
                <a:gd name="connsiteY15" fmla="*/ 1282615 h 1521955"/>
                <a:gd name="connsiteX16" fmla="*/ 258217 w 3567217"/>
                <a:gd name="connsiteY16" fmla="*/ 1374669 h 1521955"/>
                <a:gd name="connsiteX17" fmla="*/ 399366 w 3567217"/>
                <a:gd name="connsiteY17" fmla="*/ 1436038 h 1521955"/>
                <a:gd name="connsiteX18" fmla="*/ 552788 w 3567217"/>
                <a:gd name="connsiteY18" fmla="*/ 1466722 h 1521955"/>
                <a:gd name="connsiteX19" fmla="*/ 761443 w 3567217"/>
                <a:gd name="connsiteY19" fmla="*/ 1485133 h 1521955"/>
                <a:gd name="connsiteX20" fmla="*/ 878045 w 3567217"/>
                <a:gd name="connsiteY20" fmla="*/ 1491270 h 1521955"/>
                <a:gd name="connsiteX21" fmla="*/ 951688 w 3567217"/>
                <a:gd name="connsiteY21" fmla="*/ 1485133 h 1521955"/>
                <a:gd name="connsiteX22" fmla="*/ 1068289 w 3567217"/>
                <a:gd name="connsiteY22" fmla="*/ 1454449 h 1521955"/>
                <a:gd name="connsiteX23" fmla="*/ 1148069 w 3567217"/>
                <a:gd name="connsiteY23" fmla="*/ 1442175 h 1521955"/>
                <a:gd name="connsiteX24" fmla="*/ 1240123 w 3567217"/>
                <a:gd name="connsiteY24" fmla="*/ 1448312 h 1521955"/>
                <a:gd name="connsiteX25" fmla="*/ 1356724 w 3567217"/>
                <a:gd name="connsiteY25" fmla="*/ 1485133 h 1521955"/>
                <a:gd name="connsiteX26" fmla="*/ 1479462 w 3567217"/>
                <a:gd name="connsiteY26" fmla="*/ 1497407 h 1521955"/>
                <a:gd name="connsiteX27" fmla="*/ 1651296 w 3567217"/>
                <a:gd name="connsiteY27" fmla="*/ 1491270 h 1521955"/>
                <a:gd name="connsiteX28" fmla="*/ 1749486 w 3567217"/>
                <a:gd name="connsiteY28" fmla="*/ 1466722 h 1521955"/>
                <a:gd name="connsiteX29" fmla="*/ 1841540 w 3567217"/>
                <a:gd name="connsiteY29" fmla="*/ 1454449 h 1521955"/>
                <a:gd name="connsiteX30" fmla="*/ 1902909 w 3567217"/>
                <a:gd name="connsiteY30" fmla="*/ 1472859 h 1521955"/>
                <a:gd name="connsiteX31" fmla="*/ 1939731 w 3567217"/>
                <a:gd name="connsiteY31" fmla="*/ 1503544 h 1521955"/>
                <a:gd name="connsiteX32" fmla="*/ 1976552 w 3567217"/>
                <a:gd name="connsiteY32" fmla="*/ 1509681 h 1521955"/>
                <a:gd name="connsiteX33" fmla="*/ 2056332 w 3567217"/>
                <a:gd name="connsiteY33" fmla="*/ 1515818 h 1521955"/>
                <a:gd name="connsiteX34" fmla="*/ 2160659 w 3567217"/>
                <a:gd name="connsiteY34" fmla="*/ 1497407 h 1521955"/>
                <a:gd name="connsiteX35" fmla="*/ 2228166 w 3567217"/>
                <a:gd name="connsiteY35" fmla="*/ 1478996 h 1521955"/>
                <a:gd name="connsiteX36" fmla="*/ 2375451 w 3567217"/>
                <a:gd name="connsiteY36" fmla="*/ 1485133 h 1521955"/>
                <a:gd name="connsiteX37" fmla="*/ 2485916 w 3567217"/>
                <a:gd name="connsiteY37" fmla="*/ 1497407 h 1521955"/>
                <a:gd name="connsiteX38" fmla="*/ 2577970 w 3567217"/>
                <a:gd name="connsiteY38" fmla="*/ 1515818 h 1521955"/>
                <a:gd name="connsiteX39" fmla="*/ 2676160 w 3567217"/>
                <a:gd name="connsiteY39" fmla="*/ 1521955 h 1521955"/>
                <a:gd name="connsiteX40" fmla="*/ 2940047 w 3567217"/>
                <a:gd name="connsiteY40" fmla="*/ 1497407 h 1521955"/>
                <a:gd name="connsiteX41" fmla="*/ 3019827 w 3567217"/>
                <a:gd name="connsiteY41" fmla="*/ 1491270 h 1521955"/>
                <a:gd name="connsiteX42" fmla="*/ 3124155 w 3567217"/>
                <a:gd name="connsiteY42" fmla="*/ 1478996 h 1521955"/>
                <a:gd name="connsiteX43" fmla="*/ 3160976 w 3567217"/>
                <a:gd name="connsiteY43" fmla="*/ 1472859 h 1521955"/>
                <a:gd name="connsiteX44" fmla="*/ 3363494 w 3567217"/>
                <a:gd name="connsiteY44" fmla="*/ 1466722 h 1521955"/>
                <a:gd name="connsiteX45" fmla="*/ 3510780 w 3567217"/>
                <a:gd name="connsiteY45" fmla="*/ 1448312 h 1521955"/>
                <a:gd name="connsiteX46" fmla="*/ 3541465 w 3567217"/>
                <a:gd name="connsiteY46" fmla="*/ 1393079 h 1521955"/>
                <a:gd name="connsiteX47" fmla="*/ 3566013 w 3567217"/>
                <a:gd name="connsiteY47" fmla="*/ 1196698 h 1521955"/>
                <a:gd name="connsiteX48" fmla="*/ 3547602 w 3567217"/>
                <a:gd name="connsiteY48" fmla="*/ 1135329 h 1521955"/>
                <a:gd name="connsiteX49" fmla="*/ 3541465 w 3567217"/>
                <a:gd name="connsiteY49" fmla="*/ 1061686 h 1521955"/>
                <a:gd name="connsiteX50" fmla="*/ 3547602 w 3567217"/>
                <a:gd name="connsiteY50" fmla="*/ 914400 h 1521955"/>
                <a:gd name="connsiteX51" fmla="*/ 3486233 w 3567217"/>
                <a:gd name="connsiteY51" fmla="*/ 742567 h 1521955"/>
                <a:gd name="connsiteX52" fmla="*/ 3388042 w 3567217"/>
                <a:gd name="connsiteY52" fmla="*/ 632102 h 1521955"/>
                <a:gd name="connsiteX53" fmla="*/ 3375768 w 3567217"/>
                <a:gd name="connsiteY53" fmla="*/ 601418 h 1521955"/>
                <a:gd name="connsiteX54" fmla="*/ 3357357 w 3567217"/>
                <a:gd name="connsiteY54" fmla="*/ 564596 h 1521955"/>
                <a:gd name="connsiteX55" fmla="*/ 3369631 w 3567217"/>
                <a:gd name="connsiteY55" fmla="*/ 490953 h 1521955"/>
                <a:gd name="connsiteX56" fmla="*/ 3381905 w 3567217"/>
                <a:gd name="connsiteY56" fmla="*/ 441858 h 1521955"/>
                <a:gd name="connsiteX57" fmla="*/ 3394179 w 3567217"/>
                <a:gd name="connsiteY57" fmla="*/ 386626 h 1521955"/>
                <a:gd name="connsiteX58" fmla="*/ 3375768 w 3567217"/>
                <a:gd name="connsiteY58" fmla="*/ 263888 h 1521955"/>
                <a:gd name="connsiteX59" fmla="*/ 3338947 w 3567217"/>
                <a:gd name="connsiteY59" fmla="*/ 208655 h 1521955"/>
                <a:gd name="connsiteX60" fmla="*/ 3222345 w 3567217"/>
                <a:gd name="connsiteY60" fmla="*/ 98191 h 1521955"/>
                <a:gd name="connsiteX61" fmla="*/ 3142566 w 3567217"/>
                <a:gd name="connsiteY61" fmla="*/ 79780 h 1521955"/>
                <a:gd name="connsiteX62" fmla="*/ 2835720 w 3567217"/>
                <a:gd name="connsiteY62" fmla="*/ 55232 h 1521955"/>
                <a:gd name="connsiteX63" fmla="*/ 2768214 w 3567217"/>
                <a:gd name="connsiteY63" fmla="*/ 49096 h 1521955"/>
                <a:gd name="connsiteX64" fmla="*/ 2559559 w 3567217"/>
                <a:gd name="connsiteY64" fmla="*/ 24548 h 1521955"/>
                <a:gd name="connsiteX65" fmla="*/ 2344767 w 3567217"/>
                <a:gd name="connsiteY65" fmla="*/ 6137 h 1521955"/>
                <a:gd name="connsiteX66" fmla="*/ 2246576 w 3567217"/>
                <a:gd name="connsiteY66" fmla="*/ 0 h 1521955"/>
                <a:gd name="connsiteX67" fmla="*/ 1798582 w 3567217"/>
                <a:gd name="connsiteY67" fmla="*/ 18411 h 1521955"/>
                <a:gd name="connsiteX68" fmla="*/ 1675843 w 3567217"/>
                <a:gd name="connsiteY68" fmla="*/ 55232 h 1521955"/>
                <a:gd name="connsiteX69" fmla="*/ 1639022 w 3567217"/>
                <a:gd name="connsiteY69" fmla="*/ 73643 h 1521955"/>
                <a:gd name="connsiteX70" fmla="*/ 1589927 w 3567217"/>
                <a:gd name="connsiteY70" fmla="*/ 92054 h 1521955"/>
                <a:gd name="connsiteX71" fmla="*/ 1479462 w 3567217"/>
                <a:gd name="connsiteY71" fmla="*/ 85917 h 1521955"/>
                <a:gd name="connsiteX72" fmla="*/ 1332176 w 3567217"/>
                <a:gd name="connsiteY72" fmla="*/ 49096 h 1521955"/>
                <a:gd name="connsiteX73" fmla="*/ 1191027 w 3567217"/>
                <a:gd name="connsiteY73" fmla="*/ 30685 h 1521955"/>
                <a:gd name="connsiteX74" fmla="*/ 810539 w 3567217"/>
                <a:gd name="connsiteY74" fmla="*/ 49096 h 1521955"/>
                <a:gd name="connsiteX75" fmla="*/ 693937 w 3567217"/>
                <a:gd name="connsiteY75" fmla="*/ 61369 h 1521955"/>
                <a:gd name="connsiteX76" fmla="*/ 307312 w 3567217"/>
                <a:gd name="connsiteY76" fmla="*/ 36822 h 1521955"/>
                <a:gd name="connsiteX77" fmla="*/ 209121 w 3567217"/>
                <a:gd name="connsiteY77" fmla="*/ 42959 h 152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567217" h="1521955">
                  <a:moveTo>
                    <a:pt x="209121" y="42959"/>
                  </a:moveTo>
                  <a:cubicBezTo>
                    <a:pt x="180482" y="50119"/>
                    <a:pt x="152514" y="63961"/>
                    <a:pt x="135478" y="79780"/>
                  </a:cubicBezTo>
                  <a:cubicBezTo>
                    <a:pt x="118387" y="95651"/>
                    <a:pt x="92520" y="135012"/>
                    <a:pt x="92520" y="135012"/>
                  </a:cubicBezTo>
                  <a:cubicBezTo>
                    <a:pt x="96611" y="163651"/>
                    <a:pt x="98093" y="192786"/>
                    <a:pt x="104794" y="220929"/>
                  </a:cubicBezTo>
                  <a:cubicBezTo>
                    <a:pt x="108402" y="236085"/>
                    <a:pt x="119190" y="248835"/>
                    <a:pt x="123204" y="263888"/>
                  </a:cubicBezTo>
                  <a:cubicBezTo>
                    <a:pt x="124811" y="269913"/>
                    <a:pt x="135189" y="365612"/>
                    <a:pt x="135478" y="368215"/>
                  </a:cubicBezTo>
                  <a:cubicBezTo>
                    <a:pt x="133432" y="456177"/>
                    <a:pt x="137605" y="544505"/>
                    <a:pt x="129341" y="632102"/>
                  </a:cubicBezTo>
                  <a:cubicBezTo>
                    <a:pt x="127272" y="654037"/>
                    <a:pt x="115437" y="674180"/>
                    <a:pt x="104794" y="693471"/>
                  </a:cubicBezTo>
                  <a:cubicBezTo>
                    <a:pt x="-80604" y="1029508"/>
                    <a:pt x="92301" y="687776"/>
                    <a:pt x="6603" y="859168"/>
                  </a:cubicBezTo>
                  <a:cubicBezTo>
                    <a:pt x="4557" y="867351"/>
                    <a:pt x="-1753" y="875579"/>
                    <a:pt x="466" y="883716"/>
                  </a:cubicBezTo>
                  <a:cubicBezTo>
                    <a:pt x="10861" y="921832"/>
                    <a:pt x="43425" y="994180"/>
                    <a:pt x="43425" y="994180"/>
                  </a:cubicBezTo>
                  <a:cubicBezTo>
                    <a:pt x="45471" y="1035093"/>
                    <a:pt x="46644" y="1076058"/>
                    <a:pt x="49562" y="1116918"/>
                  </a:cubicBezTo>
                  <a:cubicBezTo>
                    <a:pt x="50737" y="1133369"/>
                    <a:pt x="51167" y="1150156"/>
                    <a:pt x="55698" y="1166014"/>
                  </a:cubicBezTo>
                  <a:cubicBezTo>
                    <a:pt x="59468" y="1179208"/>
                    <a:pt x="68358" y="1190376"/>
                    <a:pt x="74109" y="1202835"/>
                  </a:cubicBezTo>
                  <a:cubicBezTo>
                    <a:pt x="80638" y="1216980"/>
                    <a:pt x="83652" y="1232985"/>
                    <a:pt x="92520" y="1245794"/>
                  </a:cubicBezTo>
                  <a:cubicBezTo>
                    <a:pt x="102400" y="1260065"/>
                    <a:pt x="116326" y="1271131"/>
                    <a:pt x="129341" y="1282615"/>
                  </a:cubicBezTo>
                  <a:cubicBezTo>
                    <a:pt x="195772" y="1341230"/>
                    <a:pt x="187949" y="1332508"/>
                    <a:pt x="258217" y="1374669"/>
                  </a:cubicBezTo>
                  <a:cubicBezTo>
                    <a:pt x="294132" y="1428544"/>
                    <a:pt x="272551" y="1404334"/>
                    <a:pt x="399366" y="1436038"/>
                  </a:cubicBezTo>
                  <a:cubicBezTo>
                    <a:pt x="451211" y="1449000"/>
                    <a:pt x="497809" y="1461871"/>
                    <a:pt x="552788" y="1466722"/>
                  </a:cubicBezTo>
                  <a:lnTo>
                    <a:pt x="761443" y="1485133"/>
                  </a:lnTo>
                  <a:cubicBezTo>
                    <a:pt x="800254" y="1488062"/>
                    <a:pt x="839178" y="1489224"/>
                    <a:pt x="878045" y="1491270"/>
                  </a:cubicBezTo>
                  <a:cubicBezTo>
                    <a:pt x="902593" y="1489224"/>
                    <a:pt x="927504" y="1489814"/>
                    <a:pt x="951688" y="1485133"/>
                  </a:cubicBezTo>
                  <a:cubicBezTo>
                    <a:pt x="991146" y="1477496"/>
                    <a:pt x="1029027" y="1463037"/>
                    <a:pt x="1068289" y="1454449"/>
                  </a:cubicBezTo>
                  <a:cubicBezTo>
                    <a:pt x="1094574" y="1448699"/>
                    <a:pt x="1121476" y="1446266"/>
                    <a:pt x="1148069" y="1442175"/>
                  </a:cubicBezTo>
                  <a:cubicBezTo>
                    <a:pt x="1178754" y="1444221"/>
                    <a:pt x="1209967" y="1442281"/>
                    <a:pt x="1240123" y="1448312"/>
                  </a:cubicBezTo>
                  <a:cubicBezTo>
                    <a:pt x="1451432" y="1490573"/>
                    <a:pt x="1166623" y="1458912"/>
                    <a:pt x="1356724" y="1485133"/>
                  </a:cubicBezTo>
                  <a:cubicBezTo>
                    <a:pt x="1397455" y="1490751"/>
                    <a:pt x="1479462" y="1497407"/>
                    <a:pt x="1479462" y="1497407"/>
                  </a:cubicBezTo>
                  <a:cubicBezTo>
                    <a:pt x="1536740" y="1495361"/>
                    <a:pt x="1594348" y="1497741"/>
                    <a:pt x="1651296" y="1491270"/>
                  </a:cubicBezTo>
                  <a:cubicBezTo>
                    <a:pt x="1684818" y="1487461"/>
                    <a:pt x="1716363" y="1473133"/>
                    <a:pt x="1749486" y="1466722"/>
                  </a:cubicBezTo>
                  <a:cubicBezTo>
                    <a:pt x="1779878" y="1460840"/>
                    <a:pt x="1810855" y="1458540"/>
                    <a:pt x="1841540" y="1454449"/>
                  </a:cubicBezTo>
                  <a:cubicBezTo>
                    <a:pt x="1861996" y="1460586"/>
                    <a:pt x="1883807" y="1463308"/>
                    <a:pt x="1902909" y="1472859"/>
                  </a:cubicBezTo>
                  <a:cubicBezTo>
                    <a:pt x="1917199" y="1480004"/>
                    <a:pt x="1925441" y="1496399"/>
                    <a:pt x="1939731" y="1503544"/>
                  </a:cubicBezTo>
                  <a:cubicBezTo>
                    <a:pt x="1950860" y="1509109"/>
                    <a:pt x="1964177" y="1508378"/>
                    <a:pt x="1976552" y="1509681"/>
                  </a:cubicBezTo>
                  <a:cubicBezTo>
                    <a:pt x="2003077" y="1512473"/>
                    <a:pt x="2029739" y="1513772"/>
                    <a:pt x="2056332" y="1515818"/>
                  </a:cubicBezTo>
                  <a:cubicBezTo>
                    <a:pt x="2091108" y="1509681"/>
                    <a:pt x="2126130" y="1504806"/>
                    <a:pt x="2160659" y="1497407"/>
                  </a:cubicBezTo>
                  <a:cubicBezTo>
                    <a:pt x="2183465" y="1492520"/>
                    <a:pt x="2204880" y="1480327"/>
                    <a:pt x="2228166" y="1478996"/>
                  </a:cubicBezTo>
                  <a:cubicBezTo>
                    <a:pt x="2277224" y="1476193"/>
                    <a:pt x="2326356" y="1483087"/>
                    <a:pt x="2375451" y="1485133"/>
                  </a:cubicBezTo>
                  <a:cubicBezTo>
                    <a:pt x="2412273" y="1489224"/>
                    <a:pt x="2449286" y="1491857"/>
                    <a:pt x="2485916" y="1497407"/>
                  </a:cubicBezTo>
                  <a:cubicBezTo>
                    <a:pt x="2516855" y="1502095"/>
                    <a:pt x="2546935" y="1511813"/>
                    <a:pt x="2577970" y="1515818"/>
                  </a:cubicBezTo>
                  <a:cubicBezTo>
                    <a:pt x="2610494" y="1520015"/>
                    <a:pt x="2643430" y="1519909"/>
                    <a:pt x="2676160" y="1521955"/>
                  </a:cubicBezTo>
                  <a:lnTo>
                    <a:pt x="2940047" y="1497407"/>
                  </a:lnTo>
                  <a:cubicBezTo>
                    <a:pt x="2966613" y="1495035"/>
                    <a:pt x="2993287" y="1493924"/>
                    <a:pt x="3019827" y="1491270"/>
                  </a:cubicBezTo>
                  <a:cubicBezTo>
                    <a:pt x="3054669" y="1487786"/>
                    <a:pt x="3089433" y="1483525"/>
                    <a:pt x="3124155" y="1478996"/>
                  </a:cubicBezTo>
                  <a:cubicBezTo>
                    <a:pt x="3136493" y="1477387"/>
                    <a:pt x="3148549" y="1473496"/>
                    <a:pt x="3160976" y="1472859"/>
                  </a:cubicBezTo>
                  <a:cubicBezTo>
                    <a:pt x="3228424" y="1469400"/>
                    <a:pt x="3295988" y="1468768"/>
                    <a:pt x="3363494" y="1466722"/>
                  </a:cubicBezTo>
                  <a:cubicBezTo>
                    <a:pt x="3375534" y="1465796"/>
                    <a:pt x="3494673" y="1459386"/>
                    <a:pt x="3510780" y="1448312"/>
                  </a:cubicBezTo>
                  <a:cubicBezTo>
                    <a:pt x="3528135" y="1436380"/>
                    <a:pt x="3531237" y="1411490"/>
                    <a:pt x="3541465" y="1393079"/>
                  </a:cubicBezTo>
                  <a:cubicBezTo>
                    <a:pt x="3557036" y="1320417"/>
                    <a:pt x="3571557" y="1274315"/>
                    <a:pt x="3566013" y="1196698"/>
                  </a:cubicBezTo>
                  <a:cubicBezTo>
                    <a:pt x="3564491" y="1175395"/>
                    <a:pt x="3553739" y="1155785"/>
                    <a:pt x="3547602" y="1135329"/>
                  </a:cubicBezTo>
                  <a:cubicBezTo>
                    <a:pt x="3545556" y="1110781"/>
                    <a:pt x="3541465" y="1086319"/>
                    <a:pt x="3541465" y="1061686"/>
                  </a:cubicBezTo>
                  <a:cubicBezTo>
                    <a:pt x="3541465" y="1012548"/>
                    <a:pt x="3555982" y="962818"/>
                    <a:pt x="3547602" y="914400"/>
                  </a:cubicBezTo>
                  <a:cubicBezTo>
                    <a:pt x="3537230" y="854470"/>
                    <a:pt x="3516160" y="795515"/>
                    <a:pt x="3486233" y="742567"/>
                  </a:cubicBezTo>
                  <a:cubicBezTo>
                    <a:pt x="3461991" y="699678"/>
                    <a:pt x="3388042" y="632102"/>
                    <a:pt x="3388042" y="632102"/>
                  </a:cubicBezTo>
                  <a:cubicBezTo>
                    <a:pt x="3383951" y="621874"/>
                    <a:pt x="3380326" y="611447"/>
                    <a:pt x="3375768" y="601418"/>
                  </a:cubicBezTo>
                  <a:cubicBezTo>
                    <a:pt x="3370089" y="588925"/>
                    <a:pt x="3358118" y="578298"/>
                    <a:pt x="3357357" y="564596"/>
                  </a:cubicBezTo>
                  <a:cubicBezTo>
                    <a:pt x="3355977" y="539748"/>
                    <a:pt x="3364750" y="515356"/>
                    <a:pt x="3369631" y="490953"/>
                  </a:cubicBezTo>
                  <a:cubicBezTo>
                    <a:pt x="3372939" y="474412"/>
                    <a:pt x="3378041" y="458278"/>
                    <a:pt x="3381905" y="441858"/>
                  </a:cubicBezTo>
                  <a:cubicBezTo>
                    <a:pt x="3386225" y="423500"/>
                    <a:pt x="3390088" y="405037"/>
                    <a:pt x="3394179" y="386626"/>
                  </a:cubicBezTo>
                  <a:cubicBezTo>
                    <a:pt x="3388042" y="345713"/>
                    <a:pt x="3388030" y="303399"/>
                    <a:pt x="3375768" y="263888"/>
                  </a:cubicBezTo>
                  <a:cubicBezTo>
                    <a:pt x="3369210" y="242755"/>
                    <a:pt x="3352073" y="226469"/>
                    <a:pt x="3338947" y="208655"/>
                  </a:cubicBezTo>
                  <a:cubicBezTo>
                    <a:pt x="3305382" y="163102"/>
                    <a:pt x="3276081" y="122820"/>
                    <a:pt x="3222345" y="98191"/>
                  </a:cubicBezTo>
                  <a:cubicBezTo>
                    <a:pt x="3197535" y="86820"/>
                    <a:pt x="3169568" y="83751"/>
                    <a:pt x="3142566" y="79780"/>
                  </a:cubicBezTo>
                  <a:cubicBezTo>
                    <a:pt x="3065399" y="68432"/>
                    <a:pt x="2903915" y="61431"/>
                    <a:pt x="2835720" y="55232"/>
                  </a:cubicBezTo>
                  <a:cubicBezTo>
                    <a:pt x="2813218" y="53187"/>
                    <a:pt x="2790671" y="51591"/>
                    <a:pt x="2768214" y="49096"/>
                  </a:cubicBezTo>
                  <a:cubicBezTo>
                    <a:pt x="2698611" y="41362"/>
                    <a:pt x="2629435" y="29206"/>
                    <a:pt x="2559559" y="24548"/>
                  </a:cubicBezTo>
                  <a:cubicBezTo>
                    <a:pt x="2311791" y="8030"/>
                    <a:pt x="2651444" y="31694"/>
                    <a:pt x="2344767" y="6137"/>
                  </a:cubicBezTo>
                  <a:cubicBezTo>
                    <a:pt x="2312086" y="3414"/>
                    <a:pt x="2279306" y="2046"/>
                    <a:pt x="2246576" y="0"/>
                  </a:cubicBezTo>
                  <a:cubicBezTo>
                    <a:pt x="2097245" y="6137"/>
                    <a:pt x="1947668" y="7887"/>
                    <a:pt x="1798582" y="18411"/>
                  </a:cubicBezTo>
                  <a:cubicBezTo>
                    <a:pt x="1769164" y="20488"/>
                    <a:pt x="1706371" y="42149"/>
                    <a:pt x="1675843" y="55232"/>
                  </a:cubicBezTo>
                  <a:cubicBezTo>
                    <a:pt x="1663230" y="60637"/>
                    <a:pt x="1651635" y="68237"/>
                    <a:pt x="1639022" y="73643"/>
                  </a:cubicBezTo>
                  <a:cubicBezTo>
                    <a:pt x="1622957" y="80528"/>
                    <a:pt x="1606292" y="85917"/>
                    <a:pt x="1589927" y="92054"/>
                  </a:cubicBezTo>
                  <a:cubicBezTo>
                    <a:pt x="1553105" y="90008"/>
                    <a:pt x="1516056" y="90491"/>
                    <a:pt x="1479462" y="85917"/>
                  </a:cubicBezTo>
                  <a:cubicBezTo>
                    <a:pt x="1399903" y="75972"/>
                    <a:pt x="1401736" y="66486"/>
                    <a:pt x="1332176" y="49096"/>
                  </a:cubicBezTo>
                  <a:cubicBezTo>
                    <a:pt x="1269934" y="33536"/>
                    <a:pt x="1259284" y="35936"/>
                    <a:pt x="1191027" y="30685"/>
                  </a:cubicBezTo>
                  <a:lnTo>
                    <a:pt x="810539" y="49096"/>
                  </a:lnTo>
                  <a:cubicBezTo>
                    <a:pt x="794558" y="49984"/>
                    <a:pt x="712097" y="59351"/>
                    <a:pt x="693937" y="61369"/>
                  </a:cubicBezTo>
                  <a:cubicBezTo>
                    <a:pt x="393289" y="39895"/>
                    <a:pt x="522225" y="47056"/>
                    <a:pt x="307312" y="36822"/>
                  </a:cubicBezTo>
                  <a:cubicBezTo>
                    <a:pt x="231508" y="50605"/>
                    <a:pt x="237760" y="35799"/>
                    <a:pt x="209121" y="42959"/>
                  </a:cubicBezTo>
                  <a:close/>
                </a:path>
              </a:pathLst>
            </a:custGeom>
            <a:ln w="31750"/>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7030A0"/>
                  </a:solidFill>
                  <a:latin typeface="Consolas" panose="020B0609020204030204" pitchFamily="49" charset="0"/>
                </a:rPr>
                <a:t>11</a:t>
              </a:r>
              <a:r>
                <a:rPr lang="en-US" dirty="0">
                  <a:solidFill>
                    <a:schemeClr val="tx1"/>
                  </a:solidFill>
                  <a:latin typeface="Consolas" panose="020B0609020204030204" pitchFamily="49" charset="0"/>
                </a:rPr>
                <a:t>   12   13   14</a:t>
              </a:r>
            </a:p>
            <a:p>
              <a:pPr algn="ctr"/>
              <a:r>
                <a:rPr lang="en-US" dirty="0">
                  <a:solidFill>
                    <a:schemeClr val="tx1"/>
                  </a:solidFill>
                  <a:latin typeface="Consolas" panose="020B0609020204030204" pitchFamily="49" charset="0"/>
                </a:rPr>
                <a:t>21   22   23   24</a:t>
              </a:r>
            </a:p>
            <a:p>
              <a:pPr algn="ctr"/>
              <a:r>
                <a:rPr lang="en-US" dirty="0">
                  <a:solidFill>
                    <a:schemeClr val="tx1"/>
                  </a:solidFill>
                  <a:latin typeface="Consolas" panose="020B0609020204030204" pitchFamily="49" charset="0"/>
                </a:rPr>
                <a:t>31   32   33   34</a:t>
              </a:r>
            </a:p>
            <a:p>
              <a:pPr algn="ctr"/>
              <a:r>
                <a:rPr lang="en-US" dirty="0">
                  <a:solidFill>
                    <a:schemeClr val="tx1"/>
                  </a:solidFill>
                  <a:latin typeface="Consolas" panose="020B0609020204030204" pitchFamily="49" charset="0"/>
                </a:rPr>
                <a:t>41   42   43   44</a:t>
              </a:r>
            </a:p>
          </p:txBody>
        </p:sp>
      </p:grpSp>
      <p:sp>
        <p:nvSpPr>
          <p:cNvPr id="7" name="TextBox 6">
            <a:extLst>
              <a:ext uri="{FF2B5EF4-FFF2-40B4-BE49-F238E27FC236}">
                <a16:creationId xmlns:a16="http://schemas.microsoft.com/office/drawing/2014/main" id="{3BC74407-3F07-2DAE-FBC2-74E351870CD4}"/>
              </a:ext>
            </a:extLst>
          </p:cNvPr>
          <p:cNvSpPr txBox="1"/>
          <p:nvPr/>
        </p:nvSpPr>
        <p:spPr>
          <a:xfrm>
            <a:off x="9766965" y="4410576"/>
            <a:ext cx="2072639" cy="369332"/>
          </a:xfrm>
          <a:prstGeom prst="rect">
            <a:avLst/>
          </a:prstGeom>
          <a:noFill/>
        </p:spPr>
        <p:txBody>
          <a:bodyPr wrap="square">
            <a:spAutoFit/>
          </a:bodyPr>
          <a:lstStyle/>
          <a:p>
            <a:r>
              <a:rPr lang="en-US" dirty="0">
                <a:hlinkClick r:id="rId4"/>
              </a:rPr>
              <a:t>https://joshh.ug/B</a:t>
            </a:r>
            <a:endParaRPr lang="en-US" dirty="0"/>
          </a:p>
        </p:txBody>
      </p:sp>
      <p:pic>
        <p:nvPicPr>
          <p:cNvPr id="9" name="Picture 2">
            <a:extLst>
              <a:ext uri="{FF2B5EF4-FFF2-40B4-BE49-F238E27FC236}">
                <a16:creationId xmlns:a16="http://schemas.microsoft.com/office/drawing/2014/main" id="{ACC4E864-E025-7B3D-A460-1B7D3A7D1A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21984" y="4779908"/>
            <a:ext cx="1660418" cy="16604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90D180F-6802-D666-7E15-CD6610298D94}"/>
              </a:ext>
            </a:extLst>
          </p:cNvPr>
          <p:cNvPicPr>
            <a:picLocks noChangeAspect="1"/>
          </p:cNvPicPr>
          <p:nvPr/>
        </p:nvPicPr>
        <p:blipFill>
          <a:blip r:embed="rId6"/>
          <a:stretch>
            <a:fillRect/>
          </a:stretch>
        </p:blipFill>
        <p:spPr>
          <a:xfrm>
            <a:off x="9443545" y="2447270"/>
            <a:ext cx="1996769" cy="1271277"/>
          </a:xfrm>
          <a:prstGeom prst="rect">
            <a:avLst/>
          </a:prstGeom>
        </p:spPr>
      </p:pic>
    </p:spTree>
    <p:extLst>
      <p:ext uri="{BB962C8B-B14F-4D97-AF65-F5344CB8AC3E}">
        <p14:creationId xmlns:p14="http://schemas.microsoft.com/office/powerpoint/2010/main" val="2737269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00E95-5407-5B71-2216-519134D95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666A69-876A-81BD-F5C7-BC8F37C6B573}"/>
              </a:ext>
            </a:extLst>
          </p:cNvPr>
          <p:cNvSpPr>
            <a:spLocks noGrp="1"/>
          </p:cNvSpPr>
          <p:nvPr>
            <p:ph type="title"/>
          </p:nvPr>
        </p:nvSpPr>
        <p:spPr/>
        <p:txBody>
          <a:bodyPr/>
          <a:lstStyle/>
          <a:p>
            <a:r>
              <a:rPr lang="en-US" dirty="0"/>
              <a:t>Example Non-Uniform Probability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934F9A-41D5-6990-8ABA-DD000D7273AA}"/>
                  </a:ext>
                </a:extLst>
              </p:cNvPr>
              <p:cNvSpPr>
                <a:spLocks noGrp="1"/>
              </p:cNvSpPr>
              <p:nvPr>
                <p:ph idx="1"/>
              </p:nvPr>
            </p:nvSpPr>
            <p:spPr/>
            <p:txBody>
              <a:bodyPr/>
              <a:lstStyle/>
              <a:p>
                <a:pPr marL="0" indent="0">
                  <a:buNone/>
                </a:pPr>
                <a:r>
                  <a:rPr lang="en-US" dirty="0"/>
                  <a:t>Example: Rolling two unfair 4-sided dice. In this case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 = {1, 2, 3, 4}, </m:t>
                    </m:r>
                    <m:r>
                      <a:rPr lang="en-US" i="1" dirty="0" smtClean="0">
                        <a:latin typeface="Cambria Math" panose="02040503050406030204" pitchFamily="18" charset="0"/>
                      </a:rPr>
                      <m:t>𝑘</m:t>
                    </m:r>
                    <m:r>
                      <a:rPr lang="en-US" i="1" dirty="0" smtClean="0">
                        <a:latin typeface="Cambria Math" panose="02040503050406030204" pitchFamily="18" charset="0"/>
                      </a:rPr>
                      <m:t> = 2</m:t>
                    </m:r>
                  </m:oMath>
                </a14:m>
                <a:r>
                  <a:rPr lang="en-US" dirty="0"/>
                  <a:t>, and we are drawing with replacement. Suppose that dice are loaded so that 1 appears 5/8 of the time, and other numbers occur 1/8 of the time</a:t>
                </a:r>
                <a:r>
                  <a:rPr lang="en-US" b="1" dirty="0"/>
                  <a:t>.</a:t>
                </a:r>
              </a:p>
              <a:p>
                <a:pPr marL="0" indent="0">
                  <a:buNone/>
                </a:pPr>
                <a:endParaRPr lang="en-US" dirty="0"/>
              </a:p>
              <a:p>
                <a:pPr marL="0" indent="0">
                  <a:buNone/>
                </a:pPr>
                <a:r>
                  <a:rPr lang="en-US" dirty="0"/>
                  <a:t>In this example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𝜔</m:t>
                        </m:r>
                      </m:e>
                    </m:d>
                  </m:oMath>
                </a14:m>
                <a:r>
                  <a:rPr lang="en-US" dirty="0"/>
                  <a:t> is slightly more complicated:</a:t>
                </a:r>
              </a:p>
              <a:p>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b="1" i="1">
                            <a:solidFill>
                              <a:srgbClr val="7030A0"/>
                            </a:solidFill>
                            <a:latin typeface="Cambria Math" panose="02040503050406030204" pitchFamily="18" charset="0"/>
                          </a:rPr>
                          <m:t>𝟏𝟏</m:t>
                        </m:r>
                      </m:e>
                    </m:d>
                    <m:r>
                      <a:rPr lang="en-US" i="1">
                        <a:latin typeface="Cambria Math" panose="02040503050406030204" pitchFamily="18" charset="0"/>
                      </a:rPr>
                      <m:t>=</m:t>
                    </m:r>
                    <m:r>
                      <a:rPr lang="en-US" b="0" i="1" smtClean="0">
                        <a:latin typeface="Cambria Math" panose="02040503050406030204" pitchFamily="18" charset="0"/>
                      </a:rPr>
                      <m:t>25/64</m:t>
                    </m:r>
                  </m:oMath>
                </a14:m>
                <a:endParaRPr lang="en-US" dirty="0"/>
              </a:p>
            </p:txBody>
          </p:sp>
        </mc:Choice>
        <mc:Fallback xmlns="">
          <p:sp>
            <p:nvSpPr>
              <p:cNvPr id="3" name="Content Placeholder 2">
                <a:extLst>
                  <a:ext uri="{FF2B5EF4-FFF2-40B4-BE49-F238E27FC236}">
                    <a16:creationId xmlns:a16="http://schemas.microsoft.com/office/drawing/2014/main" id="{C6934F9A-41D5-6990-8ABA-DD000D7273AA}"/>
                  </a:ext>
                </a:extLst>
              </p:cNvPr>
              <p:cNvSpPr>
                <a:spLocks noGrp="1" noRot="1" noChangeAspect="1" noMove="1" noResize="1" noEditPoints="1" noAdjustHandles="1" noChangeArrowheads="1" noChangeShapeType="1" noTextEdit="1"/>
              </p:cNvSpPr>
              <p:nvPr>
                <p:ph idx="1"/>
              </p:nvPr>
            </p:nvSpPr>
            <p:spPr>
              <a:blipFill>
                <a:blip r:embed="rId2"/>
                <a:stretch>
                  <a:fillRect l="-849" t="-541" r="-424"/>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4BDCB875-54FB-8B34-F057-E6D6886AF205}"/>
              </a:ext>
            </a:extLst>
          </p:cNvPr>
          <p:cNvGrpSpPr/>
          <p:nvPr/>
        </p:nvGrpSpPr>
        <p:grpSpPr>
          <a:xfrm>
            <a:off x="259938" y="5145051"/>
            <a:ext cx="4600474" cy="1521955"/>
            <a:chOff x="3734658" y="5185691"/>
            <a:chExt cx="4600474" cy="1521955"/>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4F70BA-6436-121C-7966-1A6AC9949663}"/>
                    </a:ext>
                  </a:extLst>
                </p:cNvPr>
                <p:cNvSpPr txBox="1"/>
                <p:nvPr/>
              </p:nvSpPr>
              <p:spPr>
                <a:xfrm>
                  <a:off x="3734658" y="5757446"/>
                  <a:ext cx="10350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Ω</m:t>
                        </m:r>
                        <m:r>
                          <a:rPr lang="en-US" sz="2400" b="0" i="1" smtClean="0">
                            <a:latin typeface="Cambria Math" panose="02040503050406030204" pitchFamily="18" charset="0"/>
                          </a:rPr>
                          <m:t>=</m:t>
                        </m:r>
                      </m:oMath>
                    </m:oMathPara>
                  </a14:m>
                  <a:endParaRPr lang="en-US" sz="2400" dirty="0"/>
                </a:p>
              </p:txBody>
            </p:sp>
          </mc:Choice>
          <mc:Fallback xmlns="">
            <p:sp>
              <p:nvSpPr>
                <p:cNvPr id="5" name="TextBox 4">
                  <a:extLst>
                    <a:ext uri="{FF2B5EF4-FFF2-40B4-BE49-F238E27FC236}">
                      <a16:creationId xmlns:a16="http://schemas.microsoft.com/office/drawing/2014/main" id="{B64F70BA-6436-121C-7966-1A6AC9949663}"/>
                    </a:ext>
                  </a:extLst>
                </p:cNvPr>
                <p:cNvSpPr txBox="1">
                  <a:spLocks noRot="1" noChangeAspect="1" noMove="1" noResize="1" noEditPoints="1" noAdjustHandles="1" noChangeArrowheads="1" noChangeShapeType="1" noTextEdit="1"/>
                </p:cNvSpPr>
                <p:nvPr/>
              </p:nvSpPr>
              <p:spPr>
                <a:xfrm>
                  <a:off x="3734658" y="5757446"/>
                  <a:ext cx="1035050" cy="461665"/>
                </a:xfrm>
                <a:prstGeom prst="rect">
                  <a:avLst/>
                </a:prstGeom>
                <a:blipFill>
                  <a:blip r:embed="rId3"/>
                  <a:stretch>
                    <a:fillRect/>
                  </a:stretch>
                </a:blipFill>
              </p:spPr>
              <p:txBody>
                <a:bodyPr/>
                <a:lstStyle/>
                <a:p>
                  <a:r>
                    <a:rPr lang="en-US">
                      <a:noFill/>
                    </a:rPr>
                    <a:t> </a:t>
                  </a:r>
                </a:p>
              </p:txBody>
            </p:sp>
          </mc:Fallback>
        </mc:AlternateContent>
        <p:sp>
          <p:nvSpPr>
            <p:cNvPr id="6" name="Freeform: Shape 5">
              <a:extLst>
                <a:ext uri="{FF2B5EF4-FFF2-40B4-BE49-F238E27FC236}">
                  <a16:creationId xmlns:a16="http://schemas.microsoft.com/office/drawing/2014/main" id="{D41D6DA3-EE63-CFAC-C69D-FB714935DAF7}"/>
                </a:ext>
              </a:extLst>
            </p:cNvPr>
            <p:cNvSpPr/>
            <p:nvPr/>
          </p:nvSpPr>
          <p:spPr>
            <a:xfrm>
              <a:off x="4767915" y="5185691"/>
              <a:ext cx="3567217" cy="1521955"/>
            </a:xfrm>
            <a:custGeom>
              <a:avLst/>
              <a:gdLst>
                <a:gd name="connsiteX0" fmla="*/ 209121 w 3567217"/>
                <a:gd name="connsiteY0" fmla="*/ 42959 h 1521955"/>
                <a:gd name="connsiteX1" fmla="*/ 135478 w 3567217"/>
                <a:gd name="connsiteY1" fmla="*/ 79780 h 1521955"/>
                <a:gd name="connsiteX2" fmla="*/ 92520 w 3567217"/>
                <a:gd name="connsiteY2" fmla="*/ 135012 h 1521955"/>
                <a:gd name="connsiteX3" fmla="*/ 104794 w 3567217"/>
                <a:gd name="connsiteY3" fmla="*/ 220929 h 1521955"/>
                <a:gd name="connsiteX4" fmla="*/ 123204 w 3567217"/>
                <a:gd name="connsiteY4" fmla="*/ 263888 h 1521955"/>
                <a:gd name="connsiteX5" fmla="*/ 135478 w 3567217"/>
                <a:gd name="connsiteY5" fmla="*/ 368215 h 1521955"/>
                <a:gd name="connsiteX6" fmla="*/ 129341 w 3567217"/>
                <a:gd name="connsiteY6" fmla="*/ 632102 h 1521955"/>
                <a:gd name="connsiteX7" fmla="*/ 104794 w 3567217"/>
                <a:gd name="connsiteY7" fmla="*/ 693471 h 1521955"/>
                <a:gd name="connsiteX8" fmla="*/ 6603 w 3567217"/>
                <a:gd name="connsiteY8" fmla="*/ 859168 h 1521955"/>
                <a:gd name="connsiteX9" fmla="*/ 466 w 3567217"/>
                <a:gd name="connsiteY9" fmla="*/ 883716 h 1521955"/>
                <a:gd name="connsiteX10" fmla="*/ 43425 w 3567217"/>
                <a:gd name="connsiteY10" fmla="*/ 994180 h 1521955"/>
                <a:gd name="connsiteX11" fmla="*/ 49562 w 3567217"/>
                <a:gd name="connsiteY11" fmla="*/ 1116918 h 1521955"/>
                <a:gd name="connsiteX12" fmla="*/ 55698 w 3567217"/>
                <a:gd name="connsiteY12" fmla="*/ 1166014 h 1521955"/>
                <a:gd name="connsiteX13" fmla="*/ 74109 w 3567217"/>
                <a:gd name="connsiteY13" fmla="*/ 1202835 h 1521955"/>
                <a:gd name="connsiteX14" fmla="*/ 92520 w 3567217"/>
                <a:gd name="connsiteY14" fmla="*/ 1245794 h 1521955"/>
                <a:gd name="connsiteX15" fmla="*/ 129341 w 3567217"/>
                <a:gd name="connsiteY15" fmla="*/ 1282615 h 1521955"/>
                <a:gd name="connsiteX16" fmla="*/ 258217 w 3567217"/>
                <a:gd name="connsiteY16" fmla="*/ 1374669 h 1521955"/>
                <a:gd name="connsiteX17" fmla="*/ 399366 w 3567217"/>
                <a:gd name="connsiteY17" fmla="*/ 1436038 h 1521955"/>
                <a:gd name="connsiteX18" fmla="*/ 552788 w 3567217"/>
                <a:gd name="connsiteY18" fmla="*/ 1466722 h 1521955"/>
                <a:gd name="connsiteX19" fmla="*/ 761443 w 3567217"/>
                <a:gd name="connsiteY19" fmla="*/ 1485133 h 1521955"/>
                <a:gd name="connsiteX20" fmla="*/ 878045 w 3567217"/>
                <a:gd name="connsiteY20" fmla="*/ 1491270 h 1521955"/>
                <a:gd name="connsiteX21" fmla="*/ 951688 w 3567217"/>
                <a:gd name="connsiteY21" fmla="*/ 1485133 h 1521955"/>
                <a:gd name="connsiteX22" fmla="*/ 1068289 w 3567217"/>
                <a:gd name="connsiteY22" fmla="*/ 1454449 h 1521955"/>
                <a:gd name="connsiteX23" fmla="*/ 1148069 w 3567217"/>
                <a:gd name="connsiteY23" fmla="*/ 1442175 h 1521955"/>
                <a:gd name="connsiteX24" fmla="*/ 1240123 w 3567217"/>
                <a:gd name="connsiteY24" fmla="*/ 1448312 h 1521955"/>
                <a:gd name="connsiteX25" fmla="*/ 1356724 w 3567217"/>
                <a:gd name="connsiteY25" fmla="*/ 1485133 h 1521955"/>
                <a:gd name="connsiteX26" fmla="*/ 1479462 w 3567217"/>
                <a:gd name="connsiteY26" fmla="*/ 1497407 h 1521955"/>
                <a:gd name="connsiteX27" fmla="*/ 1651296 w 3567217"/>
                <a:gd name="connsiteY27" fmla="*/ 1491270 h 1521955"/>
                <a:gd name="connsiteX28" fmla="*/ 1749486 w 3567217"/>
                <a:gd name="connsiteY28" fmla="*/ 1466722 h 1521955"/>
                <a:gd name="connsiteX29" fmla="*/ 1841540 w 3567217"/>
                <a:gd name="connsiteY29" fmla="*/ 1454449 h 1521955"/>
                <a:gd name="connsiteX30" fmla="*/ 1902909 w 3567217"/>
                <a:gd name="connsiteY30" fmla="*/ 1472859 h 1521955"/>
                <a:gd name="connsiteX31" fmla="*/ 1939731 w 3567217"/>
                <a:gd name="connsiteY31" fmla="*/ 1503544 h 1521955"/>
                <a:gd name="connsiteX32" fmla="*/ 1976552 w 3567217"/>
                <a:gd name="connsiteY32" fmla="*/ 1509681 h 1521955"/>
                <a:gd name="connsiteX33" fmla="*/ 2056332 w 3567217"/>
                <a:gd name="connsiteY33" fmla="*/ 1515818 h 1521955"/>
                <a:gd name="connsiteX34" fmla="*/ 2160659 w 3567217"/>
                <a:gd name="connsiteY34" fmla="*/ 1497407 h 1521955"/>
                <a:gd name="connsiteX35" fmla="*/ 2228166 w 3567217"/>
                <a:gd name="connsiteY35" fmla="*/ 1478996 h 1521955"/>
                <a:gd name="connsiteX36" fmla="*/ 2375451 w 3567217"/>
                <a:gd name="connsiteY36" fmla="*/ 1485133 h 1521955"/>
                <a:gd name="connsiteX37" fmla="*/ 2485916 w 3567217"/>
                <a:gd name="connsiteY37" fmla="*/ 1497407 h 1521955"/>
                <a:gd name="connsiteX38" fmla="*/ 2577970 w 3567217"/>
                <a:gd name="connsiteY38" fmla="*/ 1515818 h 1521955"/>
                <a:gd name="connsiteX39" fmla="*/ 2676160 w 3567217"/>
                <a:gd name="connsiteY39" fmla="*/ 1521955 h 1521955"/>
                <a:gd name="connsiteX40" fmla="*/ 2940047 w 3567217"/>
                <a:gd name="connsiteY40" fmla="*/ 1497407 h 1521955"/>
                <a:gd name="connsiteX41" fmla="*/ 3019827 w 3567217"/>
                <a:gd name="connsiteY41" fmla="*/ 1491270 h 1521955"/>
                <a:gd name="connsiteX42" fmla="*/ 3124155 w 3567217"/>
                <a:gd name="connsiteY42" fmla="*/ 1478996 h 1521955"/>
                <a:gd name="connsiteX43" fmla="*/ 3160976 w 3567217"/>
                <a:gd name="connsiteY43" fmla="*/ 1472859 h 1521955"/>
                <a:gd name="connsiteX44" fmla="*/ 3363494 w 3567217"/>
                <a:gd name="connsiteY44" fmla="*/ 1466722 h 1521955"/>
                <a:gd name="connsiteX45" fmla="*/ 3510780 w 3567217"/>
                <a:gd name="connsiteY45" fmla="*/ 1448312 h 1521955"/>
                <a:gd name="connsiteX46" fmla="*/ 3541465 w 3567217"/>
                <a:gd name="connsiteY46" fmla="*/ 1393079 h 1521955"/>
                <a:gd name="connsiteX47" fmla="*/ 3566013 w 3567217"/>
                <a:gd name="connsiteY47" fmla="*/ 1196698 h 1521955"/>
                <a:gd name="connsiteX48" fmla="*/ 3547602 w 3567217"/>
                <a:gd name="connsiteY48" fmla="*/ 1135329 h 1521955"/>
                <a:gd name="connsiteX49" fmla="*/ 3541465 w 3567217"/>
                <a:gd name="connsiteY49" fmla="*/ 1061686 h 1521955"/>
                <a:gd name="connsiteX50" fmla="*/ 3547602 w 3567217"/>
                <a:gd name="connsiteY50" fmla="*/ 914400 h 1521955"/>
                <a:gd name="connsiteX51" fmla="*/ 3486233 w 3567217"/>
                <a:gd name="connsiteY51" fmla="*/ 742567 h 1521955"/>
                <a:gd name="connsiteX52" fmla="*/ 3388042 w 3567217"/>
                <a:gd name="connsiteY52" fmla="*/ 632102 h 1521955"/>
                <a:gd name="connsiteX53" fmla="*/ 3375768 w 3567217"/>
                <a:gd name="connsiteY53" fmla="*/ 601418 h 1521955"/>
                <a:gd name="connsiteX54" fmla="*/ 3357357 w 3567217"/>
                <a:gd name="connsiteY54" fmla="*/ 564596 h 1521955"/>
                <a:gd name="connsiteX55" fmla="*/ 3369631 w 3567217"/>
                <a:gd name="connsiteY55" fmla="*/ 490953 h 1521955"/>
                <a:gd name="connsiteX56" fmla="*/ 3381905 w 3567217"/>
                <a:gd name="connsiteY56" fmla="*/ 441858 h 1521955"/>
                <a:gd name="connsiteX57" fmla="*/ 3394179 w 3567217"/>
                <a:gd name="connsiteY57" fmla="*/ 386626 h 1521955"/>
                <a:gd name="connsiteX58" fmla="*/ 3375768 w 3567217"/>
                <a:gd name="connsiteY58" fmla="*/ 263888 h 1521955"/>
                <a:gd name="connsiteX59" fmla="*/ 3338947 w 3567217"/>
                <a:gd name="connsiteY59" fmla="*/ 208655 h 1521955"/>
                <a:gd name="connsiteX60" fmla="*/ 3222345 w 3567217"/>
                <a:gd name="connsiteY60" fmla="*/ 98191 h 1521955"/>
                <a:gd name="connsiteX61" fmla="*/ 3142566 w 3567217"/>
                <a:gd name="connsiteY61" fmla="*/ 79780 h 1521955"/>
                <a:gd name="connsiteX62" fmla="*/ 2835720 w 3567217"/>
                <a:gd name="connsiteY62" fmla="*/ 55232 h 1521955"/>
                <a:gd name="connsiteX63" fmla="*/ 2768214 w 3567217"/>
                <a:gd name="connsiteY63" fmla="*/ 49096 h 1521955"/>
                <a:gd name="connsiteX64" fmla="*/ 2559559 w 3567217"/>
                <a:gd name="connsiteY64" fmla="*/ 24548 h 1521955"/>
                <a:gd name="connsiteX65" fmla="*/ 2344767 w 3567217"/>
                <a:gd name="connsiteY65" fmla="*/ 6137 h 1521955"/>
                <a:gd name="connsiteX66" fmla="*/ 2246576 w 3567217"/>
                <a:gd name="connsiteY66" fmla="*/ 0 h 1521955"/>
                <a:gd name="connsiteX67" fmla="*/ 1798582 w 3567217"/>
                <a:gd name="connsiteY67" fmla="*/ 18411 h 1521955"/>
                <a:gd name="connsiteX68" fmla="*/ 1675843 w 3567217"/>
                <a:gd name="connsiteY68" fmla="*/ 55232 h 1521955"/>
                <a:gd name="connsiteX69" fmla="*/ 1639022 w 3567217"/>
                <a:gd name="connsiteY69" fmla="*/ 73643 h 1521955"/>
                <a:gd name="connsiteX70" fmla="*/ 1589927 w 3567217"/>
                <a:gd name="connsiteY70" fmla="*/ 92054 h 1521955"/>
                <a:gd name="connsiteX71" fmla="*/ 1479462 w 3567217"/>
                <a:gd name="connsiteY71" fmla="*/ 85917 h 1521955"/>
                <a:gd name="connsiteX72" fmla="*/ 1332176 w 3567217"/>
                <a:gd name="connsiteY72" fmla="*/ 49096 h 1521955"/>
                <a:gd name="connsiteX73" fmla="*/ 1191027 w 3567217"/>
                <a:gd name="connsiteY73" fmla="*/ 30685 h 1521955"/>
                <a:gd name="connsiteX74" fmla="*/ 810539 w 3567217"/>
                <a:gd name="connsiteY74" fmla="*/ 49096 h 1521955"/>
                <a:gd name="connsiteX75" fmla="*/ 693937 w 3567217"/>
                <a:gd name="connsiteY75" fmla="*/ 61369 h 1521955"/>
                <a:gd name="connsiteX76" fmla="*/ 307312 w 3567217"/>
                <a:gd name="connsiteY76" fmla="*/ 36822 h 1521955"/>
                <a:gd name="connsiteX77" fmla="*/ 209121 w 3567217"/>
                <a:gd name="connsiteY77" fmla="*/ 42959 h 152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567217" h="1521955">
                  <a:moveTo>
                    <a:pt x="209121" y="42959"/>
                  </a:moveTo>
                  <a:cubicBezTo>
                    <a:pt x="180482" y="50119"/>
                    <a:pt x="152514" y="63961"/>
                    <a:pt x="135478" y="79780"/>
                  </a:cubicBezTo>
                  <a:cubicBezTo>
                    <a:pt x="118387" y="95651"/>
                    <a:pt x="92520" y="135012"/>
                    <a:pt x="92520" y="135012"/>
                  </a:cubicBezTo>
                  <a:cubicBezTo>
                    <a:pt x="96611" y="163651"/>
                    <a:pt x="98093" y="192786"/>
                    <a:pt x="104794" y="220929"/>
                  </a:cubicBezTo>
                  <a:cubicBezTo>
                    <a:pt x="108402" y="236085"/>
                    <a:pt x="119190" y="248835"/>
                    <a:pt x="123204" y="263888"/>
                  </a:cubicBezTo>
                  <a:cubicBezTo>
                    <a:pt x="124811" y="269913"/>
                    <a:pt x="135189" y="365612"/>
                    <a:pt x="135478" y="368215"/>
                  </a:cubicBezTo>
                  <a:cubicBezTo>
                    <a:pt x="133432" y="456177"/>
                    <a:pt x="137605" y="544505"/>
                    <a:pt x="129341" y="632102"/>
                  </a:cubicBezTo>
                  <a:cubicBezTo>
                    <a:pt x="127272" y="654037"/>
                    <a:pt x="115437" y="674180"/>
                    <a:pt x="104794" y="693471"/>
                  </a:cubicBezTo>
                  <a:cubicBezTo>
                    <a:pt x="-80604" y="1029508"/>
                    <a:pt x="92301" y="687776"/>
                    <a:pt x="6603" y="859168"/>
                  </a:cubicBezTo>
                  <a:cubicBezTo>
                    <a:pt x="4557" y="867351"/>
                    <a:pt x="-1753" y="875579"/>
                    <a:pt x="466" y="883716"/>
                  </a:cubicBezTo>
                  <a:cubicBezTo>
                    <a:pt x="10861" y="921832"/>
                    <a:pt x="43425" y="994180"/>
                    <a:pt x="43425" y="994180"/>
                  </a:cubicBezTo>
                  <a:cubicBezTo>
                    <a:pt x="45471" y="1035093"/>
                    <a:pt x="46644" y="1076058"/>
                    <a:pt x="49562" y="1116918"/>
                  </a:cubicBezTo>
                  <a:cubicBezTo>
                    <a:pt x="50737" y="1133369"/>
                    <a:pt x="51167" y="1150156"/>
                    <a:pt x="55698" y="1166014"/>
                  </a:cubicBezTo>
                  <a:cubicBezTo>
                    <a:pt x="59468" y="1179208"/>
                    <a:pt x="68358" y="1190376"/>
                    <a:pt x="74109" y="1202835"/>
                  </a:cubicBezTo>
                  <a:cubicBezTo>
                    <a:pt x="80638" y="1216980"/>
                    <a:pt x="83652" y="1232985"/>
                    <a:pt x="92520" y="1245794"/>
                  </a:cubicBezTo>
                  <a:cubicBezTo>
                    <a:pt x="102400" y="1260065"/>
                    <a:pt x="116326" y="1271131"/>
                    <a:pt x="129341" y="1282615"/>
                  </a:cubicBezTo>
                  <a:cubicBezTo>
                    <a:pt x="195772" y="1341230"/>
                    <a:pt x="187949" y="1332508"/>
                    <a:pt x="258217" y="1374669"/>
                  </a:cubicBezTo>
                  <a:cubicBezTo>
                    <a:pt x="294132" y="1428544"/>
                    <a:pt x="272551" y="1404334"/>
                    <a:pt x="399366" y="1436038"/>
                  </a:cubicBezTo>
                  <a:cubicBezTo>
                    <a:pt x="451211" y="1449000"/>
                    <a:pt x="497809" y="1461871"/>
                    <a:pt x="552788" y="1466722"/>
                  </a:cubicBezTo>
                  <a:lnTo>
                    <a:pt x="761443" y="1485133"/>
                  </a:lnTo>
                  <a:cubicBezTo>
                    <a:pt x="800254" y="1488062"/>
                    <a:pt x="839178" y="1489224"/>
                    <a:pt x="878045" y="1491270"/>
                  </a:cubicBezTo>
                  <a:cubicBezTo>
                    <a:pt x="902593" y="1489224"/>
                    <a:pt x="927504" y="1489814"/>
                    <a:pt x="951688" y="1485133"/>
                  </a:cubicBezTo>
                  <a:cubicBezTo>
                    <a:pt x="991146" y="1477496"/>
                    <a:pt x="1029027" y="1463037"/>
                    <a:pt x="1068289" y="1454449"/>
                  </a:cubicBezTo>
                  <a:cubicBezTo>
                    <a:pt x="1094574" y="1448699"/>
                    <a:pt x="1121476" y="1446266"/>
                    <a:pt x="1148069" y="1442175"/>
                  </a:cubicBezTo>
                  <a:cubicBezTo>
                    <a:pt x="1178754" y="1444221"/>
                    <a:pt x="1209967" y="1442281"/>
                    <a:pt x="1240123" y="1448312"/>
                  </a:cubicBezTo>
                  <a:cubicBezTo>
                    <a:pt x="1451432" y="1490573"/>
                    <a:pt x="1166623" y="1458912"/>
                    <a:pt x="1356724" y="1485133"/>
                  </a:cubicBezTo>
                  <a:cubicBezTo>
                    <a:pt x="1397455" y="1490751"/>
                    <a:pt x="1479462" y="1497407"/>
                    <a:pt x="1479462" y="1497407"/>
                  </a:cubicBezTo>
                  <a:cubicBezTo>
                    <a:pt x="1536740" y="1495361"/>
                    <a:pt x="1594348" y="1497741"/>
                    <a:pt x="1651296" y="1491270"/>
                  </a:cubicBezTo>
                  <a:cubicBezTo>
                    <a:pt x="1684818" y="1487461"/>
                    <a:pt x="1716363" y="1473133"/>
                    <a:pt x="1749486" y="1466722"/>
                  </a:cubicBezTo>
                  <a:cubicBezTo>
                    <a:pt x="1779878" y="1460840"/>
                    <a:pt x="1810855" y="1458540"/>
                    <a:pt x="1841540" y="1454449"/>
                  </a:cubicBezTo>
                  <a:cubicBezTo>
                    <a:pt x="1861996" y="1460586"/>
                    <a:pt x="1883807" y="1463308"/>
                    <a:pt x="1902909" y="1472859"/>
                  </a:cubicBezTo>
                  <a:cubicBezTo>
                    <a:pt x="1917199" y="1480004"/>
                    <a:pt x="1925441" y="1496399"/>
                    <a:pt x="1939731" y="1503544"/>
                  </a:cubicBezTo>
                  <a:cubicBezTo>
                    <a:pt x="1950860" y="1509109"/>
                    <a:pt x="1964177" y="1508378"/>
                    <a:pt x="1976552" y="1509681"/>
                  </a:cubicBezTo>
                  <a:cubicBezTo>
                    <a:pt x="2003077" y="1512473"/>
                    <a:pt x="2029739" y="1513772"/>
                    <a:pt x="2056332" y="1515818"/>
                  </a:cubicBezTo>
                  <a:cubicBezTo>
                    <a:pt x="2091108" y="1509681"/>
                    <a:pt x="2126130" y="1504806"/>
                    <a:pt x="2160659" y="1497407"/>
                  </a:cubicBezTo>
                  <a:cubicBezTo>
                    <a:pt x="2183465" y="1492520"/>
                    <a:pt x="2204880" y="1480327"/>
                    <a:pt x="2228166" y="1478996"/>
                  </a:cubicBezTo>
                  <a:cubicBezTo>
                    <a:pt x="2277224" y="1476193"/>
                    <a:pt x="2326356" y="1483087"/>
                    <a:pt x="2375451" y="1485133"/>
                  </a:cubicBezTo>
                  <a:cubicBezTo>
                    <a:pt x="2412273" y="1489224"/>
                    <a:pt x="2449286" y="1491857"/>
                    <a:pt x="2485916" y="1497407"/>
                  </a:cubicBezTo>
                  <a:cubicBezTo>
                    <a:pt x="2516855" y="1502095"/>
                    <a:pt x="2546935" y="1511813"/>
                    <a:pt x="2577970" y="1515818"/>
                  </a:cubicBezTo>
                  <a:cubicBezTo>
                    <a:pt x="2610494" y="1520015"/>
                    <a:pt x="2643430" y="1519909"/>
                    <a:pt x="2676160" y="1521955"/>
                  </a:cubicBezTo>
                  <a:lnTo>
                    <a:pt x="2940047" y="1497407"/>
                  </a:lnTo>
                  <a:cubicBezTo>
                    <a:pt x="2966613" y="1495035"/>
                    <a:pt x="2993287" y="1493924"/>
                    <a:pt x="3019827" y="1491270"/>
                  </a:cubicBezTo>
                  <a:cubicBezTo>
                    <a:pt x="3054669" y="1487786"/>
                    <a:pt x="3089433" y="1483525"/>
                    <a:pt x="3124155" y="1478996"/>
                  </a:cubicBezTo>
                  <a:cubicBezTo>
                    <a:pt x="3136493" y="1477387"/>
                    <a:pt x="3148549" y="1473496"/>
                    <a:pt x="3160976" y="1472859"/>
                  </a:cubicBezTo>
                  <a:cubicBezTo>
                    <a:pt x="3228424" y="1469400"/>
                    <a:pt x="3295988" y="1468768"/>
                    <a:pt x="3363494" y="1466722"/>
                  </a:cubicBezTo>
                  <a:cubicBezTo>
                    <a:pt x="3375534" y="1465796"/>
                    <a:pt x="3494673" y="1459386"/>
                    <a:pt x="3510780" y="1448312"/>
                  </a:cubicBezTo>
                  <a:cubicBezTo>
                    <a:pt x="3528135" y="1436380"/>
                    <a:pt x="3531237" y="1411490"/>
                    <a:pt x="3541465" y="1393079"/>
                  </a:cubicBezTo>
                  <a:cubicBezTo>
                    <a:pt x="3557036" y="1320417"/>
                    <a:pt x="3571557" y="1274315"/>
                    <a:pt x="3566013" y="1196698"/>
                  </a:cubicBezTo>
                  <a:cubicBezTo>
                    <a:pt x="3564491" y="1175395"/>
                    <a:pt x="3553739" y="1155785"/>
                    <a:pt x="3547602" y="1135329"/>
                  </a:cubicBezTo>
                  <a:cubicBezTo>
                    <a:pt x="3545556" y="1110781"/>
                    <a:pt x="3541465" y="1086319"/>
                    <a:pt x="3541465" y="1061686"/>
                  </a:cubicBezTo>
                  <a:cubicBezTo>
                    <a:pt x="3541465" y="1012548"/>
                    <a:pt x="3555982" y="962818"/>
                    <a:pt x="3547602" y="914400"/>
                  </a:cubicBezTo>
                  <a:cubicBezTo>
                    <a:pt x="3537230" y="854470"/>
                    <a:pt x="3516160" y="795515"/>
                    <a:pt x="3486233" y="742567"/>
                  </a:cubicBezTo>
                  <a:cubicBezTo>
                    <a:pt x="3461991" y="699678"/>
                    <a:pt x="3388042" y="632102"/>
                    <a:pt x="3388042" y="632102"/>
                  </a:cubicBezTo>
                  <a:cubicBezTo>
                    <a:pt x="3383951" y="621874"/>
                    <a:pt x="3380326" y="611447"/>
                    <a:pt x="3375768" y="601418"/>
                  </a:cubicBezTo>
                  <a:cubicBezTo>
                    <a:pt x="3370089" y="588925"/>
                    <a:pt x="3358118" y="578298"/>
                    <a:pt x="3357357" y="564596"/>
                  </a:cubicBezTo>
                  <a:cubicBezTo>
                    <a:pt x="3355977" y="539748"/>
                    <a:pt x="3364750" y="515356"/>
                    <a:pt x="3369631" y="490953"/>
                  </a:cubicBezTo>
                  <a:cubicBezTo>
                    <a:pt x="3372939" y="474412"/>
                    <a:pt x="3378041" y="458278"/>
                    <a:pt x="3381905" y="441858"/>
                  </a:cubicBezTo>
                  <a:cubicBezTo>
                    <a:pt x="3386225" y="423500"/>
                    <a:pt x="3390088" y="405037"/>
                    <a:pt x="3394179" y="386626"/>
                  </a:cubicBezTo>
                  <a:cubicBezTo>
                    <a:pt x="3388042" y="345713"/>
                    <a:pt x="3388030" y="303399"/>
                    <a:pt x="3375768" y="263888"/>
                  </a:cubicBezTo>
                  <a:cubicBezTo>
                    <a:pt x="3369210" y="242755"/>
                    <a:pt x="3352073" y="226469"/>
                    <a:pt x="3338947" y="208655"/>
                  </a:cubicBezTo>
                  <a:cubicBezTo>
                    <a:pt x="3305382" y="163102"/>
                    <a:pt x="3276081" y="122820"/>
                    <a:pt x="3222345" y="98191"/>
                  </a:cubicBezTo>
                  <a:cubicBezTo>
                    <a:pt x="3197535" y="86820"/>
                    <a:pt x="3169568" y="83751"/>
                    <a:pt x="3142566" y="79780"/>
                  </a:cubicBezTo>
                  <a:cubicBezTo>
                    <a:pt x="3065399" y="68432"/>
                    <a:pt x="2903915" y="61431"/>
                    <a:pt x="2835720" y="55232"/>
                  </a:cubicBezTo>
                  <a:cubicBezTo>
                    <a:pt x="2813218" y="53187"/>
                    <a:pt x="2790671" y="51591"/>
                    <a:pt x="2768214" y="49096"/>
                  </a:cubicBezTo>
                  <a:cubicBezTo>
                    <a:pt x="2698611" y="41362"/>
                    <a:pt x="2629435" y="29206"/>
                    <a:pt x="2559559" y="24548"/>
                  </a:cubicBezTo>
                  <a:cubicBezTo>
                    <a:pt x="2311791" y="8030"/>
                    <a:pt x="2651444" y="31694"/>
                    <a:pt x="2344767" y="6137"/>
                  </a:cubicBezTo>
                  <a:cubicBezTo>
                    <a:pt x="2312086" y="3414"/>
                    <a:pt x="2279306" y="2046"/>
                    <a:pt x="2246576" y="0"/>
                  </a:cubicBezTo>
                  <a:cubicBezTo>
                    <a:pt x="2097245" y="6137"/>
                    <a:pt x="1947668" y="7887"/>
                    <a:pt x="1798582" y="18411"/>
                  </a:cubicBezTo>
                  <a:cubicBezTo>
                    <a:pt x="1769164" y="20488"/>
                    <a:pt x="1706371" y="42149"/>
                    <a:pt x="1675843" y="55232"/>
                  </a:cubicBezTo>
                  <a:cubicBezTo>
                    <a:pt x="1663230" y="60637"/>
                    <a:pt x="1651635" y="68237"/>
                    <a:pt x="1639022" y="73643"/>
                  </a:cubicBezTo>
                  <a:cubicBezTo>
                    <a:pt x="1622957" y="80528"/>
                    <a:pt x="1606292" y="85917"/>
                    <a:pt x="1589927" y="92054"/>
                  </a:cubicBezTo>
                  <a:cubicBezTo>
                    <a:pt x="1553105" y="90008"/>
                    <a:pt x="1516056" y="90491"/>
                    <a:pt x="1479462" y="85917"/>
                  </a:cubicBezTo>
                  <a:cubicBezTo>
                    <a:pt x="1399903" y="75972"/>
                    <a:pt x="1401736" y="66486"/>
                    <a:pt x="1332176" y="49096"/>
                  </a:cubicBezTo>
                  <a:cubicBezTo>
                    <a:pt x="1269934" y="33536"/>
                    <a:pt x="1259284" y="35936"/>
                    <a:pt x="1191027" y="30685"/>
                  </a:cubicBezTo>
                  <a:lnTo>
                    <a:pt x="810539" y="49096"/>
                  </a:lnTo>
                  <a:cubicBezTo>
                    <a:pt x="794558" y="49984"/>
                    <a:pt x="712097" y="59351"/>
                    <a:pt x="693937" y="61369"/>
                  </a:cubicBezTo>
                  <a:cubicBezTo>
                    <a:pt x="393289" y="39895"/>
                    <a:pt x="522225" y="47056"/>
                    <a:pt x="307312" y="36822"/>
                  </a:cubicBezTo>
                  <a:cubicBezTo>
                    <a:pt x="231508" y="50605"/>
                    <a:pt x="237760" y="35799"/>
                    <a:pt x="209121" y="42959"/>
                  </a:cubicBezTo>
                  <a:close/>
                </a:path>
              </a:pathLst>
            </a:custGeom>
            <a:ln w="31750"/>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7030A0"/>
                  </a:solidFill>
                  <a:latin typeface="Consolas" panose="020B0609020204030204" pitchFamily="49" charset="0"/>
                </a:rPr>
                <a:t>11</a:t>
              </a:r>
              <a:r>
                <a:rPr lang="en-US" dirty="0">
                  <a:solidFill>
                    <a:schemeClr val="tx1"/>
                  </a:solidFill>
                  <a:latin typeface="Consolas" panose="020B0609020204030204" pitchFamily="49" charset="0"/>
                </a:rPr>
                <a:t>   12   13   14</a:t>
              </a:r>
            </a:p>
            <a:p>
              <a:pPr algn="ctr"/>
              <a:r>
                <a:rPr lang="en-US" dirty="0">
                  <a:solidFill>
                    <a:schemeClr val="tx1"/>
                  </a:solidFill>
                  <a:latin typeface="Consolas" panose="020B0609020204030204" pitchFamily="49" charset="0"/>
                </a:rPr>
                <a:t>21   22   23   24</a:t>
              </a:r>
            </a:p>
            <a:p>
              <a:pPr algn="ctr"/>
              <a:r>
                <a:rPr lang="en-US" dirty="0">
                  <a:solidFill>
                    <a:schemeClr val="tx1"/>
                  </a:solidFill>
                  <a:latin typeface="Consolas" panose="020B0609020204030204" pitchFamily="49" charset="0"/>
                </a:rPr>
                <a:t>31   32   33   34</a:t>
              </a:r>
            </a:p>
            <a:p>
              <a:pPr algn="ctr"/>
              <a:r>
                <a:rPr lang="en-US" dirty="0">
                  <a:solidFill>
                    <a:schemeClr val="tx1"/>
                  </a:solidFill>
                  <a:latin typeface="Consolas" panose="020B0609020204030204" pitchFamily="49" charset="0"/>
                </a:rPr>
                <a:t>41   42   43   44</a:t>
              </a:r>
            </a:p>
          </p:txBody>
        </p:sp>
      </p:grpSp>
      <p:pic>
        <p:nvPicPr>
          <p:cNvPr id="8" name="Picture 7">
            <a:extLst>
              <a:ext uri="{FF2B5EF4-FFF2-40B4-BE49-F238E27FC236}">
                <a16:creationId xmlns:a16="http://schemas.microsoft.com/office/drawing/2014/main" id="{BC524B2D-7097-6E3C-0543-9CB85B191D53}"/>
              </a:ext>
            </a:extLst>
          </p:cNvPr>
          <p:cNvPicPr>
            <a:picLocks noChangeAspect="1"/>
          </p:cNvPicPr>
          <p:nvPr/>
        </p:nvPicPr>
        <p:blipFill>
          <a:blip r:embed="rId4"/>
          <a:stretch>
            <a:fillRect/>
          </a:stretch>
        </p:blipFill>
        <p:spPr>
          <a:xfrm>
            <a:off x="9443545" y="2447270"/>
            <a:ext cx="1996769" cy="1271277"/>
          </a:xfrm>
          <a:prstGeom prst="rect">
            <a:avLst/>
          </a:prstGeom>
        </p:spPr>
      </p:pic>
      <p:sp>
        <p:nvSpPr>
          <p:cNvPr id="10" name="TextBox 9">
            <a:extLst>
              <a:ext uri="{FF2B5EF4-FFF2-40B4-BE49-F238E27FC236}">
                <a16:creationId xmlns:a16="http://schemas.microsoft.com/office/drawing/2014/main" id="{5E53304E-311C-4752-B7A7-5F5D20C9F21E}"/>
              </a:ext>
            </a:extLst>
          </p:cNvPr>
          <p:cNvSpPr txBox="1"/>
          <p:nvPr/>
        </p:nvSpPr>
        <p:spPr>
          <a:xfrm>
            <a:off x="6102871" y="6063663"/>
            <a:ext cx="4412729" cy="369332"/>
          </a:xfrm>
          <a:prstGeom prst="rect">
            <a:avLst/>
          </a:prstGeom>
          <a:noFill/>
        </p:spPr>
        <p:txBody>
          <a:bodyPr wrap="square" rtlCol="0">
            <a:spAutoFit/>
          </a:bodyPr>
          <a:lstStyle/>
          <a:p>
            <a:r>
              <a:rPr lang="en-US" dirty="0">
                <a:latin typeface="Inter Light" panose="020B0604020202020204" charset="0"/>
                <a:ea typeface="Inter Light" panose="020B0604020202020204" charset="0"/>
                <a:cs typeface="Inter Light" panose="020B0604020202020204" charset="0"/>
              </a:rPr>
              <a:t>This is a non-uniform probability space.</a:t>
            </a:r>
          </a:p>
        </p:txBody>
      </p:sp>
    </p:spTree>
    <p:extLst>
      <p:ext uri="{BB962C8B-B14F-4D97-AF65-F5344CB8AC3E}">
        <p14:creationId xmlns:p14="http://schemas.microsoft.com/office/powerpoint/2010/main" val="1311060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AD23A-9410-A2B4-33A3-7A3285D26E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42A2C1-4058-E411-2781-0449FB480E74}"/>
              </a:ext>
            </a:extLst>
          </p:cNvPr>
          <p:cNvSpPr>
            <a:spLocks noGrp="1"/>
          </p:cNvSpPr>
          <p:nvPr>
            <p:ph type="title"/>
          </p:nvPr>
        </p:nvSpPr>
        <p:spPr/>
        <p:txBody>
          <a:bodyPr/>
          <a:lstStyle/>
          <a:p>
            <a:r>
              <a:rPr lang="en-US" dirty="0"/>
              <a:t>Example Non-Uniform Probability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6F2BE2-A98F-63EB-7529-C63CA70B51C0}"/>
                  </a:ext>
                </a:extLst>
              </p:cNvPr>
              <p:cNvSpPr>
                <a:spLocks noGrp="1"/>
              </p:cNvSpPr>
              <p:nvPr>
                <p:ph idx="1"/>
              </p:nvPr>
            </p:nvSpPr>
            <p:spPr/>
            <p:txBody>
              <a:bodyPr/>
              <a:lstStyle/>
              <a:p>
                <a:pPr marL="0" indent="0">
                  <a:buNone/>
                </a:pPr>
                <a:r>
                  <a:rPr lang="en-US" dirty="0"/>
                  <a:t>Example: Rolling two unfair 4-sided dice. In this case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 = {1, 2, 3, 4}, </m:t>
                    </m:r>
                    <m:r>
                      <a:rPr lang="en-US" i="1" dirty="0" smtClean="0">
                        <a:latin typeface="Cambria Math" panose="02040503050406030204" pitchFamily="18" charset="0"/>
                      </a:rPr>
                      <m:t>𝑘</m:t>
                    </m:r>
                    <m:r>
                      <a:rPr lang="en-US" i="1" dirty="0" smtClean="0">
                        <a:latin typeface="Cambria Math" panose="02040503050406030204" pitchFamily="18" charset="0"/>
                      </a:rPr>
                      <m:t> = 2</m:t>
                    </m:r>
                  </m:oMath>
                </a14:m>
                <a:r>
                  <a:rPr lang="en-US" dirty="0"/>
                  <a:t>, and we are drawing with replacement. Suppose that dice are loaded so that 1 appears 5/8 of the time, and other numbers occur 1/8 of the time</a:t>
                </a:r>
                <a:r>
                  <a:rPr lang="en-US" b="1" dirty="0"/>
                  <a:t>.</a:t>
                </a:r>
              </a:p>
              <a:p>
                <a:pPr marL="0" indent="0">
                  <a:buNone/>
                </a:pPr>
                <a:endParaRPr lang="en-US" dirty="0"/>
              </a:p>
              <a:p>
                <a:pPr marL="0" indent="0">
                  <a:buNone/>
                </a:pPr>
                <a:r>
                  <a:rPr lang="en-US" dirty="0"/>
                  <a:t>In this example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𝜔</m:t>
                        </m:r>
                      </m:e>
                    </m:d>
                  </m:oMath>
                </a14:m>
                <a:r>
                  <a:rPr lang="en-US" dirty="0"/>
                  <a:t> is slightly more complicated:</a:t>
                </a:r>
              </a:p>
              <a:p>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rgbClr val="7030A0"/>
                            </a:solidFill>
                            <a:latin typeface="Cambria Math" panose="02040503050406030204" pitchFamily="18" charset="0"/>
                          </a:rPr>
                          <m:t>11</m:t>
                        </m:r>
                      </m:e>
                    </m:d>
                    <m:r>
                      <a:rPr lang="en-US" i="1">
                        <a:latin typeface="Cambria Math" panose="02040503050406030204" pitchFamily="18" charset="0"/>
                      </a:rPr>
                      <m:t>=25</m:t>
                    </m:r>
                    <m:r>
                      <m:rPr>
                        <m:lit/>
                      </m:rPr>
                      <a:rPr lang="en-US" i="1">
                        <a:latin typeface="Cambria Math" panose="02040503050406030204" pitchFamily="18" charset="0"/>
                      </a:rPr>
                      <m:t>/</m:t>
                    </m:r>
                    <m:r>
                      <a:rPr lang="en-US" i="1">
                        <a:latin typeface="Cambria Math" panose="02040503050406030204" pitchFamily="18" charset="0"/>
                      </a:rPr>
                      <m:t>64</m:t>
                    </m:r>
                  </m:oMath>
                </a14:m>
                <a:endParaRPr lang="en-US" dirty="0"/>
              </a:p>
              <a:p>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21</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31</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41</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12</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13</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14</m:t>
                        </m:r>
                      </m:e>
                    </m:d>
                    <m:r>
                      <a:rPr lang="en-US" i="1">
                        <a:latin typeface="Cambria Math" panose="02040503050406030204" pitchFamily="18" charset="0"/>
                      </a:rPr>
                      <m:t>=</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7A6F2BE2-A98F-63EB-7529-C63CA70B51C0}"/>
                  </a:ext>
                </a:extLst>
              </p:cNvPr>
              <p:cNvSpPr>
                <a:spLocks noGrp="1" noRot="1" noChangeAspect="1" noMove="1" noResize="1" noEditPoints="1" noAdjustHandles="1" noChangeArrowheads="1" noChangeShapeType="1" noTextEdit="1"/>
              </p:cNvSpPr>
              <p:nvPr>
                <p:ph idx="1"/>
              </p:nvPr>
            </p:nvSpPr>
            <p:spPr>
              <a:blipFill>
                <a:blip r:embed="rId2"/>
                <a:stretch>
                  <a:fillRect l="-849" t="-541" r="-424"/>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BC1DBB3-16E1-ABBF-021E-E3DAE19CAB2A}"/>
              </a:ext>
            </a:extLst>
          </p:cNvPr>
          <p:cNvPicPr>
            <a:picLocks noChangeAspect="1"/>
          </p:cNvPicPr>
          <p:nvPr/>
        </p:nvPicPr>
        <p:blipFill>
          <a:blip r:embed="rId3"/>
          <a:stretch>
            <a:fillRect/>
          </a:stretch>
        </p:blipFill>
        <p:spPr>
          <a:xfrm>
            <a:off x="9443545" y="2447270"/>
            <a:ext cx="1996769" cy="1271277"/>
          </a:xfrm>
          <a:prstGeom prst="rect">
            <a:avLst/>
          </a:prstGeom>
        </p:spPr>
      </p:pic>
      <p:sp>
        <p:nvSpPr>
          <p:cNvPr id="8" name="TextBox 7">
            <a:extLst>
              <a:ext uri="{FF2B5EF4-FFF2-40B4-BE49-F238E27FC236}">
                <a16:creationId xmlns:a16="http://schemas.microsoft.com/office/drawing/2014/main" id="{AF5891D1-7DB8-9D37-794D-ACB772ECE73F}"/>
              </a:ext>
            </a:extLst>
          </p:cNvPr>
          <p:cNvSpPr txBox="1"/>
          <p:nvPr/>
        </p:nvSpPr>
        <p:spPr>
          <a:xfrm>
            <a:off x="6102871" y="6063663"/>
            <a:ext cx="4412729" cy="369332"/>
          </a:xfrm>
          <a:prstGeom prst="rect">
            <a:avLst/>
          </a:prstGeom>
          <a:noFill/>
        </p:spPr>
        <p:txBody>
          <a:bodyPr wrap="square" rtlCol="0">
            <a:spAutoFit/>
          </a:bodyPr>
          <a:lstStyle/>
          <a:p>
            <a:r>
              <a:rPr lang="en-US" dirty="0">
                <a:latin typeface="Inter Light" panose="020B0604020202020204" charset="0"/>
                <a:ea typeface="Inter Light" panose="020B0604020202020204" charset="0"/>
                <a:cs typeface="Inter Light" panose="020B0604020202020204" charset="0"/>
              </a:rPr>
              <a:t>This is a non-uniform probability space.</a:t>
            </a:r>
          </a:p>
        </p:txBody>
      </p:sp>
      <p:grpSp>
        <p:nvGrpSpPr>
          <p:cNvPr id="4" name="Group 3">
            <a:extLst>
              <a:ext uri="{FF2B5EF4-FFF2-40B4-BE49-F238E27FC236}">
                <a16:creationId xmlns:a16="http://schemas.microsoft.com/office/drawing/2014/main" id="{64296F01-2321-65BF-91DC-FA7D2868B1E3}"/>
              </a:ext>
            </a:extLst>
          </p:cNvPr>
          <p:cNvGrpSpPr/>
          <p:nvPr/>
        </p:nvGrpSpPr>
        <p:grpSpPr>
          <a:xfrm>
            <a:off x="259938" y="5145051"/>
            <a:ext cx="4600474" cy="1521955"/>
            <a:chOff x="3734658" y="5185691"/>
            <a:chExt cx="4600474" cy="1521955"/>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8E3FB5B-71DE-5CE7-48A0-CF8B56EFA4EB}"/>
                    </a:ext>
                  </a:extLst>
                </p:cNvPr>
                <p:cNvSpPr txBox="1"/>
                <p:nvPr/>
              </p:nvSpPr>
              <p:spPr>
                <a:xfrm>
                  <a:off x="3734658" y="5757446"/>
                  <a:ext cx="10350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Ω</m:t>
                        </m:r>
                        <m:r>
                          <a:rPr lang="en-US" sz="2400" b="0" i="1" smtClean="0">
                            <a:latin typeface="Cambria Math" panose="02040503050406030204" pitchFamily="18" charset="0"/>
                          </a:rPr>
                          <m:t>=</m:t>
                        </m:r>
                      </m:oMath>
                    </m:oMathPara>
                  </a14:m>
                  <a:endParaRPr lang="en-US" sz="2400" dirty="0"/>
                </a:p>
              </p:txBody>
            </p:sp>
          </mc:Choice>
          <mc:Fallback xmlns="">
            <p:sp>
              <p:nvSpPr>
                <p:cNvPr id="5" name="TextBox 4">
                  <a:extLst>
                    <a:ext uri="{FF2B5EF4-FFF2-40B4-BE49-F238E27FC236}">
                      <a16:creationId xmlns:a16="http://schemas.microsoft.com/office/drawing/2014/main" id="{C8E3FB5B-71DE-5CE7-48A0-CF8B56EFA4EB}"/>
                    </a:ext>
                  </a:extLst>
                </p:cNvPr>
                <p:cNvSpPr txBox="1">
                  <a:spLocks noRot="1" noChangeAspect="1" noMove="1" noResize="1" noEditPoints="1" noAdjustHandles="1" noChangeArrowheads="1" noChangeShapeType="1" noTextEdit="1"/>
                </p:cNvSpPr>
                <p:nvPr/>
              </p:nvSpPr>
              <p:spPr>
                <a:xfrm>
                  <a:off x="3734658" y="5757446"/>
                  <a:ext cx="1035050" cy="461665"/>
                </a:xfrm>
                <a:prstGeom prst="rect">
                  <a:avLst/>
                </a:prstGeom>
                <a:blipFill>
                  <a:blip r:embed="rId4"/>
                  <a:stretch>
                    <a:fillRect/>
                  </a:stretch>
                </a:blipFill>
              </p:spPr>
              <p:txBody>
                <a:bodyPr/>
                <a:lstStyle/>
                <a:p>
                  <a:r>
                    <a:rPr lang="en-US">
                      <a:noFill/>
                    </a:rPr>
                    <a:t> </a:t>
                  </a:r>
                </a:p>
              </p:txBody>
            </p:sp>
          </mc:Fallback>
        </mc:AlternateContent>
        <p:sp>
          <p:nvSpPr>
            <p:cNvPr id="6" name="Freeform: Shape 5">
              <a:extLst>
                <a:ext uri="{FF2B5EF4-FFF2-40B4-BE49-F238E27FC236}">
                  <a16:creationId xmlns:a16="http://schemas.microsoft.com/office/drawing/2014/main" id="{F9EAA3F1-129D-ED87-D1AD-0EC989E0BD61}"/>
                </a:ext>
              </a:extLst>
            </p:cNvPr>
            <p:cNvSpPr/>
            <p:nvPr/>
          </p:nvSpPr>
          <p:spPr>
            <a:xfrm>
              <a:off x="4767915" y="5185691"/>
              <a:ext cx="3567217" cy="1521955"/>
            </a:xfrm>
            <a:custGeom>
              <a:avLst/>
              <a:gdLst>
                <a:gd name="connsiteX0" fmla="*/ 209121 w 3567217"/>
                <a:gd name="connsiteY0" fmla="*/ 42959 h 1521955"/>
                <a:gd name="connsiteX1" fmla="*/ 135478 w 3567217"/>
                <a:gd name="connsiteY1" fmla="*/ 79780 h 1521955"/>
                <a:gd name="connsiteX2" fmla="*/ 92520 w 3567217"/>
                <a:gd name="connsiteY2" fmla="*/ 135012 h 1521955"/>
                <a:gd name="connsiteX3" fmla="*/ 104794 w 3567217"/>
                <a:gd name="connsiteY3" fmla="*/ 220929 h 1521955"/>
                <a:gd name="connsiteX4" fmla="*/ 123204 w 3567217"/>
                <a:gd name="connsiteY4" fmla="*/ 263888 h 1521955"/>
                <a:gd name="connsiteX5" fmla="*/ 135478 w 3567217"/>
                <a:gd name="connsiteY5" fmla="*/ 368215 h 1521955"/>
                <a:gd name="connsiteX6" fmla="*/ 129341 w 3567217"/>
                <a:gd name="connsiteY6" fmla="*/ 632102 h 1521955"/>
                <a:gd name="connsiteX7" fmla="*/ 104794 w 3567217"/>
                <a:gd name="connsiteY7" fmla="*/ 693471 h 1521955"/>
                <a:gd name="connsiteX8" fmla="*/ 6603 w 3567217"/>
                <a:gd name="connsiteY8" fmla="*/ 859168 h 1521955"/>
                <a:gd name="connsiteX9" fmla="*/ 466 w 3567217"/>
                <a:gd name="connsiteY9" fmla="*/ 883716 h 1521955"/>
                <a:gd name="connsiteX10" fmla="*/ 43425 w 3567217"/>
                <a:gd name="connsiteY10" fmla="*/ 994180 h 1521955"/>
                <a:gd name="connsiteX11" fmla="*/ 49562 w 3567217"/>
                <a:gd name="connsiteY11" fmla="*/ 1116918 h 1521955"/>
                <a:gd name="connsiteX12" fmla="*/ 55698 w 3567217"/>
                <a:gd name="connsiteY12" fmla="*/ 1166014 h 1521955"/>
                <a:gd name="connsiteX13" fmla="*/ 74109 w 3567217"/>
                <a:gd name="connsiteY13" fmla="*/ 1202835 h 1521955"/>
                <a:gd name="connsiteX14" fmla="*/ 92520 w 3567217"/>
                <a:gd name="connsiteY14" fmla="*/ 1245794 h 1521955"/>
                <a:gd name="connsiteX15" fmla="*/ 129341 w 3567217"/>
                <a:gd name="connsiteY15" fmla="*/ 1282615 h 1521955"/>
                <a:gd name="connsiteX16" fmla="*/ 258217 w 3567217"/>
                <a:gd name="connsiteY16" fmla="*/ 1374669 h 1521955"/>
                <a:gd name="connsiteX17" fmla="*/ 399366 w 3567217"/>
                <a:gd name="connsiteY17" fmla="*/ 1436038 h 1521955"/>
                <a:gd name="connsiteX18" fmla="*/ 552788 w 3567217"/>
                <a:gd name="connsiteY18" fmla="*/ 1466722 h 1521955"/>
                <a:gd name="connsiteX19" fmla="*/ 761443 w 3567217"/>
                <a:gd name="connsiteY19" fmla="*/ 1485133 h 1521955"/>
                <a:gd name="connsiteX20" fmla="*/ 878045 w 3567217"/>
                <a:gd name="connsiteY20" fmla="*/ 1491270 h 1521955"/>
                <a:gd name="connsiteX21" fmla="*/ 951688 w 3567217"/>
                <a:gd name="connsiteY21" fmla="*/ 1485133 h 1521955"/>
                <a:gd name="connsiteX22" fmla="*/ 1068289 w 3567217"/>
                <a:gd name="connsiteY22" fmla="*/ 1454449 h 1521955"/>
                <a:gd name="connsiteX23" fmla="*/ 1148069 w 3567217"/>
                <a:gd name="connsiteY23" fmla="*/ 1442175 h 1521955"/>
                <a:gd name="connsiteX24" fmla="*/ 1240123 w 3567217"/>
                <a:gd name="connsiteY24" fmla="*/ 1448312 h 1521955"/>
                <a:gd name="connsiteX25" fmla="*/ 1356724 w 3567217"/>
                <a:gd name="connsiteY25" fmla="*/ 1485133 h 1521955"/>
                <a:gd name="connsiteX26" fmla="*/ 1479462 w 3567217"/>
                <a:gd name="connsiteY26" fmla="*/ 1497407 h 1521955"/>
                <a:gd name="connsiteX27" fmla="*/ 1651296 w 3567217"/>
                <a:gd name="connsiteY27" fmla="*/ 1491270 h 1521955"/>
                <a:gd name="connsiteX28" fmla="*/ 1749486 w 3567217"/>
                <a:gd name="connsiteY28" fmla="*/ 1466722 h 1521955"/>
                <a:gd name="connsiteX29" fmla="*/ 1841540 w 3567217"/>
                <a:gd name="connsiteY29" fmla="*/ 1454449 h 1521955"/>
                <a:gd name="connsiteX30" fmla="*/ 1902909 w 3567217"/>
                <a:gd name="connsiteY30" fmla="*/ 1472859 h 1521955"/>
                <a:gd name="connsiteX31" fmla="*/ 1939731 w 3567217"/>
                <a:gd name="connsiteY31" fmla="*/ 1503544 h 1521955"/>
                <a:gd name="connsiteX32" fmla="*/ 1976552 w 3567217"/>
                <a:gd name="connsiteY32" fmla="*/ 1509681 h 1521955"/>
                <a:gd name="connsiteX33" fmla="*/ 2056332 w 3567217"/>
                <a:gd name="connsiteY33" fmla="*/ 1515818 h 1521955"/>
                <a:gd name="connsiteX34" fmla="*/ 2160659 w 3567217"/>
                <a:gd name="connsiteY34" fmla="*/ 1497407 h 1521955"/>
                <a:gd name="connsiteX35" fmla="*/ 2228166 w 3567217"/>
                <a:gd name="connsiteY35" fmla="*/ 1478996 h 1521955"/>
                <a:gd name="connsiteX36" fmla="*/ 2375451 w 3567217"/>
                <a:gd name="connsiteY36" fmla="*/ 1485133 h 1521955"/>
                <a:gd name="connsiteX37" fmla="*/ 2485916 w 3567217"/>
                <a:gd name="connsiteY37" fmla="*/ 1497407 h 1521955"/>
                <a:gd name="connsiteX38" fmla="*/ 2577970 w 3567217"/>
                <a:gd name="connsiteY38" fmla="*/ 1515818 h 1521955"/>
                <a:gd name="connsiteX39" fmla="*/ 2676160 w 3567217"/>
                <a:gd name="connsiteY39" fmla="*/ 1521955 h 1521955"/>
                <a:gd name="connsiteX40" fmla="*/ 2940047 w 3567217"/>
                <a:gd name="connsiteY40" fmla="*/ 1497407 h 1521955"/>
                <a:gd name="connsiteX41" fmla="*/ 3019827 w 3567217"/>
                <a:gd name="connsiteY41" fmla="*/ 1491270 h 1521955"/>
                <a:gd name="connsiteX42" fmla="*/ 3124155 w 3567217"/>
                <a:gd name="connsiteY42" fmla="*/ 1478996 h 1521955"/>
                <a:gd name="connsiteX43" fmla="*/ 3160976 w 3567217"/>
                <a:gd name="connsiteY43" fmla="*/ 1472859 h 1521955"/>
                <a:gd name="connsiteX44" fmla="*/ 3363494 w 3567217"/>
                <a:gd name="connsiteY44" fmla="*/ 1466722 h 1521955"/>
                <a:gd name="connsiteX45" fmla="*/ 3510780 w 3567217"/>
                <a:gd name="connsiteY45" fmla="*/ 1448312 h 1521955"/>
                <a:gd name="connsiteX46" fmla="*/ 3541465 w 3567217"/>
                <a:gd name="connsiteY46" fmla="*/ 1393079 h 1521955"/>
                <a:gd name="connsiteX47" fmla="*/ 3566013 w 3567217"/>
                <a:gd name="connsiteY47" fmla="*/ 1196698 h 1521955"/>
                <a:gd name="connsiteX48" fmla="*/ 3547602 w 3567217"/>
                <a:gd name="connsiteY48" fmla="*/ 1135329 h 1521955"/>
                <a:gd name="connsiteX49" fmla="*/ 3541465 w 3567217"/>
                <a:gd name="connsiteY49" fmla="*/ 1061686 h 1521955"/>
                <a:gd name="connsiteX50" fmla="*/ 3547602 w 3567217"/>
                <a:gd name="connsiteY50" fmla="*/ 914400 h 1521955"/>
                <a:gd name="connsiteX51" fmla="*/ 3486233 w 3567217"/>
                <a:gd name="connsiteY51" fmla="*/ 742567 h 1521955"/>
                <a:gd name="connsiteX52" fmla="*/ 3388042 w 3567217"/>
                <a:gd name="connsiteY52" fmla="*/ 632102 h 1521955"/>
                <a:gd name="connsiteX53" fmla="*/ 3375768 w 3567217"/>
                <a:gd name="connsiteY53" fmla="*/ 601418 h 1521955"/>
                <a:gd name="connsiteX54" fmla="*/ 3357357 w 3567217"/>
                <a:gd name="connsiteY54" fmla="*/ 564596 h 1521955"/>
                <a:gd name="connsiteX55" fmla="*/ 3369631 w 3567217"/>
                <a:gd name="connsiteY55" fmla="*/ 490953 h 1521955"/>
                <a:gd name="connsiteX56" fmla="*/ 3381905 w 3567217"/>
                <a:gd name="connsiteY56" fmla="*/ 441858 h 1521955"/>
                <a:gd name="connsiteX57" fmla="*/ 3394179 w 3567217"/>
                <a:gd name="connsiteY57" fmla="*/ 386626 h 1521955"/>
                <a:gd name="connsiteX58" fmla="*/ 3375768 w 3567217"/>
                <a:gd name="connsiteY58" fmla="*/ 263888 h 1521955"/>
                <a:gd name="connsiteX59" fmla="*/ 3338947 w 3567217"/>
                <a:gd name="connsiteY59" fmla="*/ 208655 h 1521955"/>
                <a:gd name="connsiteX60" fmla="*/ 3222345 w 3567217"/>
                <a:gd name="connsiteY60" fmla="*/ 98191 h 1521955"/>
                <a:gd name="connsiteX61" fmla="*/ 3142566 w 3567217"/>
                <a:gd name="connsiteY61" fmla="*/ 79780 h 1521955"/>
                <a:gd name="connsiteX62" fmla="*/ 2835720 w 3567217"/>
                <a:gd name="connsiteY62" fmla="*/ 55232 h 1521955"/>
                <a:gd name="connsiteX63" fmla="*/ 2768214 w 3567217"/>
                <a:gd name="connsiteY63" fmla="*/ 49096 h 1521955"/>
                <a:gd name="connsiteX64" fmla="*/ 2559559 w 3567217"/>
                <a:gd name="connsiteY64" fmla="*/ 24548 h 1521955"/>
                <a:gd name="connsiteX65" fmla="*/ 2344767 w 3567217"/>
                <a:gd name="connsiteY65" fmla="*/ 6137 h 1521955"/>
                <a:gd name="connsiteX66" fmla="*/ 2246576 w 3567217"/>
                <a:gd name="connsiteY66" fmla="*/ 0 h 1521955"/>
                <a:gd name="connsiteX67" fmla="*/ 1798582 w 3567217"/>
                <a:gd name="connsiteY67" fmla="*/ 18411 h 1521955"/>
                <a:gd name="connsiteX68" fmla="*/ 1675843 w 3567217"/>
                <a:gd name="connsiteY68" fmla="*/ 55232 h 1521955"/>
                <a:gd name="connsiteX69" fmla="*/ 1639022 w 3567217"/>
                <a:gd name="connsiteY69" fmla="*/ 73643 h 1521955"/>
                <a:gd name="connsiteX70" fmla="*/ 1589927 w 3567217"/>
                <a:gd name="connsiteY70" fmla="*/ 92054 h 1521955"/>
                <a:gd name="connsiteX71" fmla="*/ 1479462 w 3567217"/>
                <a:gd name="connsiteY71" fmla="*/ 85917 h 1521955"/>
                <a:gd name="connsiteX72" fmla="*/ 1332176 w 3567217"/>
                <a:gd name="connsiteY72" fmla="*/ 49096 h 1521955"/>
                <a:gd name="connsiteX73" fmla="*/ 1191027 w 3567217"/>
                <a:gd name="connsiteY73" fmla="*/ 30685 h 1521955"/>
                <a:gd name="connsiteX74" fmla="*/ 810539 w 3567217"/>
                <a:gd name="connsiteY74" fmla="*/ 49096 h 1521955"/>
                <a:gd name="connsiteX75" fmla="*/ 693937 w 3567217"/>
                <a:gd name="connsiteY75" fmla="*/ 61369 h 1521955"/>
                <a:gd name="connsiteX76" fmla="*/ 307312 w 3567217"/>
                <a:gd name="connsiteY76" fmla="*/ 36822 h 1521955"/>
                <a:gd name="connsiteX77" fmla="*/ 209121 w 3567217"/>
                <a:gd name="connsiteY77" fmla="*/ 42959 h 152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567217" h="1521955">
                  <a:moveTo>
                    <a:pt x="209121" y="42959"/>
                  </a:moveTo>
                  <a:cubicBezTo>
                    <a:pt x="180482" y="50119"/>
                    <a:pt x="152514" y="63961"/>
                    <a:pt x="135478" y="79780"/>
                  </a:cubicBezTo>
                  <a:cubicBezTo>
                    <a:pt x="118387" y="95651"/>
                    <a:pt x="92520" y="135012"/>
                    <a:pt x="92520" y="135012"/>
                  </a:cubicBezTo>
                  <a:cubicBezTo>
                    <a:pt x="96611" y="163651"/>
                    <a:pt x="98093" y="192786"/>
                    <a:pt x="104794" y="220929"/>
                  </a:cubicBezTo>
                  <a:cubicBezTo>
                    <a:pt x="108402" y="236085"/>
                    <a:pt x="119190" y="248835"/>
                    <a:pt x="123204" y="263888"/>
                  </a:cubicBezTo>
                  <a:cubicBezTo>
                    <a:pt x="124811" y="269913"/>
                    <a:pt x="135189" y="365612"/>
                    <a:pt x="135478" y="368215"/>
                  </a:cubicBezTo>
                  <a:cubicBezTo>
                    <a:pt x="133432" y="456177"/>
                    <a:pt x="137605" y="544505"/>
                    <a:pt x="129341" y="632102"/>
                  </a:cubicBezTo>
                  <a:cubicBezTo>
                    <a:pt x="127272" y="654037"/>
                    <a:pt x="115437" y="674180"/>
                    <a:pt x="104794" y="693471"/>
                  </a:cubicBezTo>
                  <a:cubicBezTo>
                    <a:pt x="-80604" y="1029508"/>
                    <a:pt x="92301" y="687776"/>
                    <a:pt x="6603" y="859168"/>
                  </a:cubicBezTo>
                  <a:cubicBezTo>
                    <a:pt x="4557" y="867351"/>
                    <a:pt x="-1753" y="875579"/>
                    <a:pt x="466" y="883716"/>
                  </a:cubicBezTo>
                  <a:cubicBezTo>
                    <a:pt x="10861" y="921832"/>
                    <a:pt x="43425" y="994180"/>
                    <a:pt x="43425" y="994180"/>
                  </a:cubicBezTo>
                  <a:cubicBezTo>
                    <a:pt x="45471" y="1035093"/>
                    <a:pt x="46644" y="1076058"/>
                    <a:pt x="49562" y="1116918"/>
                  </a:cubicBezTo>
                  <a:cubicBezTo>
                    <a:pt x="50737" y="1133369"/>
                    <a:pt x="51167" y="1150156"/>
                    <a:pt x="55698" y="1166014"/>
                  </a:cubicBezTo>
                  <a:cubicBezTo>
                    <a:pt x="59468" y="1179208"/>
                    <a:pt x="68358" y="1190376"/>
                    <a:pt x="74109" y="1202835"/>
                  </a:cubicBezTo>
                  <a:cubicBezTo>
                    <a:pt x="80638" y="1216980"/>
                    <a:pt x="83652" y="1232985"/>
                    <a:pt x="92520" y="1245794"/>
                  </a:cubicBezTo>
                  <a:cubicBezTo>
                    <a:pt x="102400" y="1260065"/>
                    <a:pt x="116326" y="1271131"/>
                    <a:pt x="129341" y="1282615"/>
                  </a:cubicBezTo>
                  <a:cubicBezTo>
                    <a:pt x="195772" y="1341230"/>
                    <a:pt x="187949" y="1332508"/>
                    <a:pt x="258217" y="1374669"/>
                  </a:cubicBezTo>
                  <a:cubicBezTo>
                    <a:pt x="294132" y="1428544"/>
                    <a:pt x="272551" y="1404334"/>
                    <a:pt x="399366" y="1436038"/>
                  </a:cubicBezTo>
                  <a:cubicBezTo>
                    <a:pt x="451211" y="1449000"/>
                    <a:pt x="497809" y="1461871"/>
                    <a:pt x="552788" y="1466722"/>
                  </a:cubicBezTo>
                  <a:lnTo>
                    <a:pt x="761443" y="1485133"/>
                  </a:lnTo>
                  <a:cubicBezTo>
                    <a:pt x="800254" y="1488062"/>
                    <a:pt x="839178" y="1489224"/>
                    <a:pt x="878045" y="1491270"/>
                  </a:cubicBezTo>
                  <a:cubicBezTo>
                    <a:pt x="902593" y="1489224"/>
                    <a:pt x="927504" y="1489814"/>
                    <a:pt x="951688" y="1485133"/>
                  </a:cubicBezTo>
                  <a:cubicBezTo>
                    <a:pt x="991146" y="1477496"/>
                    <a:pt x="1029027" y="1463037"/>
                    <a:pt x="1068289" y="1454449"/>
                  </a:cubicBezTo>
                  <a:cubicBezTo>
                    <a:pt x="1094574" y="1448699"/>
                    <a:pt x="1121476" y="1446266"/>
                    <a:pt x="1148069" y="1442175"/>
                  </a:cubicBezTo>
                  <a:cubicBezTo>
                    <a:pt x="1178754" y="1444221"/>
                    <a:pt x="1209967" y="1442281"/>
                    <a:pt x="1240123" y="1448312"/>
                  </a:cubicBezTo>
                  <a:cubicBezTo>
                    <a:pt x="1451432" y="1490573"/>
                    <a:pt x="1166623" y="1458912"/>
                    <a:pt x="1356724" y="1485133"/>
                  </a:cubicBezTo>
                  <a:cubicBezTo>
                    <a:pt x="1397455" y="1490751"/>
                    <a:pt x="1479462" y="1497407"/>
                    <a:pt x="1479462" y="1497407"/>
                  </a:cubicBezTo>
                  <a:cubicBezTo>
                    <a:pt x="1536740" y="1495361"/>
                    <a:pt x="1594348" y="1497741"/>
                    <a:pt x="1651296" y="1491270"/>
                  </a:cubicBezTo>
                  <a:cubicBezTo>
                    <a:pt x="1684818" y="1487461"/>
                    <a:pt x="1716363" y="1473133"/>
                    <a:pt x="1749486" y="1466722"/>
                  </a:cubicBezTo>
                  <a:cubicBezTo>
                    <a:pt x="1779878" y="1460840"/>
                    <a:pt x="1810855" y="1458540"/>
                    <a:pt x="1841540" y="1454449"/>
                  </a:cubicBezTo>
                  <a:cubicBezTo>
                    <a:pt x="1861996" y="1460586"/>
                    <a:pt x="1883807" y="1463308"/>
                    <a:pt x="1902909" y="1472859"/>
                  </a:cubicBezTo>
                  <a:cubicBezTo>
                    <a:pt x="1917199" y="1480004"/>
                    <a:pt x="1925441" y="1496399"/>
                    <a:pt x="1939731" y="1503544"/>
                  </a:cubicBezTo>
                  <a:cubicBezTo>
                    <a:pt x="1950860" y="1509109"/>
                    <a:pt x="1964177" y="1508378"/>
                    <a:pt x="1976552" y="1509681"/>
                  </a:cubicBezTo>
                  <a:cubicBezTo>
                    <a:pt x="2003077" y="1512473"/>
                    <a:pt x="2029739" y="1513772"/>
                    <a:pt x="2056332" y="1515818"/>
                  </a:cubicBezTo>
                  <a:cubicBezTo>
                    <a:pt x="2091108" y="1509681"/>
                    <a:pt x="2126130" y="1504806"/>
                    <a:pt x="2160659" y="1497407"/>
                  </a:cubicBezTo>
                  <a:cubicBezTo>
                    <a:pt x="2183465" y="1492520"/>
                    <a:pt x="2204880" y="1480327"/>
                    <a:pt x="2228166" y="1478996"/>
                  </a:cubicBezTo>
                  <a:cubicBezTo>
                    <a:pt x="2277224" y="1476193"/>
                    <a:pt x="2326356" y="1483087"/>
                    <a:pt x="2375451" y="1485133"/>
                  </a:cubicBezTo>
                  <a:cubicBezTo>
                    <a:pt x="2412273" y="1489224"/>
                    <a:pt x="2449286" y="1491857"/>
                    <a:pt x="2485916" y="1497407"/>
                  </a:cubicBezTo>
                  <a:cubicBezTo>
                    <a:pt x="2516855" y="1502095"/>
                    <a:pt x="2546935" y="1511813"/>
                    <a:pt x="2577970" y="1515818"/>
                  </a:cubicBezTo>
                  <a:cubicBezTo>
                    <a:pt x="2610494" y="1520015"/>
                    <a:pt x="2643430" y="1519909"/>
                    <a:pt x="2676160" y="1521955"/>
                  </a:cubicBezTo>
                  <a:lnTo>
                    <a:pt x="2940047" y="1497407"/>
                  </a:lnTo>
                  <a:cubicBezTo>
                    <a:pt x="2966613" y="1495035"/>
                    <a:pt x="2993287" y="1493924"/>
                    <a:pt x="3019827" y="1491270"/>
                  </a:cubicBezTo>
                  <a:cubicBezTo>
                    <a:pt x="3054669" y="1487786"/>
                    <a:pt x="3089433" y="1483525"/>
                    <a:pt x="3124155" y="1478996"/>
                  </a:cubicBezTo>
                  <a:cubicBezTo>
                    <a:pt x="3136493" y="1477387"/>
                    <a:pt x="3148549" y="1473496"/>
                    <a:pt x="3160976" y="1472859"/>
                  </a:cubicBezTo>
                  <a:cubicBezTo>
                    <a:pt x="3228424" y="1469400"/>
                    <a:pt x="3295988" y="1468768"/>
                    <a:pt x="3363494" y="1466722"/>
                  </a:cubicBezTo>
                  <a:cubicBezTo>
                    <a:pt x="3375534" y="1465796"/>
                    <a:pt x="3494673" y="1459386"/>
                    <a:pt x="3510780" y="1448312"/>
                  </a:cubicBezTo>
                  <a:cubicBezTo>
                    <a:pt x="3528135" y="1436380"/>
                    <a:pt x="3531237" y="1411490"/>
                    <a:pt x="3541465" y="1393079"/>
                  </a:cubicBezTo>
                  <a:cubicBezTo>
                    <a:pt x="3557036" y="1320417"/>
                    <a:pt x="3571557" y="1274315"/>
                    <a:pt x="3566013" y="1196698"/>
                  </a:cubicBezTo>
                  <a:cubicBezTo>
                    <a:pt x="3564491" y="1175395"/>
                    <a:pt x="3553739" y="1155785"/>
                    <a:pt x="3547602" y="1135329"/>
                  </a:cubicBezTo>
                  <a:cubicBezTo>
                    <a:pt x="3545556" y="1110781"/>
                    <a:pt x="3541465" y="1086319"/>
                    <a:pt x="3541465" y="1061686"/>
                  </a:cubicBezTo>
                  <a:cubicBezTo>
                    <a:pt x="3541465" y="1012548"/>
                    <a:pt x="3555982" y="962818"/>
                    <a:pt x="3547602" y="914400"/>
                  </a:cubicBezTo>
                  <a:cubicBezTo>
                    <a:pt x="3537230" y="854470"/>
                    <a:pt x="3516160" y="795515"/>
                    <a:pt x="3486233" y="742567"/>
                  </a:cubicBezTo>
                  <a:cubicBezTo>
                    <a:pt x="3461991" y="699678"/>
                    <a:pt x="3388042" y="632102"/>
                    <a:pt x="3388042" y="632102"/>
                  </a:cubicBezTo>
                  <a:cubicBezTo>
                    <a:pt x="3383951" y="621874"/>
                    <a:pt x="3380326" y="611447"/>
                    <a:pt x="3375768" y="601418"/>
                  </a:cubicBezTo>
                  <a:cubicBezTo>
                    <a:pt x="3370089" y="588925"/>
                    <a:pt x="3358118" y="578298"/>
                    <a:pt x="3357357" y="564596"/>
                  </a:cubicBezTo>
                  <a:cubicBezTo>
                    <a:pt x="3355977" y="539748"/>
                    <a:pt x="3364750" y="515356"/>
                    <a:pt x="3369631" y="490953"/>
                  </a:cubicBezTo>
                  <a:cubicBezTo>
                    <a:pt x="3372939" y="474412"/>
                    <a:pt x="3378041" y="458278"/>
                    <a:pt x="3381905" y="441858"/>
                  </a:cubicBezTo>
                  <a:cubicBezTo>
                    <a:pt x="3386225" y="423500"/>
                    <a:pt x="3390088" y="405037"/>
                    <a:pt x="3394179" y="386626"/>
                  </a:cubicBezTo>
                  <a:cubicBezTo>
                    <a:pt x="3388042" y="345713"/>
                    <a:pt x="3388030" y="303399"/>
                    <a:pt x="3375768" y="263888"/>
                  </a:cubicBezTo>
                  <a:cubicBezTo>
                    <a:pt x="3369210" y="242755"/>
                    <a:pt x="3352073" y="226469"/>
                    <a:pt x="3338947" y="208655"/>
                  </a:cubicBezTo>
                  <a:cubicBezTo>
                    <a:pt x="3305382" y="163102"/>
                    <a:pt x="3276081" y="122820"/>
                    <a:pt x="3222345" y="98191"/>
                  </a:cubicBezTo>
                  <a:cubicBezTo>
                    <a:pt x="3197535" y="86820"/>
                    <a:pt x="3169568" y="83751"/>
                    <a:pt x="3142566" y="79780"/>
                  </a:cubicBezTo>
                  <a:cubicBezTo>
                    <a:pt x="3065399" y="68432"/>
                    <a:pt x="2903915" y="61431"/>
                    <a:pt x="2835720" y="55232"/>
                  </a:cubicBezTo>
                  <a:cubicBezTo>
                    <a:pt x="2813218" y="53187"/>
                    <a:pt x="2790671" y="51591"/>
                    <a:pt x="2768214" y="49096"/>
                  </a:cubicBezTo>
                  <a:cubicBezTo>
                    <a:pt x="2698611" y="41362"/>
                    <a:pt x="2629435" y="29206"/>
                    <a:pt x="2559559" y="24548"/>
                  </a:cubicBezTo>
                  <a:cubicBezTo>
                    <a:pt x="2311791" y="8030"/>
                    <a:pt x="2651444" y="31694"/>
                    <a:pt x="2344767" y="6137"/>
                  </a:cubicBezTo>
                  <a:cubicBezTo>
                    <a:pt x="2312086" y="3414"/>
                    <a:pt x="2279306" y="2046"/>
                    <a:pt x="2246576" y="0"/>
                  </a:cubicBezTo>
                  <a:cubicBezTo>
                    <a:pt x="2097245" y="6137"/>
                    <a:pt x="1947668" y="7887"/>
                    <a:pt x="1798582" y="18411"/>
                  </a:cubicBezTo>
                  <a:cubicBezTo>
                    <a:pt x="1769164" y="20488"/>
                    <a:pt x="1706371" y="42149"/>
                    <a:pt x="1675843" y="55232"/>
                  </a:cubicBezTo>
                  <a:cubicBezTo>
                    <a:pt x="1663230" y="60637"/>
                    <a:pt x="1651635" y="68237"/>
                    <a:pt x="1639022" y="73643"/>
                  </a:cubicBezTo>
                  <a:cubicBezTo>
                    <a:pt x="1622957" y="80528"/>
                    <a:pt x="1606292" y="85917"/>
                    <a:pt x="1589927" y="92054"/>
                  </a:cubicBezTo>
                  <a:cubicBezTo>
                    <a:pt x="1553105" y="90008"/>
                    <a:pt x="1516056" y="90491"/>
                    <a:pt x="1479462" y="85917"/>
                  </a:cubicBezTo>
                  <a:cubicBezTo>
                    <a:pt x="1399903" y="75972"/>
                    <a:pt x="1401736" y="66486"/>
                    <a:pt x="1332176" y="49096"/>
                  </a:cubicBezTo>
                  <a:cubicBezTo>
                    <a:pt x="1269934" y="33536"/>
                    <a:pt x="1259284" y="35936"/>
                    <a:pt x="1191027" y="30685"/>
                  </a:cubicBezTo>
                  <a:lnTo>
                    <a:pt x="810539" y="49096"/>
                  </a:lnTo>
                  <a:cubicBezTo>
                    <a:pt x="794558" y="49984"/>
                    <a:pt x="712097" y="59351"/>
                    <a:pt x="693937" y="61369"/>
                  </a:cubicBezTo>
                  <a:cubicBezTo>
                    <a:pt x="393289" y="39895"/>
                    <a:pt x="522225" y="47056"/>
                    <a:pt x="307312" y="36822"/>
                  </a:cubicBezTo>
                  <a:cubicBezTo>
                    <a:pt x="231508" y="50605"/>
                    <a:pt x="237760" y="35799"/>
                    <a:pt x="209121" y="42959"/>
                  </a:cubicBezTo>
                  <a:close/>
                </a:path>
              </a:pathLst>
            </a:custGeom>
            <a:ln w="31750"/>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7030A0"/>
                  </a:solidFill>
                  <a:latin typeface="Consolas" panose="020B0609020204030204" pitchFamily="49" charset="0"/>
                </a:rPr>
                <a:t>11</a:t>
              </a:r>
              <a:r>
                <a:rPr lang="en-US" dirty="0">
                  <a:solidFill>
                    <a:schemeClr val="tx1"/>
                  </a:solidFill>
                  <a:latin typeface="Consolas" panose="020B0609020204030204" pitchFamily="49" charset="0"/>
                </a:rPr>
                <a:t>   </a:t>
              </a:r>
              <a:r>
                <a:rPr lang="en-US" dirty="0">
                  <a:solidFill>
                    <a:schemeClr val="accent4"/>
                  </a:solidFill>
                  <a:latin typeface="Consolas" panose="020B0609020204030204" pitchFamily="49" charset="0"/>
                </a:rPr>
                <a:t>12   13   14</a:t>
              </a:r>
            </a:p>
            <a:p>
              <a:pPr algn="ctr"/>
              <a:r>
                <a:rPr lang="en-US" dirty="0">
                  <a:solidFill>
                    <a:schemeClr val="accent4"/>
                  </a:solidFill>
                  <a:latin typeface="Consolas" panose="020B0609020204030204" pitchFamily="49" charset="0"/>
                </a:rPr>
                <a:t>21</a:t>
              </a:r>
              <a:r>
                <a:rPr lang="en-US" dirty="0">
                  <a:solidFill>
                    <a:schemeClr val="tx1"/>
                  </a:solidFill>
                  <a:latin typeface="Consolas" panose="020B0609020204030204" pitchFamily="49" charset="0"/>
                </a:rPr>
                <a:t>   22   23   24</a:t>
              </a:r>
            </a:p>
            <a:p>
              <a:pPr algn="ctr"/>
              <a:r>
                <a:rPr lang="en-US" dirty="0">
                  <a:solidFill>
                    <a:schemeClr val="accent4"/>
                  </a:solidFill>
                  <a:latin typeface="Consolas" panose="020B0609020204030204" pitchFamily="49" charset="0"/>
                </a:rPr>
                <a:t>31</a:t>
              </a:r>
              <a:r>
                <a:rPr lang="en-US" dirty="0">
                  <a:solidFill>
                    <a:schemeClr val="tx1"/>
                  </a:solidFill>
                  <a:latin typeface="Consolas" panose="020B0609020204030204" pitchFamily="49" charset="0"/>
                </a:rPr>
                <a:t>   32   33   34</a:t>
              </a:r>
            </a:p>
            <a:p>
              <a:pPr algn="ctr"/>
              <a:r>
                <a:rPr lang="en-US" dirty="0">
                  <a:solidFill>
                    <a:schemeClr val="accent4"/>
                  </a:solidFill>
                  <a:latin typeface="Consolas" panose="020B0609020204030204" pitchFamily="49" charset="0"/>
                </a:rPr>
                <a:t>41</a:t>
              </a:r>
              <a:r>
                <a:rPr lang="en-US" dirty="0">
                  <a:solidFill>
                    <a:schemeClr val="tx1"/>
                  </a:solidFill>
                  <a:latin typeface="Consolas" panose="020B0609020204030204" pitchFamily="49" charset="0"/>
                </a:rPr>
                <a:t>   42   43   44</a:t>
              </a:r>
            </a:p>
          </p:txBody>
        </p:sp>
      </p:grpSp>
    </p:spTree>
    <p:extLst>
      <p:ext uri="{BB962C8B-B14F-4D97-AF65-F5344CB8AC3E}">
        <p14:creationId xmlns:p14="http://schemas.microsoft.com/office/powerpoint/2010/main" val="501326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8A481-372E-0AC8-A5EA-213F8709D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B9D39B-F022-537A-174A-C2986FA4AB06}"/>
              </a:ext>
            </a:extLst>
          </p:cNvPr>
          <p:cNvSpPr>
            <a:spLocks noGrp="1"/>
          </p:cNvSpPr>
          <p:nvPr>
            <p:ph type="title"/>
          </p:nvPr>
        </p:nvSpPr>
        <p:spPr/>
        <p:txBody>
          <a:bodyPr/>
          <a:lstStyle/>
          <a:p>
            <a:r>
              <a:rPr lang="en-US" dirty="0"/>
              <a:t>Example Non-Uniform Probability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FD5494-2620-0E86-347A-B21A335613FF}"/>
                  </a:ext>
                </a:extLst>
              </p:cNvPr>
              <p:cNvSpPr>
                <a:spLocks noGrp="1"/>
              </p:cNvSpPr>
              <p:nvPr>
                <p:ph idx="1"/>
              </p:nvPr>
            </p:nvSpPr>
            <p:spPr/>
            <p:txBody>
              <a:bodyPr/>
              <a:lstStyle/>
              <a:p>
                <a:pPr marL="0" indent="0">
                  <a:buNone/>
                </a:pPr>
                <a:r>
                  <a:rPr lang="en-US" dirty="0"/>
                  <a:t>Example: Rolling two unfair 4-sided dice. In this case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 = {1, 2, 3, 4}, </m:t>
                    </m:r>
                    <m:r>
                      <a:rPr lang="en-US" i="1" dirty="0" smtClean="0">
                        <a:latin typeface="Cambria Math" panose="02040503050406030204" pitchFamily="18" charset="0"/>
                      </a:rPr>
                      <m:t>𝑘</m:t>
                    </m:r>
                    <m:r>
                      <a:rPr lang="en-US" i="1" dirty="0" smtClean="0">
                        <a:latin typeface="Cambria Math" panose="02040503050406030204" pitchFamily="18" charset="0"/>
                      </a:rPr>
                      <m:t> = 2</m:t>
                    </m:r>
                  </m:oMath>
                </a14:m>
                <a:r>
                  <a:rPr lang="en-US" dirty="0"/>
                  <a:t>, and we are drawing with replacement. Suppose that dice are loaded so that 1 appears 5/8 of the time, and other numbers occur 1/8 of the time</a:t>
                </a:r>
                <a:r>
                  <a:rPr lang="en-US" b="1" dirty="0"/>
                  <a:t>.</a:t>
                </a:r>
              </a:p>
              <a:p>
                <a:pPr marL="0" indent="0">
                  <a:buNone/>
                </a:pPr>
                <a:endParaRPr lang="en-US" dirty="0"/>
              </a:p>
              <a:p>
                <a:pPr marL="0" indent="0">
                  <a:buNone/>
                </a:pPr>
                <a:r>
                  <a:rPr lang="en-US" dirty="0"/>
                  <a:t>In this example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𝜔</m:t>
                        </m:r>
                      </m:e>
                    </m:d>
                  </m:oMath>
                </a14:m>
                <a:r>
                  <a:rPr lang="en-US" dirty="0"/>
                  <a:t> is slightly more complicated:</a:t>
                </a:r>
              </a:p>
              <a:p>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rgbClr val="7030A0"/>
                            </a:solidFill>
                            <a:latin typeface="Cambria Math" panose="02040503050406030204" pitchFamily="18" charset="0"/>
                          </a:rPr>
                          <m:t>11</m:t>
                        </m:r>
                      </m:e>
                    </m:d>
                    <m:r>
                      <a:rPr lang="en-US" i="1">
                        <a:latin typeface="Cambria Math" panose="02040503050406030204" pitchFamily="18" charset="0"/>
                      </a:rPr>
                      <m:t>=25</m:t>
                    </m:r>
                    <m:r>
                      <m:rPr>
                        <m:lit/>
                      </m:rPr>
                      <a:rPr lang="en-US" i="1">
                        <a:latin typeface="Cambria Math" panose="02040503050406030204" pitchFamily="18" charset="0"/>
                      </a:rPr>
                      <m:t>/</m:t>
                    </m:r>
                    <m:r>
                      <a:rPr lang="en-US" i="1">
                        <a:latin typeface="Cambria Math" panose="02040503050406030204" pitchFamily="18" charset="0"/>
                      </a:rPr>
                      <m:t>64</m:t>
                    </m:r>
                  </m:oMath>
                </a14:m>
                <a:endParaRPr lang="en-US" dirty="0"/>
              </a:p>
              <a:p>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21</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31</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41</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12</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13</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14</m:t>
                        </m:r>
                      </m:e>
                    </m:d>
                    <m:r>
                      <a:rPr lang="en-US" i="1">
                        <a:latin typeface="Cambria Math" panose="02040503050406030204" pitchFamily="18" charset="0"/>
                      </a:rPr>
                      <m:t>=</m:t>
                    </m:r>
                    <m:r>
                      <a:rPr lang="en-US" b="0" i="1" smtClean="0">
                        <a:latin typeface="Cambria Math" panose="02040503050406030204" pitchFamily="18" charset="0"/>
                      </a:rPr>
                      <m:t>5/64</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09FD5494-2620-0E86-347A-B21A335613FF}"/>
                  </a:ext>
                </a:extLst>
              </p:cNvPr>
              <p:cNvSpPr>
                <a:spLocks noGrp="1" noRot="1" noChangeAspect="1" noMove="1" noResize="1" noEditPoints="1" noAdjustHandles="1" noChangeArrowheads="1" noChangeShapeType="1" noTextEdit="1"/>
              </p:cNvSpPr>
              <p:nvPr>
                <p:ph idx="1"/>
              </p:nvPr>
            </p:nvSpPr>
            <p:spPr>
              <a:blipFill>
                <a:blip r:embed="rId2"/>
                <a:stretch>
                  <a:fillRect l="-849" t="-541" r="-424"/>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3BD7B00-CC6B-2709-9C3B-88E398148E84}"/>
              </a:ext>
            </a:extLst>
          </p:cNvPr>
          <p:cNvPicPr>
            <a:picLocks noChangeAspect="1"/>
          </p:cNvPicPr>
          <p:nvPr/>
        </p:nvPicPr>
        <p:blipFill>
          <a:blip r:embed="rId3"/>
          <a:stretch>
            <a:fillRect/>
          </a:stretch>
        </p:blipFill>
        <p:spPr>
          <a:xfrm>
            <a:off x="9443545" y="2447270"/>
            <a:ext cx="1996769" cy="1271277"/>
          </a:xfrm>
          <a:prstGeom prst="rect">
            <a:avLst/>
          </a:prstGeom>
        </p:spPr>
      </p:pic>
      <p:sp>
        <p:nvSpPr>
          <p:cNvPr id="8" name="TextBox 7">
            <a:extLst>
              <a:ext uri="{FF2B5EF4-FFF2-40B4-BE49-F238E27FC236}">
                <a16:creationId xmlns:a16="http://schemas.microsoft.com/office/drawing/2014/main" id="{2D5A323E-0830-6659-65F9-C970DB7C69B5}"/>
              </a:ext>
            </a:extLst>
          </p:cNvPr>
          <p:cNvSpPr txBox="1"/>
          <p:nvPr/>
        </p:nvSpPr>
        <p:spPr>
          <a:xfrm>
            <a:off x="6102871" y="6063663"/>
            <a:ext cx="4412729" cy="369332"/>
          </a:xfrm>
          <a:prstGeom prst="rect">
            <a:avLst/>
          </a:prstGeom>
          <a:noFill/>
        </p:spPr>
        <p:txBody>
          <a:bodyPr wrap="square" rtlCol="0">
            <a:spAutoFit/>
          </a:bodyPr>
          <a:lstStyle/>
          <a:p>
            <a:r>
              <a:rPr lang="en-US" dirty="0">
                <a:latin typeface="Inter Light" panose="020B0604020202020204" charset="0"/>
                <a:ea typeface="Inter Light" panose="020B0604020202020204" charset="0"/>
                <a:cs typeface="Inter Light" panose="020B0604020202020204" charset="0"/>
              </a:rPr>
              <a:t>This is a non-uniform probability space.</a:t>
            </a:r>
          </a:p>
        </p:txBody>
      </p:sp>
      <p:grpSp>
        <p:nvGrpSpPr>
          <p:cNvPr id="4" name="Group 3">
            <a:extLst>
              <a:ext uri="{FF2B5EF4-FFF2-40B4-BE49-F238E27FC236}">
                <a16:creationId xmlns:a16="http://schemas.microsoft.com/office/drawing/2014/main" id="{203C94CE-3060-8A05-49EC-B8C645F05B1F}"/>
              </a:ext>
            </a:extLst>
          </p:cNvPr>
          <p:cNvGrpSpPr/>
          <p:nvPr/>
        </p:nvGrpSpPr>
        <p:grpSpPr>
          <a:xfrm>
            <a:off x="259938" y="5145051"/>
            <a:ext cx="4600474" cy="1521955"/>
            <a:chOff x="3734658" y="5185691"/>
            <a:chExt cx="4600474" cy="1521955"/>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E19C001-2A68-07B4-F2E5-66D61EE3856E}"/>
                    </a:ext>
                  </a:extLst>
                </p:cNvPr>
                <p:cNvSpPr txBox="1"/>
                <p:nvPr/>
              </p:nvSpPr>
              <p:spPr>
                <a:xfrm>
                  <a:off x="3734658" y="5757446"/>
                  <a:ext cx="10350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Ω</m:t>
                        </m:r>
                        <m:r>
                          <a:rPr lang="en-US" sz="2400" b="0" i="1" smtClean="0">
                            <a:latin typeface="Cambria Math" panose="02040503050406030204" pitchFamily="18" charset="0"/>
                          </a:rPr>
                          <m:t>=</m:t>
                        </m:r>
                      </m:oMath>
                    </m:oMathPara>
                  </a14:m>
                  <a:endParaRPr lang="en-US" sz="2400" dirty="0"/>
                </a:p>
              </p:txBody>
            </p:sp>
          </mc:Choice>
          <mc:Fallback xmlns="">
            <p:sp>
              <p:nvSpPr>
                <p:cNvPr id="5" name="TextBox 4">
                  <a:extLst>
                    <a:ext uri="{FF2B5EF4-FFF2-40B4-BE49-F238E27FC236}">
                      <a16:creationId xmlns:a16="http://schemas.microsoft.com/office/drawing/2014/main" id="{9E19C001-2A68-07B4-F2E5-66D61EE3856E}"/>
                    </a:ext>
                  </a:extLst>
                </p:cNvPr>
                <p:cNvSpPr txBox="1">
                  <a:spLocks noRot="1" noChangeAspect="1" noMove="1" noResize="1" noEditPoints="1" noAdjustHandles="1" noChangeArrowheads="1" noChangeShapeType="1" noTextEdit="1"/>
                </p:cNvSpPr>
                <p:nvPr/>
              </p:nvSpPr>
              <p:spPr>
                <a:xfrm>
                  <a:off x="3734658" y="5757446"/>
                  <a:ext cx="1035050" cy="461665"/>
                </a:xfrm>
                <a:prstGeom prst="rect">
                  <a:avLst/>
                </a:prstGeom>
                <a:blipFill>
                  <a:blip r:embed="rId4"/>
                  <a:stretch>
                    <a:fillRect/>
                  </a:stretch>
                </a:blipFill>
              </p:spPr>
              <p:txBody>
                <a:bodyPr/>
                <a:lstStyle/>
                <a:p>
                  <a:r>
                    <a:rPr lang="en-US">
                      <a:noFill/>
                    </a:rPr>
                    <a:t> </a:t>
                  </a:r>
                </a:p>
              </p:txBody>
            </p:sp>
          </mc:Fallback>
        </mc:AlternateContent>
        <p:sp>
          <p:nvSpPr>
            <p:cNvPr id="6" name="Freeform: Shape 5">
              <a:extLst>
                <a:ext uri="{FF2B5EF4-FFF2-40B4-BE49-F238E27FC236}">
                  <a16:creationId xmlns:a16="http://schemas.microsoft.com/office/drawing/2014/main" id="{24B73D87-E973-0878-E7FE-980B230DDEF0}"/>
                </a:ext>
              </a:extLst>
            </p:cNvPr>
            <p:cNvSpPr/>
            <p:nvPr/>
          </p:nvSpPr>
          <p:spPr>
            <a:xfrm>
              <a:off x="4767915" y="5185691"/>
              <a:ext cx="3567217" cy="1521955"/>
            </a:xfrm>
            <a:custGeom>
              <a:avLst/>
              <a:gdLst>
                <a:gd name="connsiteX0" fmla="*/ 209121 w 3567217"/>
                <a:gd name="connsiteY0" fmla="*/ 42959 h 1521955"/>
                <a:gd name="connsiteX1" fmla="*/ 135478 w 3567217"/>
                <a:gd name="connsiteY1" fmla="*/ 79780 h 1521955"/>
                <a:gd name="connsiteX2" fmla="*/ 92520 w 3567217"/>
                <a:gd name="connsiteY2" fmla="*/ 135012 h 1521955"/>
                <a:gd name="connsiteX3" fmla="*/ 104794 w 3567217"/>
                <a:gd name="connsiteY3" fmla="*/ 220929 h 1521955"/>
                <a:gd name="connsiteX4" fmla="*/ 123204 w 3567217"/>
                <a:gd name="connsiteY4" fmla="*/ 263888 h 1521955"/>
                <a:gd name="connsiteX5" fmla="*/ 135478 w 3567217"/>
                <a:gd name="connsiteY5" fmla="*/ 368215 h 1521955"/>
                <a:gd name="connsiteX6" fmla="*/ 129341 w 3567217"/>
                <a:gd name="connsiteY6" fmla="*/ 632102 h 1521955"/>
                <a:gd name="connsiteX7" fmla="*/ 104794 w 3567217"/>
                <a:gd name="connsiteY7" fmla="*/ 693471 h 1521955"/>
                <a:gd name="connsiteX8" fmla="*/ 6603 w 3567217"/>
                <a:gd name="connsiteY8" fmla="*/ 859168 h 1521955"/>
                <a:gd name="connsiteX9" fmla="*/ 466 w 3567217"/>
                <a:gd name="connsiteY9" fmla="*/ 883716 h 1521955"/>
                <a:gd name="connsiteX10" fmla="*/ 43425 w 3567217"/>
                <a:gd name="connsiteY10" fmla="*/ 994180 h 1521955"/>
                <a:gd name="connsiteX11" fmla="*/ 49562 w 3567217"/>
                <a:gd name="connsiteY11" fmla="*/ 1116918 h 1521955"/>
                <a:gd name="connsiteX12" fmla="*/ 55698 w 3567217"/>
                <a:gd name="connsiteY12" fmla="*/ 1166014 h 1521955"/>
                <a:gd name="connsiteX13" fmla="*/ 74109 w 3567217"/>
                <a:gd name="connsiteY13" fmla="*/ 1202835 h 1521955"/>
                <a:gd name="connsiteX14" fmla="*/ 92520 w 3567217"/>
                <a:gd name="connsiteY14" fmla="*/ 1245794 h 1521955"/>
                <a:gd name="connsiteX15" fmla="*/ 129341 w 3567217"/>
                <a:gd name="connsiteY15" fmla="*/ 1282615 h 1521955"/>
                <a:gd name="connsiteX16" fmla="*/ 258217 w 3567217"/>
                <a:gd name="connsiteY16" fmla="*/ 1374669 h 1521955"/>
                <a:gd name="connsiteX17" fmla="*/ 399366 w 3567217"/>
                <a:gd name="connsiteY17" fmla="*/ 1436038 h 1521955"/>
                <a:gd name="connsiteX18" fmla="*/ 552788 w 3567217"/>
                <a:gd name="connsiteY18" fmla="*/ 1466722 h 1521955"/>
                <a:gd name="connsiteX19" fmla="*/ 761443 w 3567217"/>
                <a:gd name="connsiteY19" fmla="*/ 1485133 h 1521955"/>
                <a:gd name="connsiteX20" fmla="*/ 878045 w 3567217"/>
                <a:gd name="connsiteY20" fmla="*/ 1491270 h 1521955"/>
                <a:gd name="connsiteX21" fmla="*/ 951688 w 3567217"/>
                <a:gd name="connsiteY21" fmla="*/ 1485133 h 1521955"/>
                <a:gd name="connsiteX22" fmla="*/ 1068289 w 3567217"/>
                <a:gd name="connsiteY22" fmla="*/ 1454449 h 1521955"/>
                <a:gd name="connsiteX23" fmla="*/ 1148069 w 3567217"/>
                <a:gd name="connsiteY23" fmla="*/ 1442175 h 1521955"/>
                <a:gd name="connsiteX24" fmla="*/ 1240123 w 3567217"/>
                <a:gd name="connsiteY24" fmla="*/ 1448312 h 1521955"/>
                <a:gd name="connsiteX25" fmla="*/ 1356724 w 3567217"/>
                <a:gd name="connsiteY25" fmla="*/ 1485133 h 1521955"/>
                <a:gd name="connsiteX26" fmla="*/ 1479462 w 3567217"/>
                <a:gd name="connsiteY26" fmla="*/ 1497407 h 1521955"/>
                <a:gd name="connsiteX27" fmla="*/ 1651296 w 3567217"/>
                <a:gd name="connsiteY27" fmla="*/ 1491270 h 1521955"/>
                <a:gd name="connsiteX28" fmla="*/ 1749486 w 3567217"/>
                <a:gd name="connsiteY28" fmla="*/ 1466722 h 1521955"/>
                <a:gd name="connsiteX29" fmla="*/ 1841540 w 3567217"/>
                <a:gd name="connsiteY29" fmla="*/ 1454449 h 1521955"/>
                <a:gd name="connsiteX30" fmla="*/ 1902909 w 3567217"/>
                <a:gd name="connsiteY30" fmla="*/ 1472859 h 1521955"/>
                <a:gd name="connsiteX31" fmla="*/ 1939731 w 3567217"/>
                <a:gd name="connsiteY31" fmla="*/ 1503544 h 1521955"/>
                <a:gd name="connsiteX32" fmla="*/ 1976552 w 3567217"/>
                <a:gd name="connsiteY32" fmla="*/ 1509681 h 1521955"/>
                <a:gd name="connsiteX33" fmla="*/ 2056332 w 3567217"/>
                <a:gd name="connsiteY33" fmla="*/ 1515818 h 1521955"/>
                <a:gd name="connsiteX34" fmla="*/ 2160659 w 3567217"/>
                <a:gd name="connsiteY34" fmla="*/ 1497407 h 1521955"/>
                <a:gd name="connsiteX35" fmla="*/ 2228166 w 3567217"/>
                <a:gd name="connsiteY35" fmla="*/ 1478996 h 1521955"/>
                <a:gd name="connsiteX36" fmla="*/ 2375451 w 3567217"/>
                <a:gd name="connsiteY36" fmla="*/ 1485133 h 1521955"/>
                <a:gd name="connsiteX37" fmla="*/ 2485916 w 3567217"/>
                <a:gd name="connsiteY37" fmla="*/ 1497407 h 1521955"/>
                <a:gd name="connsiteX38" fmla="*/ 2577970 w 3567217"/>
                <a:gd name="connsiteY38" fmla="*/ 1515818 h 1521955"/>
                <a:gd name="connsiteX39" fmla="*/ 2676160 w 3567217"/>
                <a:gd name="connsiteY39" fmla="*/ 1521955 h 1521955"/>
                <a:gd name="connsiteX40" fmla="*/ 2940047 w 3567217"/>
                <a:gd name="connsiteY40" fmla="*/ 1497407 h 1521955"/>
                <a:gd name="connsiteX41" fmla="*/ 3019827 w 3567217"/>
                <a:gd name="connsiteY41" fmla="*/ 1491270 h 1521955"/>
                <a:gd name="connsiteX42" fmla="*/ 3124155 w 3567217"/>
                <a:gd name="connsiteY42" fmla="*/ 1478996 h 1521955"/>
                <a:gd name="connsiteX43" fmla="*/ 3160976 w 3567217"/>
                <a:gd name="connsiteY43" fmla="*/ 1472859 h 1521955"/>
                <a:gd name="connsiteX44" fmla="*/ 3363494 w 3567217"/>
                <a:gd name="connsiteY44" fmla="*/ 1466722 h 1521955"/>
                <a:gd name="connsiteX45" fmla="*/ 3510780 w 3567217"/>
                <a:gd name="connsiteY45" fmla="*/ 1448312 h 1521955"/>
                <a:gd name="connsiteX46" fmla="*/ 3541465 w 3567217"/>
                <a:gd name="connsiteY46" fmla="*/ 1393079 h 1521955"/>
                <a:gd name="connsiteX47" fmla="*/ 3566013 w 3567217"/>
                <a:gd name="connsiteY47" fmla="*/ 1196698 h 1521955"/>
                <a:gd name="connsiteX48" fmla="*/ 3547602 w 3567217"/>
                <a:gd name="connsiteY48" fmla="*/ 1135329 h 1521955"/>
                <a:gd name="connsiteX49" fmla="*/ 3541465 w 3567217"/>
                <a:gd name="connsiteY49" fmla="*/ 1061686 h 1521955"/>
                <a:gd name="connsiteX50" fmla="*/ 3547602 w 3567217"/>
                <a:gd name="connsiteY50" fmla="*/ 914400 h 1521955"/>
                <a:gd name="connsiteX51" fmla="*/ 3486233 w 3567217"/>
                <a:gd name="connsiteY51" fmla="*/ 742567 h 1521955"/>
                <a:gd name="connsiteX52" fmla="*/ 3388042 w 3567217"/>
                <a:gd name="connsiteY52" fmla="*/ 632102 h 1521955"/>
                <a:gd name="connsiteX53" fmla="*/ 3375768 w 3567217"/>
                <a:gd name="connsiteY53" fmla="*/ 601418 h 1521955"/>
                <a:gd name="connsiteX54" fmla="*/ 3357357 w 3567217"/>
                <a:gd name="connsiteY54" fmla="*/ 564596 h 1521955"/>
                <a:gd name="connsiteX55" fmla="*/ 3369631 w 3567217"/>
                <a:gd name="connsiteY55" fmla="*/ 490953 h 1521955"/>
                <a:gd name="connsiteX56" fmla="*/ 3381905 w 3567217"/>
                <a:gd name="connsiteY56" fmla="*/ 441858 h 1521955"/>
                <a:gd name="connsiteX57" fmla="*/ 3394179 w 3567217"/>
                <a:gd name="connsiteY57" fmla="*/ 386626 h 1521955"/>
                <a:gd name="connsiteX58" fmla="*/ 3375768 w 3567217"/>
                <a:gd name="connsiteY58" fmla="*/ 263888 h 1521955"/>
                <a:gd name="connsiteX59" fmla="*/ 3338947 w 3567217"/>
                <a:gd name="connsiteY59" fmla="*/ 208655 h 1521955"/>
                <a:gd name="connsiteX60" fmla="*/ 3222345 w 3567217"/>
                <a:gd name="connsiteY60" fmla="*/ 98191 h 1521955"/>
                <a:gd name="connsiteX61" fmla="*/ 3142566 w 3567217"/>
                <a:gd name="connsiteY61" fmla="*/ 79780 h 1521955"/>
                <a:gd name="connsiteX62" fmla="*/ 2835720 w 3567217"/>
                <a:gd name="connsiteY62" fmla="*/ 55232 h 1521955"/>
                <a:gd name="connsiteX63" fmla="*/ 2768214 w 3567217"/>
                <a:gd name="connsiteY63" fmla="*/ 49096 h 1521955"/>
                <a:gd name="connsiteX64" fmla="*/ 2559559 w 3567217"/>
                <a:gd name="connsiteY64" fmla="*/ 24548 h 1521955"/>
                <a:gd name="connsiteX65" fmla="*/ 2344767 w 3567217"/>
                <a:gd name="connsiteY65" fmla="*/ 6137 h 1521955"/>
                <a:gd name="connsiteX66" fmla="*/ 2246576 w 3567217"/>
                <a:gd name="connsiteY66" fmla="*/ 0 h 1521955"/>
                <a:gd name="connsiteX67" fmla="*/ 1798582 w 3567217"/>
                <a:gd name="connsiteY67" fmla="*/ 18411 h 1521955"/>
                <a:gd name="connsiteX68" fmla="*/ 1675843 w 3567217"/>
                <a:gd name="connsiteY68" fmla="*/ 55232 h 1521955"/>
                <a:gd name="connsiteX69" fmla="*/ 1639022 w 3567217"/>
                <a:gd name="connsiteY69" fmla="*/ 73643 h 1521955"/>
                <a:gd name="connsiteX70" fmla="*/ 1589927 w 3567217"/>
                <a:gd name="connsiteY70" fmla="*/ 92054 h 1521955"/>
                <a:gd name="connsiteX71" fmla="*/ 1479462 w 3567217"/>
                <a:gd name="connsiteY71" fmla="*/ 85917 h 1521955"/>
                <a:gd name="connsiteX72" fmla="*/ 1332176 w 3567217"/>
                <a:gd name="connsiteY72" fmla="*/ 49096 h 1521955"/>
                <a:gd name="connsiteX73" fmla="*/ 1191027 w 3567217"/>
                <a:gd name="connsiteY73" fmla="*/ 30685 h 1521955"/>
                <a:gd name="connsiteX74" fmla="*/ 810539 w 3567217"/>
                <a:gd name="connsiteY74" fmla="*/ 49096 h 1521955"/>
                <a:gd name="connsiteX75" fmla="*/ 693937 w 3567217"/>
                <a:gd name="connsiteY75" fmla="*/ 61369 h 1521955"/>
                <a:gd name="connsiteX76" fmla="*/ 307312 w 3567217"/>
                <a:gd name="connsiteY76" fmla="*/ 36822 h 1521955"/>
                <a:gd name="connsiteX77" fmla="*/ 209121 w 3567217"/>
                <a:gd name="connsiteY77" fmla="*/ 42959 h 152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567217" h="1521955">
                  <a:moveTo>
                    <a:pt x="209121" y="42959"/>
                  </a:moveTo>
                  <a:cubicBezTo>
                    <a:pt x="180482" y="50119"/>
                    <a:pt x="152514" y="63961"/>
                    <a:pt x="135478" y="79780"/>
                  </a:cubicBezTo>
                  <a:cubicBezTo>
                    <a:pt x="118387" y="95651"/>
                    <a:pt x="92520" y="135012"/>
                    <a:pt x="92520" y="135012"/>
                  </a:cubicBezTo>
                  <a:cubicBezTo>
                    <a:pt x="96611" y="163651"/>
                    <a:pt x="98093" y="192786"/>
                    <a:pt x="104794" y="220929"/>
                  </a:cubicBezTo>
                  <a:cubicBezTo>
                    <a:pt x="108402" y="236085"/>
                    <a:pt x="119190" y="248835"/>
                    <a:pt x="123204" y="263888"/>
                  </a:cubicBezTo>
                  <a:cubicBezTo>
                    <a:pt x="124811" y="269913"/>
                    <a:pt x="135189" y="365612"/>
                    <a:pt x="135478" y="368215"/>
                  </a:cubicBezTo>
                  <a:cubicBezTo>
                    <a:pt x="133432" y="456177"/>
                    <a:pt x="137605" y="544505"/>
                    <a:pt x="129341" y="632102"/>
                  </a:cubicBezTo>
                  <a:cubicBezTo>
                    <a:pt x="127272" y="654037"/>
                    <a:pt x="115437" y="674180"/>
                    <a:pt x="104794" y="693471"/>
                  </a:cubicBezTo>
                  <a:cubicBezTo>
                    <a:pt x="-80604" y="1029508"/>
                    <a:pt x="92301" y="687776"/>
                    <a:pt x="6603" y="859168"/>
                  </a:cubicBezTo>
                  <a:cubicBezTo>
                    <a:pt x="4557" y="867351"/>
                    <a:pt x="-1753" y="875579"/>
                    <a:pt x="466" y="883716"/>
                  </a:cubicBezTo>
                  <a:cubicBezTo>
                    <a:pt x="10861" y="921832"/>
                    <a:pt x="43425" y="994180"/>
                    <a:pt x="43425" y="994180"/>
                  </a:cubicBezTo>
                  <a:cubicBezTo>
                    <a:pt x="45471" y="1035093"/>
                    <a:pt x="46644" y="1076058"/>
                    <a:pt x="49562" y="1116918"/>
                  </a:cubicBezTo>
                  <a:cubicBezTo>
                    <a:pt x="50737" y="1133369"/>
                    <a:pt x="51167" y="1150156"/>
                    <a:pt x="55698" y="1166014"/>
                  </a:cubicBezTo>
                  <a:cubicBezTo>
                    <a:pt x="59468" y="1179208"/>
                    <a:pt x="68358" y="1190376"/>
                    <a:pt x="74109" y="1202835"/>
                  </a:cubicBezTo>
                  <a:cubicBezTo>
                    <a:pt x="80638" y="1216980"/>
                    <a:pt x="83652" y="1232985"/>
                    <a:pt x="92520" y="1245794"/>
                  </a:cubicBezTo>
                  <a:cubicBezTo>
                    <a:pt x="102400" y="1260065"/>
                    <a:pt x="116326" y="1271131"/>
                    <a:pt x="129341" y="1282615"/>
                  </a:cubicBezTo>
                  <a:cubicBezTo>
                    <a:pt x="195772" y="1341230"/>
                    <a:pt x="187949" y="1332508"/>
                    <a:pt x="258217" y="1374669"/>
                  </a:cubicBezTo>
                  <a:cubicBezTo>
                    <a:pt x="294132" y="1428544"/>
                    <a:pt x="272551" y="1404334"/>
                    <a:pt x="399366" y="1436038"/>
                  </a:cubicBezTo>
                  <a:cubicBezTo>
                    <a:pt x="451211" y="1449000"/>
                    <a:pt x="497809" y="1461871"/>
                    <a:pt x="552788" y="1466722"/>
                  </a:cubicBezTo>
                  <a:lnTo>
                    <a:pt x="761443" y="1485133"/>
                  </a:lnTo>
                  <a:cubicBezTo>
                    <a:pt x="800254" y="1488062"/>
                    <a:pt x="839178" y="1489224"/>
                    <a:pt x="878045" y="1491270"/>
                  </a:cubicBezTo>
                  <a:cubicBezTo>
                    <a:pt x="902593" y="1489224"/>
                    <a:pt x="927504" y="1489814"/>
                    <a:pt x="951688" y="1485133"/>
                  </a:cubicBezTo>
                  <a:cubicBezTo>
                    <a:pt x="991146" y="1477496"/>
                    <a:pt x="1029027" y="1463037"/>
                    <a:pt x="1068289" y="1454449"/>
                  </a:cubicBezTo>
                  <a:cubicBezTo>
                    <a:pt x="1094574" y="1448699"/>
                    <a:pt x="1121476" y="1446266"/>
                    <a:pt x="1148069" y="1442175"/>
                  </a:cubicBezTo>
                  <a:cubicBezTo>
                    <a:pt x="1178754" y="1444221"/>
                    <a:pt x="1209967" y="1442281"/>
                    <a:pt x="1240123" y="1448312"/>
                  </a:cubicBezTo>
                  <a:cubicBezTo>
                    <a:pt x="1451432" y="1490573"/>
                    <a:pt x="1166623" y="1458912"/>
                    <a:pt x="1356724" y="1485133"/>
                  </a:cubicBezTo>
                  <a:cubicBezTo>
                    <a:pt x="1397455" y="1490751"/>
                    <a:pt x="1479462" y="1497407"/>
                    <a:pt x="1479462" y="1497407"/>
                  </a:cubicBezTo>
                  <a:cubicBezTo>
                    <a:pt x="1536740" y="1495361"/>
                    <a:pt x="1594348" y="1497741"/>
                    <a:pt x="1651296" y="1491270"/>
                  </a:cubicBezTo>
                  <a:cubicBezTo>
                    <a:pt x="1684818" y="1487461"/>
                    <a:pt x="1716363" y="1473133"/>
                    <a:pt x="1749486" y="1466722"/>
                  </a:cubicBezTo>
                  <a:cubicBezTo>
                    <a:pt x="1779878" y="1460840"/>
                    <a:pt x="1810855" y="1458540"/>
                    <a:pt x="1841540" y="1454449"/>
                  </a:cubicBezTo>
                  <a:cubicBezTo>
                    <a:pt x="1861996" y="1460586"/>
                    <a:pt x="1883807" y="1463308"/>
                    <a:pt x="1902909" y="1472859"/>
                  </a:cubicBezTo>
                  <a:cubicBezTo>
                    <a:pt x="1917199" y="1480004"/>
                    <a:pt x="1925441" y="1496399"/>
                    <a:pt x="1939731" y="1503544"/>
                  </a:cubicBezTo>
                  <a:cubicBezTo>
                    <a:pt x="1950860" y="1509109"/>
                    <a:pt x="1964177" y="1508378"/>
                    <a:pt x="1976552" y="1509681"/>
                  </a:cubicBezTo>
                  <a:cubicBezTo>
                    <a:pt x="2003077" y="1512473"/>
                    <a:pt x="2029739" y="1513772"/>
                    <a:pt x="2056332" y="1515818"/>
                  </a:cubicBezTo>
                  <a:cubicBezTo>
                    <a:pt x="2091108" y="1509681"/>
                    <a:pt x="2126130" y="1504806"/>
                    <a:pt x="2160659" y="1497407"/>
                  </a:cubicBezTo>
                  <a:cubicBezTo>
                    <a:pt x="2183465" y="1492520"/>
                    <a:pt x="2204880" y="1480327"/>
                    <a:pt x="2228166" y="1478996"/>
                  </a:cubicBezTo>
                  <a:cubicBezTo>
                    <a:pt x="2277224" y="1476193"/>
                    <a:pt x="2326356" y="1483087"/>
                    <a:pt x="2375451" y="1485133"/>
                  </a:cubicBezTo>
                  <a:cubicBezTo>
                    <a:pt x="2412273" y="1489224"/>
                    <a:pt x="2449286" y="1491857"/>
                    <a:pt x="2485916" y="1497407"/>
                  </a:cubicBezTo>
                  <a:cubicBezTo>
                    <a:pt x="2516855" y="1502095"/>
                    <a:pt x="2546935" y="1511813"/>
                    <a:pt x="2577970" y="1515818"/>
                  </a:cubicBezTo>
                  <a:cubicBezTo>
                    <a:pt x="2610494" y="1520015"/>
                    <a:pt x="2643430" y="1519909"/>
                    <a:pt x="2676160" y="1521955"/>
                  </a:cubicBezTo>
                  <a:lnTo>
                    <a:pt x="2940047" y="1497407"/>
                  </a:lnTo>
                  <a:cubicBezTo>
                    <a:pt x="2966613" y="1495035"/>
                    <a:pt x="2993287" y="1493924"/>
                    <a:pt x="3019827" y="1491270"/>
                  </a:cubicBezTo>
                  <a:cubicBezTo>
                    <a:pt x="3054669" y="1487786"/>
                    <a:pt x="3089433" y="1483525"/>
                    <a:pt x="3124155" y="1478996"/>
                  </a:cubicBezTo>
                  <a:cubicBezTo>
                    <a:pt x="3136493" y="1477387"/>
                    <a:pt x="3148549" y="1473496"/>
                    <a:pt x="3160976" y="1472859"/>
                  </a:cubicBezTo>
                  <a:cubicBezTo>
                    <a:pt x="3228424" y="1469400"/>
                    <a:pt x="3295988" y="1468768"/>
                    <a:pt x="3363494" y="1466722"/>
                  </a:cubicBezTo>
                  <a:cubicBezTo>
                    <a:pt x="3375534" y="1465796"/>
                    <a:pt x="3494673" y="1459386"/>
                    <a:pt x="3510780" y="1448312"/>
                  </a:cubicBezTo>
                  <a:cubicBezTo>
                    <a:pt x="3528135" y="1436380"/>
                    <a:pt x="3531237" y="1411490"/>
                    <a:pt x="3541465" y="1393079"/>
                  </a:cubicBezTo>
                  <a:cubicBezTo>
                    <a:pt x="3557036" y="1320417"/>
                    <a:pt x="3571557" y="1274315"/>
                    <a:pt x="3566013" y="1196698"/>
                  </a:cubicBezTo>
                  <a:cubicBezTo>
                    <a:pt x="3564491" y="1175395"/>
                    <a:pt x="3553739" y="1155785"/>
                    <a:pt x="3547602" y="1135329"/>
                  </a:cubicBezTo>
                  <a:cubicBezTo>
                    <a:pt x="3545556" y="1110781"/>
                    <a:pt x="3541465" y="1086319"/>
                    <a:pt x="3541465" y="1061686"/>
                  </a:cubicBezTo>
                  <a:cubicBezTo>
                    <a:pt x="3541465" y="1012548"/>
                    <a:pt x="3555982" y="962818"/>
                    <a:pt x="3547602" y="914400"/>
                  </a:cubicBezTo>
                  <a:cubicBezTo>
                    <a:pt x="3537230" y="854470"/>
                    <a:pt x="3516160" y="795515"/>
                    <a:pt x="3486233" y="742567"/>
                  </a:cubicBezTo>
                  <a:cubicBezTo>
                    <a:pt x="3461991" y="699678"/>
                    <a:pt x="3388042" y="632102"/>
                    <a:pt x="3388042" y="632102"/>
                  </a:cubicBezTo>
                  <a:cubicBezTo>
                    <a:pt x="3383951" y="621874"/>
                    <a:pt x="3380326" y="611447"/>
                    <a:pt x="3375768" y="601418"/>
                  </a:cubicBezTo>
                  <a:cubicBezTo>
                    <a:pt x="3370089" y="588925"/>
                    <a:pt x="3358118" y="578298"/>
                    <a:pt x="3357357" y="564596"/>
                  </a:cubicBezTo>
                  <a:cubicBezTo>
                    <a:pt x="3355977" y="539748"/>
                    <a:pt x="3364750" y="515356"/>
                    <a:pt x="3369631" y="490953"/>
                  </a:cubicBezTo>
                  <a:cubicBezTo>
                    <a:pt x="3372939" y="474412"/>
                    <a:pt x="3378041" y="458278"/>
                    <a:pt x="3381905" y="441858"/>
                  </a:cubicBezTo>
                  <a:cubicBezTo>
                    <a:pt x="3386225" y="423500"/>
                    <a:pt x="3390088" y="405037"/>
                    <a:pt x="3394179" y="386626"/>
                  </a:cubicBezTo>
                  <a:cubicBezTo>
                    <a:pt x="3388042" y="345713"/>
                    <a:pt x="3388030" y="303399"/>
                    <a:pt x="3375768" y="263888"/>
                  </a:cubicBezTo>
                  <a:cubicBezTo>
                    <a:pt x="3369210" y="242755"/>
                    <a:pt x="3352073" y="226469"/>
                    <a:pt x="3338947" y="208655"/>
                  </a:cubicBezTo>
                  <a:cubicBezTo>
                    <a:pt x="3305382" y="163102"/>
                    <a:pt x="3276081" y="122820"/>
                    <a:pt x="3222345" y="98191"/>
                  </a:cubicBezTo>
                  <a:cubicBezTo>
                    <a:pt x="3197535" y="86820"/>
                    <a:pt x="3169568" y="83751"/>
                    <a:pt x="3142566" y="79780"/>
                  </a:cubicBezTo>
                  <a:cubicBezTo>
                    <a:pt x="3065399" y="68432"/>
                    <a:pt x="2903915" y="61431"/>
                    <a:pt x="2835720" y="55232"/>
                  </a:cubicBezTo>
                  <a:cubicBezTo>
                    <a:pt x="2813218" y="53187"/>
                    <a:pt x="2790671" y="51591"/>
                    <a:pt x="2768214" y="49096"/>
                  </a:cubicBezTo>
                  <a:cubicBezTo>
                    <a:pt x="2698611" y="41362"/>
                    <a:pt x="2629435" y="29206"/>
                    <a:pt x="2559559" y="24548"/>
                  </a:cubicBezTo>
                  <a:cubicBezTo>
                    <a:pt x="2311791" y="8030"/>
                    <a:pt x="2651444" y="31694"/>
                    <a:pt x="2344767" y="6137"/>
                  </a:cubicBezTo>
                  <a:cubicBezTo>
                    <a:pt x="2312086" y="3414"/>
                    <a:pt x="2279306" y="2046"/>
                    <a:pt x="2246576" y="0"/>
                  </a:cubicBezTo>
                  <a:cubicBezTo>
                    <a:pt x="2097245" y="6137"/>
                    <a:pt x="1947668" y="7887"/>
                    <a:pt x="1798582" y="18411"/>
                  </a:cubicBezTo>
                  <a:cubicBezTo>
                    <a:pt x="1769164" y="20488"/>
                    <a:pt x="1706371" y="42149"/>
                    <a:pt x="1675843" y="55232"/>
                  </a:cubicBezTo>
                  <a:cubicBezTo>
                    <a:pt x="1663230" y="60637"/>
                    <a:pt x="1651635" y="68237"/>
                    <a:pt x="1639022" y="73643"/>
                  </a:cubicBezTo>
                  <a:cubicBezTo>
                    <a:pt x="1622957" y="80528"/>
                    <a:pt x="1606292" y="85917"/>
                    <a:pt x="1589927" y="92054"/>
                  </a:cubicBezTo>
                  <a:cubicBezTo>
                    <a:pt x="1553105" y="90008"/>
                    <a:pt x="1516056" y="90491"/>
                    <a:pt x="1479462" y="85917"/>
                  </a:cubicBezTo>
                  <a:cubicBezTo>
                    <a:pt x="1399903" y="75972"/>
                    <a:pt x="1401736" y="66486"/>
                    <a:pt x="1332176" y="49096"/>
                  </a:cubicBezTo>
                  <a:cubicBezTo>
                    <a:pt x="1269934" y="33536"/>
                    <a:pt x="1259284" y="35936"/>
                    <a:pt x="1191027" y="30685"/>
                  </a:cubicBezTo>
                  <a:lnTo>
                    <a:pt x="810539" y="49096"/>
                  </a:lnTo>
                  <a:cubicBezTo>
                    <a:pt x="794558" y="49984"/>
                    <a:pt x="712097" y="59351"/>
                    <a:pt x="693937" y="61369"/>
                  </a:cubicBezTo>
                  <a:cubicBezTo>
                    <a:pt x="393289" y="39895"/>
                    <a:pt x="522225" y="47056"/>
                    <a:pt x="307312" y="36822"/>
                  </a:cubicBezTo>
                  <a:cubicBezTo>
                    <a:pt x="231508" y="50605"/>
                    <a:pt x="237760" y="35799"/>
                    <a:pt x="209121" y="42959"/>
                  </a:cubicBezTo>
                  <a:close/>
                </a:path>
              </a:pathLst>
            </a:custGeom>
            <a:ln w="31750"/>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7030A0"/>
                  </a:solidFill>
                  <a:latin typeface="Consolas" panose="020B0609020204030204" pitchFamily="49" charset="0"/>
                </a:rPr>
                <a:t>11</a:t>
              </a:r>
              <a:r>
                <a:rPr lang="en-US" dirty="0">
                  <a:solidFill>
                    <a:schemeClr val="tx1"/>
                  </a:solidFill>
                  <a:latin typeface="Consolas" panose="020B0609020204030204" pitchFamily="49" charset="0"/>
                </a:rPr>
                <a:t>   </a:t>
              </a:r>
              <a:r>
                <a:rPr lang="en-US" dirty="0">
                  <a:solidFill>
                    <a:schemeClr val="accent4"/>
                  </a:solidFill>
                  <a:latin typeface="Consolas" panose="020B0609020204030204" pitchFamily="49" charset="0"/>
                </a:rPr>
                <a:t>12   13   14</a:t>
              </a:r>
            </a:p>
            <a:p>
              <a:pPr algn="ctr"/>
              <a:r>
                <a:rPr lang="en-US" dirty="0">
                  <a:solidFill>
                    <a:schemeClr val="accent4"/>
                  </a:solidFill>
                  <a:latin typeface="Consolas" panose="020B0609020204030204" pitchFamily="49" charset="0"/>
                </a:rPr>
                <a:t>21</a:t>
              </a:r>
              <a:r>
                <a:rPr lang="en-US" dirty="0">
                  <a:solidFill>
                    <a:schemeClr val="tx1"/>
                  </a:solidFill>
                  <a:latin typeface="Consolas" panose="020B0609020204030204" pitchFamily="49" charset="0"/>
                </a:rPr>
                <a:t>   22   23   24</a:t>
              </a:r>
            </a:p>
            <a:p>
              <a:pPr algn="ctr"/>
              <a:r>
                <a:rPr lang="en-US" dirty="0">
                  <a:solidFill>
                    <a:schemeClr val="accent4"/>
                  </a:solidFill>
                  <a:latin typeface="Consolas" panose="020B0609020204030204" pitchFamily="49" charset="0"/>
                </a:rPr>
                <a:t>31</a:t>
              </a:r>
              <a:r>
                <a:rPr lang="en-US" dirty="0">
                  <a:solidFill>
                    <a:schemeClr val="tx1"/>
                  </a:solidFill>
                  <a:latin typeface="Consolas" panose="020B0609020204030204" pitchFamily="49" charset="0"/>
                </a:rPr>
                <a:t>   32   33   34</a:t>
              </a:r>
            </a:p>
            <a:p>
              <a:pPr algn="ctr"/>
              <a:r>
                <a:rPr lang="en-US" dirty="0">
                  <a:solidFill>
                    <a:schemeClr val="accent4"/>
                  </a:solidFill>
                  <a:latin typeface="Consolas" panose="020B0609020204030204" pitchFamily="49" charset="0"/>
                </a:rPr>
                <a:t>41</a:t>
              </a:r>
              <a:r>
                <a:rPr lang="en-US" dirty="0">
                  <a:solidFill>
                    <a:schemeClr val="tx1"/>
                  </a:solidFill>
                  <a:latin typeface="Consolas" panose="020B0609020204030204" pitchFamily="49" charset="0"/>
                </a:rPr>
                <a:t>   42   43   44</a:t>
              </a:r>
            </a:p>
          </p:txBody>
        </p:sp>
      </p:grpSp>
    </p:spTree>
    <p:extLst>
      <p:ext uri="{BB962C8B-B14F-4D97-AF65-F5344CB8AC3E}">
        <p14:creationId xmlns:p14="http://schemas.microsoft.com/office/powerpoint/2010/main" val="3913711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63126-BC5C-0F82-CFEB-7D445B0CB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343FD3-0153-50D0-C107-B33FF9D69352}"/>
              </a:ext>
            </a:extLst>
          </p:cNvPr>
          <p:cNvSpPr>
            <a:spLocks noGrp="1"/>
          </p:cNvSpPr>
          <p:nvPr>
            <p:ph type="title"/>
          </p:nvPr>
        </p:nvSpPr>
        <p:spPr/>
        <p:txBody>
          <a:bodyPr/>
          <a:lstStyle/>
          <a:p>
            <a:r>
              <a:rPr lang="en-US" dirty="0"/>
              <a:t>Another Example </a:t>
            </a:r>
            <a:r>
              <a:rPr lang="en-US"/>
              <a:t>Probability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0999BE-9401-BE1B-2B4A-4C9CAE6A8A90}"/>
                  </a:ext>
                </a:extLst>
              </p:cNvPr>
              <p:cNvSpPr>
                <a:spLocks noGrp="1"/>
              </p:cNvSpPr>
              <p:nvPr>
                <p:ph idx="1"/>
              </p:nvPr>
            </p:nvSpPr>
            <p:spPr/>
            <p:txBody>
              <a:bodyPr/>
              <a:lstStyle/>
              <a:p>
                <a:pPr marL="0" indent="0">
                  <a:buNone/>
                </a:pPr>
                <a:r>
                  <a:rPr lang="en-US" dirty="0"/>
                  <a:t>Example: Rolling two unfair 4-sided dice. In this case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 = {1, 2, 3, 4}, </m:t>
                    </m:r>
                    <m:r>
                      <a:rPr lang="en-US" i="1" dirty="0" smtClean="0">
                        <a:latin typeface="Cambria Math" panose="02040503050406030204" pitchFamily="18" charset="0"/>
                      </a:rPr>
                      <m:t>𝑘</m:t>
                    </m:r>
                    <m:r>
                      <a:rPr lang="en-US" i="1" dirty="0" smtClean="0">
                        <a:latin typeface="Cambria Math" panose="02040503050406030204" pitchFamily="18" charset="0"/>
                      </a:rPr>
                      <m:t> = 2</m:t>
                    </m:r>
                  </m:oMath>
                </a14:m>
                <a:r>
                  <a:rPr lang="en-US" dirty="0"/>
                  <a:t>, and we are drawing with replacement. Suppose that dice are loaded so that 1 appears 5/8 of the time, and other numbers occur 1/8 of the time</a:t>
                </a:r>
                <a:r>
                  <a:rPr lang="en-US" b="1" dirty="0"/>
                  <a:t>.</a:t>
                </a:r>
              </a:p>
              <a:p>
                <a:pPr marL="0" indent="0">
                  <a:buNone/>
                </a:pPr>
                <a:endParaRPr lang="en-US" dirty="0"/>
              </a:p>
              <a:p>
                <a:pPr marL="0" indent="0">
                  <a:buNone/>
                </a:pPr>
                <a:r>
                  <a:rPr lang="en-US" dirty="0"/>
                  <a:t>In this example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𝜔</m:t>
                        </m:r>
                      </m:e>
                    </m:d>
                  </m:oMath>
                </a14:m>
                <a:r>
                  <a:rPr lang="en-US" dirty="0"/>
                  <a:t> is slightly more complicated:</a:t>
                </a:r>
              </a:p>
              <a:p>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rgbClr val="7030A0"/>
                            </a:solidFill>
                            <a:latin typeface="Cambria Math" panose="02040503050406030204" pitchFamily="18" charset="0"/>
                          </a:rPr>
                          <m:t>11</m:t>
                        </m:r>
                      </m:e>
                    </m:d>
                    <m:r>
                      <a:rPr lang="en-US" i="1">
                        <a:latin typeface="Cambria Math" panose="02040503050406030204" pitchFamily="18" charset="0"/>
                      </a:rPr>
                      <m:t>=25</m:t>
                    </m:r>
                    <m:r>
                      <m:rPr>
                        <m:lit/>
                      </m:rPr>
                      <a:rPr lang="en-US" i="1">
                        <a:latin typeface="Cambria Math" panose="02040503050406030204" pitchFamily="18" charset="0"/>
                      </a:rPr>
                      <m:t>/</m:t>
                    </m:r>
                    <m:r>
                      <a:rPr lang="en-US" i="1">
                        <a:latin typeface="Cambria Math" panose="02040503050406030204" pitchFamily="18" charset="0"/>
                      </a:rPr>
                      <m:t>64</m:t>
                    </m:r>
                  </m:oMath>
                </a14:m>
                <a:endParaRPr lang="en-US" dirty="0"/>
              </a:p>
              <a:p>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21</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31</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41</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12</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13</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14</m:t>
                        </m:r>
                      </m:e>
                    </m:d>
                    <m:r>
                      <a:rPr lang="en-US" i="1">
                        <a:latin typeface="Cambria Math" panose="02040503050406030204" pitchFamily="18" charset="0"/>
                      </a:rPr>
                      <m:t>=</m:t>
                    </m:r>
                    <m:r>
                      <a:rPr lang="en-US" b="0" i="1" smtClean="0">
                        <a:latin typeface="Cambria Math" panose="02040503050406030204" pitchFamily="18" charset="0"/>
                      </a:rPr>
                      <m:t>5/64</m:t>
                    </m:r>
                  </m:oMath>
                </a14:m>
                <a:endParaRPr lang="en-US" dirty="0"/>
              </a:p>
              <a:p>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5"/>
                            </a:solidFill>
                            <a:latin typeface="Cambria Math" panose="02040503050406030204" pitchFamily="18" charset="0"/>
                          </a:rPr>
                          <m:t>22</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5"/>
                            </a:solidFill>
                            <a:latin typeface="Cambria Math" panose="02040503050406030204" pitchFamily="18" charset="0"/>
                          </a:rPr>
                          <m:t>23</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5"/>
                            </a:solidFill>
                            <a:latin typeface="Cambria Math" panose="02040503050406030204" pitchFamily="18" charset="0"/>
                          </a:rPr>
                          <m:t>44</m:t>
                        </m:r>
                      </m:e>
                    </m:d>
                    <m:r>
                      <a:rPr lang="en-US" i="1">
                        <a:latin typeface="Cambria Math" panose="02040503050406030204" pitchFamily="18" charset="0"/>
                      </a:rPr>
                      <m:t>=1/64</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5F0999BE-9401-BE1B-2B4A-4C9CAE6A8A90}"/>
                  </a:ext>
                </a:extLst>
              </p:cNvPr>
              <p:cNvSpPr>
                <a:spLocks noGrp="1" noRot="1" noChangeAspect="1" noMove="1" noResize="1" noEditPoints="1" noAdjustHandles="1" noChangeArrowheads="1" noChangeShapeType="1" noTextEdit="1"/>
              </p:cNvSpPr>
              <p:nvPr>
                <p:ph idx="1"/>
              </p:nvPr>
            </p:nvSpPr>
            <p:spPr>
              <a:blipFill>
                <a:blip r:embed="rId2"/>
                <a:stretch>
                  <a:fillRect l="-849" t="-541" r="-424"/>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F6BF6637-F605-32DB-2DBB-76278B928306}"/>
              </a:ext>
            </a:extLst>
          </p:cNvPr>
          <p:cNvPicPr>
            <a:picLocks noChangeAspect="1"/>
          </p:cNvPicPr>
          <p:nvPr/>
        </p:nvPicPr>
        <p:blipFill>
          <a:blip r:embed="rId3"/>
          <a:stretch>
            <a:fillRect/>
          </a:stretch>
        </p:blipFill>
        <p:spPr>
          <a:xfrm>
            <a:off x="9443545" y="2447270"/>
            <a:ext cx="1996769" cy="1271277"/>
          </a:xfrm>
          <a:prstGeom prst="rect">
            <a:avLst/>
          </a:prstGeom>
        </p:spPr>
      </p:pic>
      <p:sp>
        <p:nvSpPr>
          <p:cNvPr id="8" name="TextBox 7">
            <a:extLst>
              <a:ext uri="{FF2B5EF4-FFF2-40B4-BE49-F238E27FC236}">
                <a16:creationId xmlns:a16="http://schemas.microsoft.com/office/drawing/2014/main" id="{E3EB1FF5-8CD8-133E-5A10-1E1A404383AA}"/>
              </a:ext>
            </a:extLst>
          </p:cNvPr>
          <p:cNvSpPr txBox="1"/>
          <p:nvPr/>
        </p:nvSpPr>
        <p:spPr>
          <a:xfrm>
            <a:off x="6102871" y="6063663"/>
            <a:ext cx="4412729" cy="369332"/>
          </a:xfrm>
          <a:prstGeom prst="rect">
            <a:avLst/>
          </a:prstGeom>
          <a:noFill/>
        </p:spPr>
        <p:txBody>
          <a:bodyPr wrap="square" rtlCol="0">
            <a:spAutoFit/>
          </a:bodyPr>
          <a:lstStyle/>
          <a:p>
            <a:r>
              <a:rPr lang="en-US" dirty="0">
                <a:latin typeface="Inter Light" panose="020B0604020202020204" charset="0"/>
                <a:ea typeface="Inter Light" panose="020B0604020202020204" charset="0"/>
                <a:cs typeface="Inter Light" panose="020B0604020202020204" charset="0"/>
              </a:rPr>
              <a:t>This is a non-uniform probability space.</a:t>
            </a:r>
          </a:p>
        </p:txBody>
      </p:sp>
      <p:grpSp>
        <p:nvGrpSpPr>
          <p:cNvPr id="12" name="Group 11">
            <a:extLst>
              <a:ext uri="{FF2B5EF4-FFF2-40B4-BE49-F238E27FC236}">
                <a16:creationId xmlns:a16="http://schemas.microsoft.com/office/drawing/2014/main" id="{107B9EA3-258A-2835-C888-F52956CD5DEE}"/>
              </a:ext>
            </a:extLst>
          </p:cNvPr>
          <p:cNvGrpSpPr/>
          <p:nvPr/>
        </p:nvGrpSpPr>
        <p:grpSpPr>
          <a:xfrm>
            <a:off x="259938" y="5145051"/>
            <a:ext cx="4600474" cy="1521955"/>
            <a:chOff x="3734658" y="5185691"/>
            <a:chExt cx="4600474" cy="1521955"/>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158EB1B-65D3-F25B-A0B1-B5176963C7A8}"/>
                    </a:ext>
                  </a:extLst>
                </p:cNvPr>
                <p:cNvSpPr txBox="1"/>
                <p:nvPr/>
              </p:nvSpPr>
              <p:spPr>
                <a:xfrm>
                  <a:off x="3734658" y="5757446"/>
                  <a:ext cx="10350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Ω</m:t>
                        </m:r>
                        <m:r>
                          <a:rPr lang="en-US" sz="2400" b="0" i="1"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A158EB1B-65D3-F25B-A0B1-B5176963C7A8}"/>
                    </a:ext>
                  </a:extLst>
                </p:cNvPr>
                <p:cNvSpPr txBox="1">
                  <a:spLocks noRot="1" noChangeAspect="1" noMove="1" noResize="1" noEditPoints="1" noAdjustHandles="1" noChangeArrowheads="1" noChangeShapeType="1" noTextEdit="1"/>
                </p:cNvSpPr>
                <p:nvPr/>
              </p:nvSpPr>
              <p:spPr>
                <a:xfrm>
                  <a:off x="3734658" y="5757446"/>
                  <a:ext cx="1035050" cy="461665"/>
                </a:xfrm>
                <a:prstGeom prst="rect">
                  <a:avLst/>
                </a:prstGeom>
                <a:blipFill>
                  <a:blip r:embed="rId4"/>
                  <a:stretch>
                    <a:fillRect/>
                  </a:stretch>
                </a:blipFill>
              </p:spPr>
              <p:txBody>
                <a:bodyPr/>
                <a:lstStyle/>
                <a:p>
                  <a:r>
                    <a:rPr lang="en-US">
                      <a:noFill/>
                    </a:rPr>
                    <a:t> </a:t>
                  </a:r>
                </a:p>
              </p:txBody>
            </p:sp>
          </mc:Fallback>
        </mc:AlternateContent>
        <p:sp>
          <p:nvSpPr>
            <p:cNvPr id="14" name="Freeform: Shape 13">
              <a:extLst>
                <a:ext uri="{FF2B5EF4-FFF2-40B4-BE49-F238E27FC236}">
                  <a16:creationId xmlns:a16="http://schemas.microsoft.com/office/drawing/2014/main" id="{BC2DC4DE-663D-8B8B-DFF1-644424E34313}"/>
                </a:ext>
              </a:extLst>
            </p:cNvPr>
            <p:cNvSpPr/>
            <p:nvPr/>
          </p:nvSpPr>
          <p:spPr>
            <a:xfrm>
              <a:off x="4767915" y="5185691"/>
              <a:ext cx="3567217" cy="1521955"/>
            </a:xfrm>
            <a:custGeom>
              <a:avLst/>
              <a:gdLst>
                <a:gd name="connsiteX0" fmla="*/ 209121 w 3567217"/>
                <a:gd name="connsiteY0" fmla="*/ 42959 h 1521955"/>
                <a:gd name="connsiteX1" fmla="*/ 135478 w 3567217"/>
                <a:gd name="connsiteY1" fmla="*/ 79780 h 1521955"/>
                <a:gd name="connsiteX2" fmla="*/ 92520 w 3567217"/>
                <a:gd name="connsiteY2" fmla="*/ 135012 h 1521955"/>
                <a:gd name="connsiteX3" fmla="*/ 104794 w 3567217"/>
                <a:gd name="connsiteY3" fmla="*/ 220929 h 1521955"/>
                <a:gd name="connsiteX4" fmla="*/ 123204 w 3567217"/>
                <a:gd name="connsiteY4" fmla="*/ 263888 h 1521955"/>
                <a:gd name="connsiteX5" fmla="*/ 135478 w 3567217"/>
                <a:gd name="connsiteY5" fmla="*/ 368215 h 1521955"/>
                <a:gd name="connsiteX6" fmla="*/ 129341 w 3567217"/>
                <a:gd name="connsiteY6" fmla="*/ 632102 h 1521955"/>
                <a:gd name="connsiteX7" fmla="*/ 104794 w 3567217"/>
                <a:gd name="connsiteY7" fmla="*/ 693471 h 1521955"/>
                <a:gd name="connsiteX8" fmla="*/ 6603 w 3567217"/>
                <a:gd name="connsiteY8" fmla="*/ 859168 h 1521955"/>
                <a:gd name="connsiteX9" fmla="*/ 466 w 3567217"/>
                <a:gd name="connsiteY9" fmla="*/ 883716 h 1521955"/>
                <a:gd name="connsiteX10" fmla="*/ 43425 w 3567217"/>
                <a:gd name="connsiteY10" fmla="*/ 994180 h 1521955"/>
                <a:gd name="connsiteX11" fmla="*/ 49562 w 3567217"/>
                <a:gd name="connsiteY11" fmla="*/ 1116918 h 1521955"/>
                <a:gd name="connsiteX12" fmla="*/ 55698 w 3567217"/>
                <a:gd name="connsiteY12" fmla="*/ 1166014 h 1521955"/>
                <a:gd name="connsiteX13" fmla="*/ 74109 w 3567217"/>
                <a:gd name="connsiteY13" fmla="*/ 1202835 h 1521955"/>
                <a:gd name="connsiteX14" fmla="*/ 92520 w 3567217"/>
                <a:gd name="connsiteY14" fmla="*/ 1245794 h 1521955"/>
                <a:gd name="connsiteX15" fmla="*/ 129341 w 3567217"/>
                <a:gd name="connsiteY15" fmla="*/ 1282615 h 1521955"/>
                <a:gd name="connsiteX16" fmla="*/ 258217 w 3567217"/>
                <a:gd name="connsiteY16" fmla="*/ 1374669 h 1521955"/>
                <a:gd name="connsiteX17" fmla="*/ 399366 w 3567217"/>
                <a:gd name="connsiteY17" fmla="*/ 1436038 h 1521955"/>
                <a:gd name="connsiteX18" fmla="*/ 552788 w 3567217"/>
                <a:gd name="connsiteY18" fmla="*/ 1466722 h 1521955"/>
                <a:gd name="connsiteX19" fmla="*/ 761443 w 3567217"/>
                <a:gd name="connsiteY19" fmla="*/ 1485133 h 1521955"/>
                <a:gd name="connsiteX20" fmla="*/ 878045 w 3567217"/>
                <a:gd name="connsiteY20" fmla="*/ 1491270 h 1521955"/>
                <a:gd name="connsiteX21" fmla="*/ 951688 w 3567217"/>
                <a:gd name="connsiteY21" fmla="*/ 1485133 h 1521955"/>
                <a:gd name="connsiteX22" fmla="*/ 1068289 w 3567217"/>
                <a:gd name="connsiteY22" fmla="*/ 1454449 h 1521955"/>
                <a:gd name="connsiteX23" fmla="*/ 1148069 w 3567217"/>
                <a:gd name="connsiteY23" fmla="*/ 1442175 h 1521955"/>
                <a:gd name="connsiteX24" fmla="*/ 1240123 w 3567217"/>
                <a:gd name="connsiteY24" fmla="*/ 1448312 h 1521955"/>
                <a:gd name="connsiteX25" fmla="*/ 1356724 w 3567217"/>
                <a:gd name="connsiteY25" fmla="*/ 1485133 h 1521955"/>
                <a:gd name="connsiteX26" fmla="*/ 1479462 w 3567217"/>
                <a:gd name="connsiteY26" fmla="*/ 1497407 h 1521955"/>
                <a:gd name="connsiteX27" fmla="*/ 1651296 w 3567217"/>
                <a:gd name="connsiteY27" fmla="*/ 1491270 h 1521955"/>
                <a:gd name="connsiteX28" fmla="*/ 1749486 w 3567217"/>
                <a:gd name="connsiteY28" fmla="*/ 1466722 h 1521955"/>
                <a:gd name="connsiteX29" fmla="*/ 1841540 w 3567217"/>
                <a:gd name="connsiteY29" fmla="*/ 1454449 h 1521955"/>
                <a:gd name="connsiteX30" fmla="*/ 1902909 w 3567217"/>
                <a:gd name="connsiteY30" fmla="*/ 1472859 h 1521955"/>
                <a:gd name="connsiteX31" fmla="*/ 1939731 w 3567217"/>
                <a:gd name="connsiteY31" fmla="*/ 1503544 h 1521955"/>
                <a:gd name="connsiteX32" fmla="*/ 1976552 w 3567217"/>
                <a:gd name="connsiteY32" fmla="*/ 1509681 h 1521955"/>
                <a:gd name="connsiteX33" fmla="*/ 2056332 w 3567217"/>
                <a:gd name="connsiteY33" fmla="*/ 1515818 h 1521955"/>
                <a:gd name="connsiteX34" fmla="*/ 2160659 w 3567217"/>
                <a:gd name="connsiteY34" fmla="*/ 1497407 h 1521955"/>
                <a:gd name="connsiteX35" fmla="*/ 2228166 w 3567217"/>
                <a:gd name="connsiteY35" fmla="*/ 1478996 h 1521955"/>
                <a:gd name="connsiteX36" fmla="*/ 2375451 w 3567217"/>
                <a:gd name="connsiteY36" fmla="*/ 1485133 h 1521955"/>
                <a:gd name="connsiteX37" fmla="*/ 2485916 w 3567217"/>
                <a:gd name="connsiteY37" fmla="*/ 1497407 h 1521955"/>
                <a:gd name="connsiteX38" fmla="*/ 2577970 w 3567217"/>
                <a:gd name="connsiteY38" fmla="*/ 1515818 h 1521955"/>
                <a:gd name="connsiteX39" fmla="*/ 2676160 w 3567217"/>
                <a:gd name="connsiteY39" fmla="*/ 1521955 h 1521955"/>
                <a:gd name="connsiteX40" fmla="*/ 2940047 w 3567217"/>
                <a:gd name="connsiteY40" fmla="*/ 1497407 h 1521955"/>
                <a:gd name="connsiteX41" fmla="*/ 3019827 w 3567217"/>
                <a:gd name="connsiteY41" fmla="*/ 1491270 h 1521955"/>
                <a:gd name="connsiteX42" fmla="*/ 3124155 w 3567217"/>
                <a:gd name="connsiteY42" fmla="*/ 1478996 h 1521955"/>
                <a:gd name="connsiteX43" fmla="*/ 3160976 w 3567217"/>
                <a:gd name="connsiteY43" fmla="*/ 1472859 h 1521955"/>
                <a:gd name="connsiteX44" fmla="*/ 3363494 w 3567217"/>
                <a:gd name="connsiteY44" fmla="*/ 1466722 h 1521955"/>
                <a:gd name="connsiteX45" fmla="*/ 3510780 w 3567217"/>
                <a:gd name="connsiteY45" fmla="*/ 1448312 h 1521955"/>
                <a:gd name="connsiteX46" fmla="*/ 3541465 w 3567217"/>
                <a:gd name="connsiteY46" fmla="*/ 1393079 h 1521955"/>
                <a:gd name="connsiteX47" fmla="*/ 3566013 w 3567217"/>
                <a:gd name="connsiteY47" fmla="*/ 1196698 h 1521955"/>
                <a:gd name="connsiteX48" fmla="*/ 3547602 w 3567217"/>
                <a:gd name="connsiteY48" fmla="*/ 1135329 h 1521955"/>
                <a:gd name="connsiteX49" fmla="*/ 3541465 w 3567217"/>
                <a:gd name="connsiteY49" fmla="*/ 1061686 h 1521955"/>
                <a:gd name="connsiteX50" fmla="*/ 3547602 w 3567217"/>
                <a:gd name="connsiteY50" fmla="*/ 914400 h 1521955"/>
                <a:gd name="connsiteX51" fmla="*/ 3486233 w 3567217"/>
                <a:gd name="connsiteY51" fmla="*/ 742567 h 1521955"/>
                <a:gd name="connsiteX52" fmla="*/ 3388042 w 3567217"/>
                <a:gd name="connsiteY52" fmla="*/ 632102 h 1521955"/>
                <a:gd name="connsiteX53" fmla="*/ 3375768 w 3567217"/>
                <a:gd name="connsiteY53" fmla="*/ 601418 h 1521955"/>
                <a:gd name="connsiteX54" fmla="*/ 3357357 w 3567217"/>
                <a:gd name="connsiteY54" fmla="*/ 564596 h 1521955"/>
                <a:gd name="connsiteX55" fmla="*/ 3369631 w 3567217"/>
                <a:gd name="connsiteY55" fmla="*/ 490953 h 1521955"/>
                <a:gd name="connsiteX56" fmla="*/ 3381905 w 3567217"/>
                <a:gd name="connsiteY56" fmla="*/ 441858 h 1521955"/>
                <a:gd name="connsiteX57" fmla="*/ 3394179 w 3567217"/>
                <a:gd name="connsiteY57" fmla="*/ 386626 h 1521955"/>
                <a:gd name="connsiteX58" fmla="*/ 3375768 w 3567217"/>
                <a:gd name="connsiteY58" fmla="*/ 263888 h 1521955"/>
                <a:gd name="connsiteX59" fmla="*/ 3338947 w 3567217"/>
                <a:gd name="connsiteY59" fmla="*/ 208655 h 1521955"/>
                <a:gd name="connsiteX60" fmla="*/ 3222345 w 3567217"/>
                <a:gd name="connsiteY60" fmla="*/ 98191 h 1521955"/>
                <a:gd name="connsiteX61" fmla="*/ 3142566 w 3567217"/>
                <a:gd name="connsiteY61" fmla="*/ 79780 h 1521955"/>
                <a:gd name="connsiteX62" fmla="*/ 2835720 w 3567217"/>
                <a:gd name="connsiteY62" fmla="*/ 55232 h 1521955"/>
                <a:gd name="connsiteX63" fmla="*/ 2768214 w 3567217"/>
                <a:gd name="connsiteY63" fmla="*/ 49096 h 1521955"/>
                <a:gd name="connsiteX64" fmla="*/ 2559559 w 3567217"/>
                <a:gd name="connsiteY64" fmla="*/ 24548 h 1521955"/>
                <a:gd name="connsiteX65" fmla="*/ 2344767 w 3567217"/>
                <a:gd name="connsiteY65" fmla="*/ 6137 h 1521955"/>
                <a:gd name="connsiteX66" fmla="*/ 2246576 w 3567217"/>
                <a:gd name="connsiteY66" fmla="*/ 0 h 1521955"/>
                <a:gd name="connsiteX67" fmla="*/ 1798582 w 3567217"/>
                <a:gd name="connsiteY67" fmla="*/ 18411 h 1521955"/>
                <a:gd name="connsiteX68" fmla="*/ 1675843 w 3567217"/>
                <a:gd name="connsiteY68" fmla="*/ 55232 h 1521955"/>
                <a:gd name="connsiteX69" fmla="*/ 1639022 w 3567217"/>
                <a:gd name="connsiteY69" fmla="*/ 73643 h 1521955"/>
                <a:gd name="connsiteX70" fmla="*/ 1589927 w 3567217"/>
                <a:gd name="connsiteY70" fmla="*/ 92054 h 1521955"/>
                <a:gd name="connsiteX71" fmla="*/ 1479462 w 3567217"/>
                <a:gd name="connsiteY71" fmla="*/ 85917 h 1521955"/>
                <a:gd name="connsiteX72" fmla="*/ 1332176 w 3567217"/>
                <a:gd name="connsiteY72" fmla="*/ 49096 h 1521955"/>
                <a:gd name="connsiteX73" fmla="*/ 1191027 w 3567217"/>
                <a:gd name="connsiteY73" fmla="*/ 30685 h 1521955"/>
                <a:gd name="connsiteX74" fmla="*/ 810539 w 3567217"/>
                <a:gd name="connsiteY74" fmla="*/ 49096 h 1521955"/>
                <a:gd name="connsiteX75" fmla="*/ 693937 w 3567217"/>
                <a:gd name="connsiteY75" fmla="*/ 61369 h 1521955"/>
                <a:gd name="connsiteX76" fmla="*/ 307312 w 3567217"/>
                <a:gd name="connsiteY76" fmla="*/ 36822 h 1521955"/>
                <a:gd name="connsiteX77" fmla="*/ 209121 w 3567217"/>
                <a:gd name="connsiteY77" fmla="*/ 42959 h 152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567217" h="1521955">
                  <a:moveTo>
                    <a:pt x="209121" y="42959"/>
                  </a:moveTo>
                  <a:cubicBezTo>
                    <a:pt x="180482" y="50119"/>
                    <a:pt x="152514" y="63961"/>
                    <a:pt x="135478" y="79780"/>
                  </a:cubicBezTo>
                  <a:cubicBezTo>
                    <a:pt x="118387" y="95651"/>
                    <a:pt x="92520" y="135012"/>
                    <a:pt x="92520" y="135012"/>
                  </a:cubicBezTo>
                  <a:cubicBezTo>
                    <a:pt x="96611" y="163651"/>
                    <a:pt x="98093" y="192786"/>
                    <a:pt x="104794" y="220929"/>
                  </a:cubicBezTo>
                  <a:cubicBezTo>
                    <a:pt x="108402" y="236085"/>
                    <a:pt x="119190" y="248835"/>
                    <a:pt x="123204" y="263888"/>
                  </a:cubicBezTo>
                  <a:cubicBezTo>
                    <a:pt x="124811" y="269913"/>
                    <a:pt x="135189" y="365612"/>
                    <a:pt x="135478" y="368215"/>
                  </a:cubicBezTo>
                  <a:cubicBezTo>
                    <a:pt x="133432" y="456177"/>
                    <a:pt x="137605" y="544505"/>
                    <a:pt x="129341" y="632102"/>
                  </a:cubicBezTo>
                  <a:cubicBezTo>
                    <a:pt x="127272" y="654037"/>
                    <a:pt x="115437" y="674180"/>
                    <a:pt x="104794" y="693471"/>
                  </a:cubicBezTo>
                  <a:cubicBezTo>
                    <a:pt x="-80604" y="1029508"/>
                    <a:pt x="92301" y="687776"/>
                    <a:pt x="6603" y="859168"/>
                  </a:cubicBezTo>
                  <a:cubicBezTo>
                    <a:pt x="4557" y="867351"/>
                    <a:pt x="-1753" y="875579"/>
                    <a:pt x="466" y="883716"/>
                  </a:cubicBezTo>
                  <a:cubicBezTo>
                    <a:pt x="10861" y="921832"/>
                    <a:pt x="43425" y="994180"/>
                    <a:pt x="43425" y="994180"/>
                  </a:cubicBezTo>
                  <a:cubicBezTo>
                    <a:pt x="45471" y="1035093"/>
                    <a:pt x="46644" y="1076058"/>
                    <a:pt x="49562" y="1116918"/>
                  </a:cubicBezTo>
                  <a:cubicBezTo>
                    <a:pt x="50737" y="1133369"/>
                    <a:pt x="51167" y="1150156"/>
                    <a:pt x="55698" y="1166014"/>
                  </a:cubicBezTo>
                  <a:cubicBezTo>
                    <a:pt x="59468" y="1179208"/>
                    <a:pt x="68358" y="1190376"/>
                    <a:pt x="74109" y="1202835"/>
                  </a:cubicBezTo>
                  <a:cubicBezTo>
                    <a:pt x="80638" y="1216980"/>
                    <a:pt x="83652" y="1232985"/>
                    <a:pt x="92520" y="1245794"/>
                  </a:cubicBezTo>
                  <a:cubicBezTo>
                    <a:pt x="102400" y="1260065"/>
                    <a:pt x="116326" y="1271131"/>
                    <a:pt x="129341" y="1282615"/>
                  </a:cubicBezTo>
                  <a:cubicBezTo>
                    <a:pt x="195772" y="1341230"/>
                    <a:pt x="187949" y="1332508"/>
                    <a:pt x="258217" y="1374669"/>
                  </a:cubicBezTo>
                  <a:cubicBezTo>
                    <a:pt x="294132" y="1428544"/>
                    <a:pt x="272551" y="1404334"/>
                    <a:pt x="399366" y="1436038"/>
                  </a:cubicBezTo>
                  <a:cubicBezTo>
                    <a:pt x="451211" y="1449000"/>
                    <a:pt x="497809" y="1461871"/>
                    <a:pt x="552788" y="1466722"/>
                  </a:cubicBezTo>
                  <a:lnTo>
                    <a:pt x="761443" y="1485133"/>
                  </a:lnTo>
                  <a:cubicBezTo>
                    <a:pt x="800254" y="1488062"/>
                    <a:pt x="839178" y="1489224"/>
                    <a:pt x="878045" y="1491270"/>
                  </a:cubicBezTo>
                  <a:cubicBezTo>
                    <a:pt x="902593" y="1489224"/>
                    <a:pt x="927504" y="1489814"/>
                    <a:pt x="951688" y="1485133"/>
                  </a:cubicBezTo>
                  <a:cubicBezTo>
                    <a:pt x="991146" y="1477496"/>
                    <a:pt x="1029027" y="1463037"/>
                    <a:pt x="1068289" y="1454449"/>
                  </a:cubicBezTo>
                  <a:cubicBezTo>
                    <a:pt x="1094574" y="1448699"/>
                    <a:pt x="1121476" y="1446266"/>
                    <a:pt x="1148069" y="1442175"/>
                  </a:cubicBezTo>
                  <a:cubicBezTo>
                    <a:pt x="1178754" y="1444221"/>
                    <a:pt x="1209967" y="1442281"/>
                    <a:pt x="1240123" y="1448312"/>
                  </a:cubicBezTo>
                  <a:cubicBezTo>
                    <a:pt x="1451432" y="1490573"/>
                    <a:pt x="1166623" y="1458912"/>
                    <a:pt x="1356724" y="1485133"/>
                  </a:cubicBezTo>
                  <a:cubicBezTo>
                    <a:pt x="1397455" y="1490751"/>
                    <a:pt x="1479462" y="1497407"/>
                    <a:pt x="1479462" y="1497407"/>
                  </a:cubicBezTo>
                  <a:cubicBezTo>
                    <a:pt x="1536740" y="1495361"/>
                    <a:pt x="1594348" y="1497741"/>
                    <a:pt x="1651296" y="1491270"/>
                  </a:cubicBezTo>
                  <a:cubicBezTo>
                    <a:pt x="1684818" y="1487461"/>
                    <a:pt x="1716363" y="1473133"/>
                    <a:pt x="1749486" y="1466722"/>
                  </a:cubicBezTo>
                  <a:cubicBezTo>
                    <a:pt x="1779878" y="1460840"/>
                    <a:pt x="1810855" y="1458540"/>
                    <a:pt x="1841540" y="1454449"/>
                  </a:cubicBezTo>
                  <a:cubicBezTo>
                    <a:pt x="1861996" y="1460586"/>
                    <a:pt x="1883807" y="1463308"/>
                    <a:pt x="1902909" y="1472859"/>
                  </a:cubicBezTo>
                  <a:cubicBezTo>
                    <a:pt x="1917199" y="1480004"/>
                    <a:pt x="1925441" y="1496399"/>
                    <a:pt x="1939731" y="1503544"/>
                  </a:cubicBezTo>
                  <a:cubicBezTo>
                    <a:pt x="1950860" y="1509109"/>
                    <a:pt x="1964177" y="1508378"/>
                    <a:pt x="1976552" y="1509681"/>
                  </a:cubicBezTo>
                  <a:cubicBezTo>
                    <a:pt x="2003077" y="1512473"/>
                    <a:pt x="2029739" y="1513772"/>
                    <a:pt x="2056332" y="1515818"/>
                  </a:cubicBezTo>
                  <a:cubicBezTo>
                    <a:pt x="2091108" y="1509681"/>
                    <a:pt x="2126130" y="1504806"/>
                    <a:pt x="2160659" y="1497407"/>
                  </a:cubicBezTo>
                  <a:cubicBezTo>
                    <a:pt x="2183465" y="1492520"/>
                    <a:pt x="2204880" y="1480327"/>
                    <a:pt x="2228166" y="1478996"/>
                  </a:cubicBezTo>
                  <a:cubicBezTo>
                    <a:pt x="2277224" y="1476193"/>
                    <a:pt x="2326356" y="1483087"/>
                    <a:pt x="2375451" y="1485133"/>
                  </a:cubicBezTo>
                  <a:cubicBezTo>
                    <a:pt x="2412273" y="1489224"/>
                    <a:pt x="2449286" y="1491857"/>
                    <a:pt x="2485916" y="1497407"/>
                  </a:cubicBezTo>
                  <a:cubicBezTo>
                    <a:pt x="2516855" y="1502095"/>
                    <a:pt x="2546935" y="1511813"/>
                    <a:pt x="2577970" y="1515818"/>
                  </a:cubicBezTo>
                  <a:cubicBezTo>
                    <a:pt x="2610494" y="1520015"/>
                    <a:pt x="2643430" y="1519909"/>
                    <a:pt x="2676160" y="1521955"/>
                  </a:cubicBezTo>
                  <a:lnTo>
                    <a:pt x="2940047" y="1497407"/>
                  </a:lnTo>
                  <a:cubicBezTo>
                    <a:pt x="2966613" y="1495035"/>
                    <a:pt x="2993287" y="1493924"/>
                    <a:pt x="3019827" y="1491270"/>
                  </a:cubicBezTo>
                  <a:cubicBezTo>
                    <a:pt x="3054669" y="1487786"/>
                    <a:pt x="3089433" y="1483525"/>
                    <a:pt x="3124155" y="1478996"/>
                  </a:cubicBezTo>
                  <a:cubicBezTo>
                    <a:pt x="3136493" y="1477387"/>
                    <a:pt x="3148549" y="1473496"/>
                    <a:pt x="3160976" y="1472859"/>
                  </a:cubicBezTo>
                  <a:cubicBezTo>
                    <a:pt x="3228424" y="1469400"/>
                    <a:pt x="3295988" y="1468768"/>
                    <a:pt x="3363494" y="1466722"/>
                  </a:cubicBezTo>
                  <a:cubicBezTo>
                    <a:pt x="3375534" y="1465796"/>
                    <a:pt x="3494673" y="1459386"/>
                    <a:pt x="3510780" y="1448312"/>
                  </a:cubicBezTo>
                  <a:cubicBezTo>
                    <a:pt x="3528135" y="1436380"/>
                    <a:pt x="3531237" y="1411490"/>
                    <a:pt x="3541465" y="1393079"/>
                  </a:cubicBezTo>
                  <a:cubicBezTo>
                    <a:pt x="3557036" y="1320417"/>
                    <a:pt x="3571557" y="1274315"/>
                    <a:pt x="3566013" y="1196698"/>
                  </a:cubicBezTo>
                  <a:cubicBezTo>
                    <a:pt x="3564491" y="1175395"/>
                    <a:pt x="3553739" y="1155785"/>
                    <a:pt x="3547602" y="1135329"/>
                  </a:cubicBezTo>
                  <a:cubicBezTo>
                    <a:pt x="3545556" y="1110781"/>
                    <a:pt x="3541465" y="1086319"/>
                    <a:pt x="3541465" y="1061686"/>
                  </a:cubicBezTo>
                  <a:cubicBezTo>
                    <a:pt x="3541465" y="1012548"/>
                    <a:pt x="3555982" y="962818"/>
                    <a:pt x="3547602" y="914400"/>
                  </a:cubicBezTo>
                  <a:cubicBezTo>
                    <a:pt x="3537230" y="854470"/>
                    <a:pt x="3516160" y="795515"/>
                    <a:pt x="3486233" y="742567"/>
                  </a:cubicBezTo>
                  <a:cubicBezTo>
                    <a:pt x="3461991" y="699678"/>
                    <a:pt x="3388042" y="632102"/>
                    <a:pt x="3388042" y="632102"/>
                  </a:cubicBezTo>
                  <a:cubicBezTo>
                    <a:pt x="3383951" y="621874"/>
                    <a:pt x="3380326" y="611447"/>
                    <a:pt x="3375768" y="601418"/>
                  </a:cubicBezTo>
                  <a:cubicBezTo>
                    <a:pt x="3370089" y="588925"/>
                    <a:pt x="3358118" y="578298"/>
                    <a:pt x="3357357" y="564596"/>
                  </a:cubicBezTo>
                  <a:cubicBezTo>
                    <a:pt x="3355977" y="539748"/>
                    <a:pt x="3364750" y="515356"/>
                    <a:pt x="3369631" y="490953"/>
                  </a:cubicBezTo>
                  <a:cubicBezTo>
                    <a:pt x="3372939" y="474412"/>
                    <a:pt x="3378041" y="458278"/>
                    <a:pt x="3381905" y="441858"/>
                  </a:cubicBezTo>
                  <a:cubicBezTo>
                    <a:pt x="3386225" y="423500"/>
                    <a:pt x="3390088" y="405037"/>
                    <a:pt x="3394179" y="386626"/>
                  </a:cubicBezTo>
                  <a:cubicBezTo>
                    <a:pt x="3388042" y="345713"/>
                    <a:pt x="3388030" y="303399"/>
                    <a:pt x="3375768" y="263888"/>
                  </a:cubicBezTo>
                  <a:cubicBezTo>
                    <a:pt x="3369210" y="242755"/>
                    <a:pt x="3352073" y="226469"/>
                    <a:pt x="3338947" y="208655"/>
                  </a:cubicBezTo>
                  <a:cubicBezTo>
                    <a:pt x="3305382" y="163102"/>
                    <a:pt x="3276081" y="122820"/>
                    <a:pt x="3222345" y="98191"/>
                  </a:cubicBezTo>
                  <a:cubicBezTo>
                    <a:pt x="3197535" y="86820"/>
                    <a:pt x="3169568" y="83751"/>
                    <a:pt x="3142566" y="79780"/>
                  </a:cubicBezTo>
                  <a:cubicBezTo>
                    <a:pt x="3065399" y="68432"/>
                    <a:pt x="2903915" y="61431"/>
                    <a:pt x="2835720" y="55232"/>
                  </a:cubicBezTo>
                  <a:cubicBezTo>
                    <a:pt x="2813218" y="53187"/>
                    <a:pt x="2790671" y="51591"/>
                    <a:pt x="2768214" y="49096"/>
                  </a:cubicBezTo>
                  <a:cubicBezTo>
                    <a:pt x="2698611" y="41362"/>
                    <a:pt x="2629435" y="29206"/>
                    <a:pt x="2559559" y="24548"/>
                  </a:cubicBezTo>
                  <a:cubicBezTo>
                    <a:pt x="2311791" y="8030"/>
                    <a:pt x="2651444" y="31694"/>
                    <a:pt x="2344767" y="6137"/>
                  </a:cubicBezTo>
                  <a:cubicBezTo>
                    <a:pt x="2312086" y="3414"/>
                    <a:pt x="2279306" y="2046"/>
                    <a:pt x="2246576" y="0"/>
                  </a:cubicBezTo>
                  <a:cubicBezTo>
                    <a:pt x="2097245" y="6137"/>
                    <a:pt x="1947668" y="7887"/>
                    <a:pt x="1798582" y="18411"/>
                  </a:cubicBezTo>
                  <a:cubicBezTo>
                    <a:pt x="1769164" y="20488"/>
                    <a:pt x="1706371" y="42149"/>
                    <a:pt x="1675843" y="55232"/>
                  </a:cubicBezTo>
                  <a:cubicBezTo>
                    <a:pt x="1663230" y="60637"/>
                    <a:pt x="1651635" y="68237"/>
                    <a:pt x="1639022" y="73643"/>
                  </a:cubicBezTo>
                  <a:cubicBezTo>
                    <a:pt x="1622957" y="80528"/>
                    <a:pt x="1606292" y="85917"/>
                    <a:pt x="1589927" y="92054"/>
                  </a:cubicBezTo>
                  <a:cubicBezTo>
                    <a:pt x="1553105" y="90008"/>
                    <a:pt x="1516056" y="90491"/>
                    <a:pt x="1479462" y="85917"/>
                  </a:cubicBezTo>
                  <a:cubicBezTo>
                    <a:pt x="1399903" y="75972"/>
                    <a:pt x="1401736" y="66486"/>
                    <a:pt x="1332176" y="49096"/>
                  </a:cubicBezTo>
                  <a:cubicBezTo>
                    <a:pt x="1269934" y="33536"/>
                    <a:pt x="1259284" y="35936"/>
                    <a:pt x="1191027" y="30685"/>
                  </a:cubicBezTo>
                  <a:lnTo>
                    <a:pt x="810539" y="49096"/>
                  </a:lnTo>
                  <a:cubicBezTo>
                    <a:pt x="794558" y="49984"/>
                    <a:pt x="712097" y="59351"/>
                    <a:pt x="693937" y="61369"/>
                  </a:cubicBezTo>
                  <a:cubicBezTo>
                    <a:pt x="393289" y="39895"/>
                    <a:pt x="522225" y="47056"/>
                    <a:pt x="307312" y="36822"/>
                  </a:cubicBezTo>
                  <a:cubicBezTo>
                    <a:pt x="231508" y="50605"/>
                    <a:pt x="237760" y="35799"/>
                    <a:pt x="209121" y="42959"/>
                  </a:cubicBezTo>
                  <a:close/>
                </a:path>
              </a:pathLst>
            </a:custGeom>
            <a:ln w="31750"/>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7030A0"/>
                  </a:solidFill>
                  <a:latin typeface="Consolas" panose="020B0609020204030204" pitchFamily="49" charset="0"/>
                </a:rPr>
                <a:t>11</a:t>
              </a:r>
              <a:r>
                <a:rPr lang="en-US" dirty="0">
                  <a:solidFill>
                    <a:schemeClr val="tx1"/>
                  </a:solidFill>
                  <a:latin typeface="Consolas" panose="020B0609020204030204" pitchFamily="49" charset="0"/>
                </a:rPr>
                <a:t>   </a:t>
              </a:r>
              <a:r>
                <a:rPr lang="en-US" dirty="0">
                  <a:solidFill>
                    <a:schemeClr val="accent4"/>
                  </a:solidFill>
                  <a:latin typeface="Consolas" panose="020B0609020204030204" pitchFamily="49" charset="0"/>
                </a:rPr>
                <a:t>12   13   14</a:t>
              </a:r>
            </a:p>
            <a:p>
              <a:pPr algn="ctr"/>
              <a:r>
                <a:rPr lang="en-US" dirty="0">
                  <a:solidFill>
                    <a:schemeClr val="accent4"/>
                  </a:solidFill>
                  <a:latin typeface="Consolas" panose="020B0609020204030204" pitchFamily="49" charset="0"/>
                </a:rPr>
                <a:t>21</a:t>
              </a:r>
              <a:r>
                <a:rPr lang="en-US" dirty="0">
                  <a:solidFill>
                    <a:schemeClr val="tx1"/>
                  </a:solidFill>
                  <a:latin typeface="Consolas" panose="020B0609020204030204" pitchFamily="49" charset="0"/>
                </a:rPr>
                <a:t>   </a:t>
              </a:r>
              <a:r>
                <a:rPr lang="en-US" dirty="0">
                  <a:solidFill>
                    <a:schemeClr val="accent5"/>
                  </a:solidFill>
                  <a:latin typeface="Consolas" panose="020B0609020204030204" pitchFamily="49" charset="0"/>
                </a:rPr>
                <a:t>22   23   24</a:t>
              </a:r>
            </a:p>
            <a:p>
              <a:pPr algn="ctr"/>
              <a:r>
                <a:rPr lang="en-US" dirty="0">
                  <a:solidFill>
                    <a:schemeClr val="accent4"/>
                  </a:solidFill>
                  <a:latin typeface="Consolas" panose="020B0609020204030204" pitchFamily="49" charset="0"/>
                </a:rPr>
                <a:t>31</a:t>
              </a:r>
              <a:r>
                <a:rPr lang="en-US" dirty="0">
                  <a:solidFill>
                    <a:schemeClr val="tx1"/>
                  </a:solidFill>
                  <a:latin typeface="Consolas" panose="020B0609020204030204" pitchFamily="49" charset="0"/>
                </a:rPr>
                <a:t>   </a:t>
              </a:r>
              <a:r>
                <a:rPr lang="en-US" dirty="0">
                  <a:solidFill>
                    <a:schemeClr val="accent5"/>
                  </a:solidFill>
                  <a:latin typeface="Consolas" panose="020B0609020204030204" pitchFamily="49" charset="0"/>
                </a:rPr>
                <a:t>32   33   34</a:t>
              </a:r>
            </a:p>
            <a:p>
              <a:pPr algn="ctr"/>
              <a:r>
                <a:rPr lang="en-US" dirty="0">
                  <a:solidFill>
                    <a:schemeClr val="accent4"/>
                  </a:solidFill>
                  <a:latin typeface="Consolas" panose="020B0609020204030204" pitchFamily="49" charset="0"/>
                </a:rPr>
                <a:t>41</a:t>
              </a:r>
              <a:r>
                <a:rPr lang="en-US" dirty="0">
                  <a:solidFill>
                    <a:schemeClr val="tx1"/>
                  </a:solidFill>
                  <a:latin typeface="Consolas" panose="020B0609020204030204" pitchFamily="49" charset="0"/>
                </a:rPr>
                <a:t>   </a:t>
              </a:r>
              <a:r>
                <a:rPr lang="en-US" dirty="0">
                  <a:solidFill>
                    <a:schemeClr val="accent5"/>
                  </a:solidFill>
                  <a:latin typeface="Consolas" panose="020B0609020204030204" pitchFamily="49" charset="0"/>
                </a:rPr>
                <a:t>42   43   44</a:t>
              </a:r>
            </a:p>
          </p:txBody>
        </p:sp>
      </p:grpSp>
    </p:spTree>
    <p:extLst>
      <p:ext uri="{BB962C8B-B14F-4D97-AF65-F5344CB8AC3E}">
        <p14:creationId xmlns:p14="http://schemas.microsoft.com/office/powerpoint/2010/main" val="3158408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0F071-8EE2-1FFF-3C64-C1D413EE1F0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7B595D3-44A2-09E4-7563-5154C665EA4F}"/>
              </a:ext>
            </a:extLst>
          </p:cNvPr>
          <p:cNvPicPr>
            <a:picLocks noChangeAspect="1"/>
          </p:cNvPicPr>
          <p:nvPr/>
        </p:nvPicPr>
        <p:blipFill>
          <a:blip r:embed="rId3"/>
          <a:stretch>
            <a:fillRect/>
          </a:stretch>
        </p:blipFill>
        <p:spPr>
          <a:xfrm>
            <a:off x="48538" y="5708646"/>
            <a:ext cx="1332316" cy="848241"/>
          </a:xfrm>
          <a:prstGeom prst="rect">
            <a:avLst/>
          </a:prstGeom>
        </p:spPr>
      </p:pic>
      <p:sp>
        <p:nvSpPr>
          <p:cNvPr id="5" name="Title 4">
            <a:extLst>
              <a:ext uri="{FF2B5EF4-FFF2-40B4-BE49-F238E27FC236}">
                <a16:creationId xmlns:a16="http://schemas.microsoft.com/office/drawing/2014/main" id="{DEA5334F-BE07-BBF7-E901-638C9256E3C5}"/>
              </a:ext>
            </a:extLst>
          </p:cNvPr>
          <p:cNvSpPr>
            <a:spLocks noGrp="1"/>
          </p:cNvSpPr>
          <p:nvPr>
            <p:ph type="title"/>
          </p:nvPr>
        </p:nvSpPr>
        <p:spPr/>
        <p:txBody>
          <a:bodyPr/>
          <a:lstStyle/>
          <a:p>
            <a:r>
              <a:rPr lang="en-US" dirty="0"/>
              <a:t>Tree Diagram for a Non-Uniform Probability Space</a:t>
            </a:r>
          </a:p>
        </p:txBody>
      </p:sp>
      <p:grpSp>
        <p:nvGrpSpPr>
          <p:cNvPr id="56" name="Group 55">
            <a:extLst>
              <a:ext uri="{FF2B5EF4-FFF2-40B4-BE49-F238E27FC236}">
                <a16:creationId xmlns:a16="http://schemas.microsoft.com/office/drawing/2014/main" id="{3636479C-ED51-7E46-3BC7-5AF554DD0587}"/>
              </a:ext>
            </a:extLst>
          </p:cNvPr>
          <p:cNvGrpSpPr/>
          <p:nvPr/>
        </p:nvGrpSpPr>
        <p:grpSpPr>
          <a:xfrm>
            <a:off x="475223" y="3642009"/>
            <a:ext cx="152939" cy="152939"/>
            <a:chOff x="598522" y="3915509"/>
            <a:chExt cx="640336" cy="640336"/>
          </a:xfrm>
        </p:grpSpPr>
        <p:sp>
          <p:nvSpPr>
            <p:cNvPr id="2" name="Oval 1">
              <a:extLst>
                <a:ext uri="{FF2B5EF4-FFF2-40B4-BE49-F238E27FC236}">
                  <a16:creationId xmlns:a16="http://schemas.microsoft.com/office/drawing/2014/main" id="{10640D32-C836-D5F7-06EC-934D1FB55E22}"/>
                </a:ext>
              </a:extLst>
            </p:cNvPr>
            <p:cNvSpPr/>
            <p:nvPr/>
          </p:nvSpPr>
          <p:spPr>
            <a:xfrm>
              <a:off x="598522" y="3915509"/>
              <a:ext cx="640336" cy="64033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1" name="Rectangle 50">
              <a:extLst>
                <a:ext uri="{FF2B5EF4-FFF2-40B4-BE49-F238E27FC236}">
                  <a16:creationId xmlns:a16="http://schemas.microsoft.com/office/drawing/2014/main" id="{56A6D8AE-850F-3347-D535-E98F9C0C756A}"/>
                </a:ext>
              </a:extLst>
            </p:cNvPr>
            <p:cNvSpPr/>
            <p:nvPr/>
          </p:nvSpPr>
          <p:spPr>
            <a:xfrm>
              <a:off x="770374" y="4130169"/>
              <a:ext cx="148316" cy="21101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400"/>
            </a:p>
          </p:txBody>
        </p:sp>
      </p:grpSp>
      <p:grpSp>
        <p:nvGrpSpPr>
          <p:cNvPr id="4" name="Group 3">
            <a:extLst>
              <a:ext uri="{FF2B5EF4-FFF2-40B4-BE49-F238E27FC236}">
                <a16:creationId xmlns:a16="http://schemas.microsoft.com/office/drawing/2014/main" id="{3A9C3B6A-91A7-B931-3AC7-AF13323A71A0}"/>
              </a:ext>
            </a:extLst>
          </p:cNvPr>
          <p:cNvGrpSpPr/>
          <p:nvPr/>
        </p:nvGrpSpPr>
        <p:grpSpPr>
          <a:xfrm>
            <a:off x="551692" y="3718479"/>
            <a:ext cx="1921243" cy="2490756"/>
            <a:chOff x="413769" y="2788859"/>
            <a:chExt cx="1440932" cy="1868067"/>
          </a:xfrm>
        </p:grpSpPr>
        <p:sp>
          <p:nvSpPr>
            <p:cNvPr id="3" name="Rectangle 2">
              <a:extLst>
                <a:ext uri="{FF2B5EF4-FFF2-40B4-BE49-F238E27FC236}">
                  <a16:creationId xmlns:a16="http://schemas.microsoft.com/office/drawing/2014/main" id="{3F04D190-B53A-ADC8-8453-72600B1B04CC}"/>
                </a:ext>
              </a:extLst>
            </p:cNvPr>
            <p:cNvSpPr/>
            <p:nvPr/>
          </p:nvSpPr>
          <p:spPr>
            <a:xfrm>
              <a:off x="1486357" y="4427518"/>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cxnSp>
          <p:nvCxnSpPr>
            <p:cNvPr id="21" name="Straight Connector 20">
              <a:extLst>
                <a:ext uri="{FF2B5EF4-FFF2-40B4-BE49-F238E27FC236}">
                  <a16:creationId xmlns:a16="http://schemas.microsoft.com/office/drawing/2014/main" id="{43B22FDC-924A-5CC5-3886-94F163AFCC38}"/>
                </a:ext>
              </a:extLst>
            </p:cNvPr>
            <p:cNvCxnSpPr>
              <a:cxnSpLocks/>
              <a:stCxn id="51" idx="3"/>
              <a:endCxn id="3" idx="1"/>
            </p:cNvCxnSpPr>
            <p:nvPr/>
          </p:nvCxnSpPr>
          <p:spPr>
            <a:xfrm>
              <a:off x="413769" y="2788859"/>
              <a:ext cx="1072588" cy="1753363"/>
            </a:xfrm>
            <a:prstGeom prst="line">
              <a:avLst/>
            </a:prstGeom>
            <a:ln w="19050"/>
          </p:spPr>
          <p:style>
            <a:lnRef idx="1">
              <a:schemeClr val="dk1"/>
            </a:lnRef>
            <a:fillRef idx="0">
              <a:schemeClr val="dk1"/>
            </a:fillRef>
            <a:effectRef idx="0">
              <a:schemeClr val="dk1"/>
            </a:effectRef>
            <a:fontRef idx="minor">
              <a:schemeClr val="tx1"/>
            </a:fontRef>
          </p:style>
        </p:cxnSp>
        <p:sp>
          <p:nvSpPr>
            <p:cNvPr id="179" name="TextBox 178">
              <a:extLst>
                <a:ext uri="{FF2B5EF4-FFF2-40B4-BE49-F238E27FC236}">
                  <a16:creationId xmlns:a16="http://schemas.microsoft.com/office/drawing/2014/main" id="{D60D3C74-B6EC-2505-247F-9DB512F848BC}"/>
                </a:ext>
              </a:extLst>
            </p:cNvPr>
            <p:cNvSpPr txBox="1"/>
            <p:nvPr/>
          </p:nvSpPr>
          <p:spPr>
            <a:xfrm>
              <a:off x="689780" y="3774616"/>
              <a:ext cx="1024258" cy="269257"/>
            </a:xfrm>
            <a:prstGeom prst="rect">
              <a:avLst/>
            </a:prstGeom>
            <a:noFill/>
          </p:spPr>
          <p:txBody>
            <a:bodyPr wrap="square" rtlCol="0">
              <a:spAutoFit/>
            </a:bodyPr>
            <a:lstStyle/>
            <a:p>
              <a:r>
                <a:rPr lang="en-US" sz="1733"/>
                <a:t>5/8</a:t>
              </a:r>
            </a:p>
          </p:txBody>
        </p:sp>
      </p:grpSp>
      <p:grpSp>
        <p:nvGrpSpPr>
          <p:cNvPr id="6" name="Group 5">
            <a:extLst>
              <a:ext uri="{FF2B5EF4-FFF2-40B4-BE49-F238E27FC236}">
                <a16:creationId xmlns:a16="http://schemas.microsoft.com/office/drawing/2014/main" id="{8DC54235-7A7C-F949-EDD1-E918A7772D0A}"/>
              </a:ext>
            </a:extLst>
          </p:cNvPr>
          <p:cNvGrpSpPr/>
          <p:nvPr/>
        </p:nvGrpSpPr>
        <p:grpSpPr>
          <a:xfrm>
            <a:off x="551692" y="3718479"/>
            <a:ext cx="1933272" cy="870536"/>
            <a:chOff x="413769" y="2788859"/>
            <a:chExt cx="1449954" cy="652902"/>
          </a:xfrm>
        </p:grpSpPr>
        <p:cxnSp>
          <p:nvCxnSpPr>
            <p:cNvPr id="23" name="Straight Connector 22">
              <a:extLst>
                <a:ext uri="{FF2B5EF4-FFF2-40B4-BE49-F238E27FC236}">
                  <a16:creationId xmlns:a16="http://schemas.microsoft.com/office/drawing/2014/main" id="{EB8E80D5-AD6D-2DB1-2A32-FA44A241E2E7}"/>
                </a:ext>
              </a:extLst>
            </p:cNvPr>
            <p:cNvCxnSpPr>
              <a:cxnSpLocks/>
              <a:stCxn id="51" idx="3"/>
              <a:endCxn id="114" idx="1"/>
            </p:cNvCxnSpPr>
            <p:nvPr/>
          </p:nvCxnSpPr>
          <p:spPr>
            <a:xfrm>
              <a:off x="413769" y="2788859"/>
              <a:ext cx="1072588" cy="538198"/>
            </a:xfrm>
            <a:prstGeom prst="line">
              <a:avLst/>
            </a:prstGeom>
            <a:ln w="19050"/>
          </p:spPr>
          <p:style>
            <a:lnRef idx="1">
              <a:schemeClr val="dk1"/>
            </a:lnRef>
            <a:fillRef idx="0">
              <a:schemeClr val="dk1"/>
            </a:fillRef>
            <a:effectRef idx="0">
              <a:schemeClr val="dk1"/>
            </a:effectRef>
            <a:fontRef idx="minor">
              <a:schemeClr val="tx1"/>
            </a:fontRef>
          </p:style>
        </p:cxnSp>
        <p:sp>
          <p:nvSpPr>
            <p:cNvPr id="114" name="Rectangle 113">
              <a:extLst>
                <a:ext uri="{FF2B5EF4-FFF2-40B4-BE49-F238E27FC236}">
                  <a16:creationId xmlns:a16="http://schemas.microsoft.com/office/drawing/2014/main" id="{43FF7BBA-F77C-AAD2-CC05-C9A33CD9D2DA}"/>
                </a:ext>
              </a:extLst>
            </p:cNvPr>
            <p:cNvSpPr/>
            <p:nvPr/>
          </p:nvSpPr>
          <p:spPr>
            <a:xfrm>
              <a:off x="1486357" y="3212353"/>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180" name="TextBox 179">
              <a:extLst>
                <a:ext uri="{FF2B5EF4-FFF2-40B4-BE49-F238E27FC236}">
                  <a16:creationId xmlns:a16="http://schemas.microsoft.com/office/drawing/2014/main" id="{C0BFB179-20D0-0304-6894-6A66018AFA45}"/>
                </a:ext>
              </a:extLst>
            </p:cNvPr>
            <p:cNvSpPr txBox="1"/>
            <p:nvPr/>
          </p:nvSpPr>
          <p:spPr>
            <a:xfrm>
              <a:off x="839465" y="2802938"/>
              <a:ext cx="1024258" cy="269257"/>
            </a:xfrm>
            <a:prstGeom prst="rect">
              <a:avLst/>
            </a:prstGeom>
            <a:noFill/>
          </p:spPr>
          <p:txBody>
            <a:bodyPr wrap="square" rtlCol="0">
              <a:spAutoFit/>
            </a:bodyPr>
            <a:lstStyle/>
            <a:p>
              <a:r>
                <a:rPr lang="en-US" sz="1733"/>
                <a:t>1/8</a:t>
              </a:r>
            </a:p>
          </p:txBody>
        </p:sp>
      </p:grpSp>
      <p:grpSp>
        <p:nvGrpSpPr>
          <p:cNvPr id="8" name="Group 7">
            <a:extLst>
              <a:ext uri="{FF2B5EF4-FFF2-40B4-BE49-F238E27FC236}">
                <a16:creationId xmlns:a16="http://schemas.microsoft.com/office/drawing/2014/main" id="{42149753-77FC-A438-7E1A-C00D6DDA19D6}"/>
              </a:ext>
            </a:extLst>
          </p:cNvPr>
          <p:cNvGrpSpPr/>
          <p:nvPr/>
        </p:nvGrpSpPr>
        <p:grpSpPr>
          <a:xfrm>
            <a:off x="551692" y="2693332"/>
            <a:ext cx="1921243" cy="1025147"/>
            <a:chOff x="413769" y="2019999"/>
            <a:chExt cx="1440932" cy="768860"/>
          </a:xfrm>
        </p:grpSpPr>
        <p:cxnSp>
          <p:nvCxnSpPr>
            <p:cNvPr id="26" name="Straight Connector 25">
              <a:extLst>
                <a:ext uri="{FF2B5EF4-FFF2-40B4-BE49-F238E27FC236}">
                  <a16:creationId xmlns:a16="http://schemas.microsoft.com/office/drawing/2014/main" id="{E202E792-E97C-DF48-A948-221A3A0AD997}"/>
                </a:ext>
              </a:extLst>
            </p:cNvPr>
            <p:cNvCxnSpPr>
              <a:cxnSpLocks/>
              <a:stCxn id="51" idx="3"/>
              <a:endCxn id="148" idx="1"/>
            </p:cNvCxnSpPr>
            <p:nvPr/>
          </p:nvCxnSpPr>
          <p:spPr>
            <a:xfrm flipV="1">
              <a:off x="413769" y="2134703"/>
              <a:ext cx="1072588" cy="654156"/>
            </a:xfrm>
            <a:prstGeom prst="line">
              <a:avLst/>
            </a:prstGeom>
            <a:ln w="19050"/>
          </p:spPr>
          <p:style>
            <a:lnRef idx="1">
              <a:schemeClr val="dk1"/>
            </a:lnRef>
            <a:fillRef idx="0">
              <a:schemeClr val="dk1"/>
            </a:fillRef>
            <a:effectRef idx="0">
              <a:schemeClr val="dk1"/>
            </a:effectRef>
            <a:fontRef idx="minor">
              <a:schemeClr val="tx1"/>
            </a:fontRef>
          </p:style>
        </p:cxnSp>
        <p:sp>
          <p:nvSpPr>
            <p:cNvPr id="148" name="Rectangle 147">
              <a:extLst>
                <a:ext uri="{FF2B5EF4-FFF2-40B4-BE49-F238E27FC236}">
                  <a16:creationId xmlns:a16="http://schemas.microsoft.com/office/drawing/2014/main" id="{81CB9237-0F18-37E2-E08B-4BC52F6942AE}"/>
                </a:ext>
              </a:extLst>
            </p:cNvPr>
            <p:cNvSpPr/>
            <p:nvPr/>
          </p:nvSpPr>
          <p:spPr>
            <a:xfrm>
              <a:off x="1486357" y="2019999"/>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181" name="TextBox 180">
              <a:extLst>
                <a:ext uri="{FF2B5EF4-FFF2-40B4-BE49-F238E27FC236}">
                  <a16:creationId xmlns:a16="http://schemas.microsoft.com/office/drawing/2014/main" id="{3D42528B-C0CC-7BBF-C5F0-40B363B92AA2}"/>
                </a:ext>
              </a:extLst>
            </p:cNvPr>
            <p:cNvSpPr txBox="1"/>
            <p:nvPr/>
          </p:nvSpPr>
          <p:spPr>
            <a:xfrm>
              <a:off x="822549" y="2112663"/>
              <a:ext cx="1024258" cy="269257"/>
            </a:xfrm>
            <a:prstGeom prst="rect">
              <a:avLst/>
            </a:prstGeom>
            <a:noFill/>
          </p:spPr>
          <p:txBody>
            <a:bodyPr wrap="square" rtlCol="0">
              <a:spAutoFit/>
            </a:bodyPr>
            <a:lstStyle/>
            <a:p>
              <a:r>
                <a:rPr lang="en-US" sz="1733"/>
                <a:t>1/8</a:t>
              </a:r>
            </a:p>
          </p:txBody>
        </p:sp>
      </p:grpSp>
      <p:grpSp>
        <p:nvGrpSpPr>
          <p:cNvPr id="12" name="Group 11">
            <a:extLst>
              <a:ext uri="{FF2B5EF4-FFF2-40B4-BE49-F238E27FC236}">
                <a16:creationId xmlns:a16="http://schemas.microsoft.com/office/drawing/2014/main" id="{84088D59-FF64-A8FB-A7F2-C048A1C51A52}"/>
              </a:ext>
            </a:extLst>
          </p:cNvPr>
          <p:cNvGrpSpPr/>
          <p:nvPr/>
        </p:nvGrpSpPr>
        <p:grpSpPr>
          <a:xfrm>
            <a:off x="533980" y="1111531"/>
            <a:ext cx="1938955" cy="2581748"/>
            <a:chOff x="400485" y="833648"/>
            <a:chExt cx="1454216" cy="1936311"/>
          </a:xfrm>
        </p:grpSpPr>
        <p:cxnSp>
          <p:nvCxnSpPr>
            <p:cNvPr id="29" name="Straight Connector 28">
              <a:extLst>
                <a:ext uri="{FF2B5EF4-FFF2-40B4-BE49-F238E27FC236}">
                  <a16:creationId xmlns:a16="http://schemas.microsoft.com/office/drawing/2014/main" id="{A6B1A061-4C79-8554-5D1E-C09075789CFE}"/>
                </a:ext>
              </a:extLst>
            </p:cNvPr>
            <p:cNvCxnSpPr>
              <a:cxnSpLocks/>
              <a:stCxn id="51" idx="0"/>
              <a:endCxn id="160" idx="1"/>
            </p:cNvCxnSpPr>
            <p:nvPr/>
          </p:nvCxnSpPr>
          <p:spPr>
            <a:xfrm flipV="1">
              <a:off x="400485" y="948352"/>
              <a:ext cx="1085872" cy="1821607"/>
            </a:xfrm>
            <a:prstGeom prst="line">
              <a:avLst/>
            </a:prstGeom>
            <a:ln w="19050"/>
          </p:spPr>
          <p:style>
            <a:lnRef idx="1">
              <a:schemeClr val="dk1"/>
            </a:lnRef>
            <a:fillRef idx="0">
              <a:schemeClr val="dk1"/>
            </a:fillRef>
            <a:effectRef idx="0">
              <a:schemeClr val="dk1"/>
            </a:effectRef>
            <a:fontRef idx="minor">
              <a:schemeClr val="tx1"/>
            </a:fontRef>
          </p:style>
        </p:cxnSp>
        <p:sp>
          <p:nvSpPr>
            <p:cNvPr id="160" name="Rectangle 159">
              <a:extLst>
                <a:ext uri="{FF2B5EF4-FFF2-40B4-BE49-F238E27FC236}">
                  <a16:creationId xmlns:a16="http://schemas.microsoft.com/office/drawing/2014/main" id="{C3446BE4-2D07-DA1B-E929-F1C673CA335A}"/>
                </a:ext>
              </a:extLst>
            </p:cNvPr>
            <p:cNvSpPr/>
            <p:nvPr/>
          </p:nvSpPr>
          <p:spPr>
            <a:xfrm>
              <a:off x="1486357" y="833648"/>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4</a:t>
              </a:r>
            </a:p>
          </p:txBody>
        </p:sp>
        <p:sp>
          <p:nvSpPr>
            <p:cNvPr id="182" name="TextBox 181">
              <a:extLst>
                <a:ext uri="{FF2B5EF4-FFF2-40B4-BE49-F238E27FC236}">
                  <a16:creationId xmlns:a16="http://schemas.microsoft.com/office/drawing/2014/main" id="{C1830702-ADD3-5C83-AD3A-49877C84602C}"/>
                </a:ext>
              </a:extLst>
            </p:cNvPr>
            <p:cNvSpPr txBox="1"/>
            <p:nvPr/>
          </p:nvSpPr>
          <p:spPr>
            <a:xfrm>
              <a:off x="633914" y="1627749"/>
              <a:ext cx="1024258" cy="269257"/>
            </a:xfrm>
            <a:prstGeom prst="rect">
              <a:avLst/>
            </a:prstGeom>
            <a:noFill/>
          </p:spPr>
          <p:txBody>
            <a:bodyPr wrap="square" rtlCol="0">
              <a:spAutoFit/>
            </a:bodyPr>
            <a:lstStyle/>
            <a:p>
              <a:r>
                <a:rPr lang="en-US" sz="1733"/>
                <a:t>1/8</a:t>
              </a:r>
            </a:p>
          </p:txBody>
        </p:sp>
      </p:grpSp>
      <p:sp>
        <p:nvSpPr>
          <p:cNvPr id="183" name="TextBox 182">
            <a:extLst>
              <a:ext uri="{FF2B5EF4-FFF2-40B4-BE49-F238E27FC236}">
                <a16:creationId xmlns:a16="http://schemas.microsoft.com/office/drawing/2014/main" id="{3DEE7462-75BD-1CF2-1415-99D6E26CB028}"/>
              </a:ext>
            </a:extLst>
          </p:cNvPr>
          <p:cNvSpPr txBox="1"/>
          <p:nvPr/>
        </p:nvSpPr>
        <p:spPr>
          <a:xfrm>
            <a:off x="5568997" y="3140501"/>
            <a:ext cx="5402391" cy="1077026"/>
          </a:xfrm>
          <a:prstGeom prst="rect">
            <a:avLst/>
          </a:prstGeom>
          <a:noFill/>
        </p:spPr>
        <p:txBody>
          <a:bodyPr wrap="square" rtlCol="0">
            <a:spAutoFit/>
          </a:bodyPr>
          <a:lstStyle/>
          <a:p>
            <a:r>
              <a:rPr lang="en-US" sz="2133">
                <a:latin typeface="Inter Light" panose="02000403000000020004" pitchFamily="2" charset="0"/>
                <a:ea typeface="Inter Light" panose="02000403000000020004" pitchFamily="2" charset="0"/>
                <a:cs typeface="Inter Light" panose="02000403000000020004" pitchFamily="2" charset="0"/>
              </a:rPr>
              <a:t>A tree diagram gives a somewhat more formal explanation of the probability of each outcome.</a:t>
            </a:r>
          </a:p>
        </p:txBody>
      </p:sp>
    </p:spTree>
    <p:extLst>
      <p:ext uri="{BB962C8B-B14F-4D97-AF65-F5344CB8AC3E}">
        <p14:creationId xmlns:p14="http://schemas.microsoft.com/office/powerpoint/2010/main" val="33415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820D3-8FBC-68E2-E4FC-F992BFB3A1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34F755-952D-A404-EEE5-5B8F54DD5EB3}"/>
              </a:ext>
            </a:extLst>
          </p:cNvPr>
          <p:cNvSpPr>
            <a:spLocks noGrp="1"/>
          </p:cNvSpPr>
          <p:nvPr>
            <p:ph type="ctrTitle"/>
          </p:nvPr>
        </p:nvSpPr>
        <p:spPr/>
        <p:txBody>
          <a:bodyPr>
            <a:normAutofit/>
          </a:bodyPr>
          <a:lstStyle/>
          <a:p>
            <a:r>
              <a:rPr lang="en-US" b="1" dirty="0">
                <a:solidFill>
                  <a:schemeClr val="accent3"/>
                </a:solidFill>
              </a:rPr>
              <a:t>Probability and CS70</a:t>
            </a:r>
          </a:p>
        </p:txBody>
      </p:sp>
      <p:sp>
        <p:nvSpPr>
          <p:cNvPr id="3" name="Subtitle 2">
            <a:extLst>
              <a:ext uri="{FF2B5EF4-FFF2-40B4-BE49-F238E27FC236}">
                <a16:creationId xmlns:a16="http://schemas.microsoft.com/office/drawing/2014/main" id="{DB631FE1-9CCD-BEF0-37BD-3D156A6F8FB7}"/>
              </a:ext>
            </a:extLst>
          </p:cNvPr>
          <p:cNvSpPr>
            <a:spLocks noGrp="1"/>
          </p:cNvSpPr>
          <p:nvPr>
            <p:ph type="subTitle" idx="1"/>
          </p:nvPr>
        </p:nvSpPr>
        <p:spPr/>
        <p:txBody>
          <a:bodyPr/>
          <a:lstStyle/>
          <a:p>
            <a:r>
              <a:rPr lang="en-US" dirty="0"/>
              <a:t>Lecture 15, CS70 Fall 2025</a:t>
            </a:r>
          </a:p>
        </p:txBody>
      </p:sp>
      <p:sp>
        <p:nvSpPr>
          <p:cNvPr id="6" name="Content Placeholder 5">
            <a:extLst>
              <a:ext uri="{FF2B5EF4-FFF2-40B4-BE49-F238E27FC236}">
                <a16:creationId xmlns:a16="http://schemas.microsoft.com/office/drawing/2014/main" id="{B7629FCB-E592-DDBF-B51B-1B7D22B85560}"/>
              </a:ext>
            </a:extLst>
          </p:cNvPr>
          <p:cNvSpPr>
            <a:spLocks noGrp="1"/>
          </p:cNvSpPr>
          <p:nvPr>
            <p:ph sz="quarter" idx="10"/>
          </p:nvPr>
        </p:nvSpPr>
        <p:spPr/>
        <p:txBody>
          <a:bodyPr>
            <a:normAutofit fontScale="85000" lnSpcReduction="20000"/>
          </a:bodyPr>
          <a:lstStyle/>
          <a:p>
            <a:r>
              <a:rPr lang="en-US" b="1" dirty="0">
                <a:solidFill>
                  <a:schemeClr val="accent3"/>
                </a:solidFill>
                <a:latin typeface="Inter SemiBold" panose="02000503000000020004" pitchFamily="2" charset="0"/>
                <a:ea typeface="Inter SemiBold" panose="02000503000000020004" pitchFamily="2" charset="0"/>
                <a:cs typeface="Inter SemiBold" panose="02000503000000020004" pitchFamily="2" charset="0"/>
              </a:rPr>
              <a:t>Introduction</a:t>
            </a:r>
          </a:p>
          <a:p>
            <a:pPr marL="342900" indent="-342900">
              <a:buFont typeface="Arial" panose="020B0604020202020204" pitchFamily="34" charset="0"/>
              <a:buChar char="•"/>
            </a:pPr>
            <a:r>
              <a:rPr lang="en-US" b="1" dirty="0">
                <a:solidFill>
                  <a:schemeClr val="accent3"/>
                </a:solidFill>
                <a:latin typeface="Inter SemiBold" panose="02000503000000020004" pitchFamily="2" charset="0"/>
                <a:ea typeface="Inter SemiBold" panose="02000503000000020004" pitchFamily="2" charset="0"/>
                <a:cs typeface="Inter SemiBold" panose="02000503000000020004" pitchFamily="2" charset="0"/>
              </a:rPr>
              <a:t>Probability and CS70</a:t>
            </a:r>
          </a:p>
          <a:p>
            <a:pPr marL="342900" indent="-342900">
              <a:buFont typeface="Arial" panose="020B0604020202020204" pitchFamily="34" charset="0"/>
              <a:buChar char="•"/>
            </a:pPr>
            <a:r>
              <a:rPr lang="en-US" dirty="0">
                <a:solidFill>
                  <a:schemeClr val="bg1">
                    <a:lumMod val="65000"/>
                  </a:schemeClr>
                </a:solidFill>
              </a:rPr>
              <a:t>Probability Spaces</a:t>
            </a:r>
          </a:p>
          <a:p>
            <a:pPr marL="342900" indent="-342900">
              <a:buFont typeface="Arial" panose="020B0604020202020204" pitchFamily="34" charset="0"/>
              <a:buChar char="•"/>
            </a:pPr>
            <a:r>
              <a:rPr lang="en-US" dirty="0">
                <a:solidFill>
                  <a:schemeClr val="bg1">
                    <a:lumMod val="65000"/>
                  </a:schemeClr>
                </a:solidFill>
              </a:rPr>
              <a:t>Event Probability</a:t>
            </a:r>
          </a:p>
          <a:p>
            <a:pPr marL="342900" indent="-342900">
              <a:buFont typeface="Arial" panose="020B0604020202020204" pitchFamily="34" charset="0"/>
              <a:buChar char="•"/>
            </a:pPr>
            <a:endParaRPr lang="en-US" dirty="0">
              <a:solidFill>
                <a:schemeClr val="bg1">
                  <a:lumMod val="65000"/>
                </a:schemeClr>
              </a:solidFill>
            </a:endParaRPr>
          </a:p>
          <a:p>
            <a:r>
              <a:rPr lang="en-US" dirty="0">
                <a:solidFill>
                  <a:schemeClr val="bg1">
                    <a:lumMod val="65000"/>
                  </a:schemeClr>
                </a:solidFill>
              </a:rPr>
              <a:t>Event Probability Examples</a:t>
            </a:r>
          </a:p>
          <a:p>
            <a:pPr marL="342900" indent="-342900">
              <a:buFont typeface="Arial" panose="020B0604020202020204" pitchFamily="34" charset="0"/>
              <a:buChar char="•"/>
            </a:pPr>
            <a:r>
              <a:rPr lang="en-US" dirty="0">
                <a:solidFill>
                  <a:schemeClr val="bg1">
                    <a:lumMod val="65000"/>
                  </a:schemeClr>
                </a:solidFill>
              </a:rPr>
              <a:t>Counting Sample Points</a:t>
            </a:r>
          </a:p>
          <a:p>
            <a:pPr marL="342900" indent="-342900">
              <a:buFont typeface="Arial" panose="020B0604020202020204" pitchFamily="34" charset="0"/>
              <a:buChar char="•"/>
            </a:pPr>
            <a:r>
              <a:rPr lang="en-US" dirty="0">
                <a:solidFill>
                  <a:schemeClr val="bg1">
                    <a:lumMod val="65000"/>
                  </a:schemeClr>
                </a:solidFill>
              </a:rPr>
              <a:t>Counting Weighted Sample Points</a:t>
            </a:r>
          </a:p>
          <a:p>
            <a:pPr marL="342900" indent="-342900">
              <a:buFont typeface="Arial" panose="020B0604020202020204" pitchFamily="34" charset="0"/>
              <a:buChar char="•"/>
            </a:pPr>
            <a:r>
              <a:rPr lang="en-US" dirty="0">
                <a:solidFill>
                  <a:schemeClr val="bg1">
                    <a:lumMod val="65000"/>
                  </a:schemeClr>
                </a:solidFill>
              </a:rPr>
              <a:t>Poker Hands</a:t>
            </a:r>
          </a:p>
          <a:p>
            <a:pPr marL="342900" indent="-342900">
              <a:buFont typeface="Arial" panose="020B0604020202020204" pitchFamily="34" charset="0"/>
              <a:buChar char="•"/>
            </a:pPr>
            <a:r>
              <a:rPr lang="en-US" dirty="0">
                <a:solidFill>
                  <a:schemeClr val="bg1">
                    <a:lumMod val="65000"/>
                  </a:schemeClr>
                </a:solidFill>
              </a:rPr>
              <a:t>Balls and Bins</a:t>
            </a:r>
          </a:p>
          <a:p>
            <a:pPr marL="342900" indent="-342900">
              <a:buFont typeface="Arial" panose="020B0604020202020204" pitchFamily="34" charset="0"/>
              <a:buChar char="•"/>
            </a:pPr>
            <a:r>
              <a:rPr lang="en-US" dirty="0">
                <a:solidFill>
                  <a:schemeClr val="bg1">
                    <a:lumMod val="65000"/>
                  </a:schemeClr>
                </a:solidFill>
              </a:rPr>
              <a:t>The Birthday Paradox</a:t>
            </a:r>
          </a:p>
          <a:p>
            <a:pPr marL="342900" indent="-342900">
              <a:buFont typeface="Arial" panose="020B0604020202020204" pitchFamily="34" charset="0"/>
              <a:buChar char="•"/>
            </a:pPr>
            <a:r>
              <a:rPr lang="en-US" dirty="0">
                <a:solidFill>
                  <a:schemeClr val="bg1">
                    <a:lumMod val="65000"/>
                  </a:schemeClr>
                </a:solidFill>
              </a:rPr>
              <a:t>Summary of Examples</a:t>
            </a:r>
          </a:p>
          <a:p>
            <a:pPr marL="342900" indent="-342900">
              <a:buFont typeface="Arial" panose="020B0604020202020204" pitchFamily="34" charset="0"/>
              <a:buChar char="•"/>
            </a:pPr>
            <a:endParaRPr lang="en-US" dirty="0">
              <a:solidFill>
                <a:schemeClr val="bg1">
                  <a:lumMod val="65000"/>
                </a:schemeClr>
              </a:solidFill>
            </a:endParaRPr>
          </a:p>
          <a:p>
            <a:r>
              <a:rPr lang="en-US" dirty="0">
                <a:solidFill>
                  <a:schemeClr val="bg1">
                    <a:lumMod val="65000"/>
                  </a:schemeClr>
                </a:solidFill>
              </a:rPr>
              <a:t>The Monty Hall Problem</a:t>
            </a:r>
          </a:p>
          <a:p>
            <a:pPr marL="342900" indent="-342900">
              <a:buFont typeface="Arial" panose="020B0604020202020204" pitchFamily="34" charset="0"/>
              <a:buChar char="•"/>
            </a:pPr>
            <a:r>
              <a:rPr lang="en-US" dirty="0">
                <a:solidFill>
                  <a:schemeClr val="bg1">
                    <a:lumMod val="65000"/>
                  </a:schemeClr>
                </a:solidFill>
              </a:rPr>
              <a:t>Simple Analysis</a:t>
            </a:r>
          </a:p>
          <a:p>
            <a:pPr marL="342900" indent="-342900">
              <a:buFont typeface="Arial" panose="020B0604020202020204" pitchFamily="34" charset="0"/>
              <a:buChar char="•"/>
            </a:pPr>
            <a:r>
              <a:rPr lang="en-US" dirty="0">
                <a:solidFill>
                  <a:schemeClr val="bg1">
                    <a:lumMod val="65000"/>
                  </a:schemeClr>
                </a:solidFill>
              </a:rPr>
              <a:t>Sample Space Analysis</a:t>
            </a:r>
          </a:p>
        </p:txBody>
      </p:sp>
      <p:sp>
        <p:nvSpPr>
          <p:cNvPr id="4" name="Content Placeholder 5">
            <a:extLst>
              <a:ext uri="{FF2B5EF4-FFF2-40B4-BE49-F238E27FC236}">
                <a16:creationId xmlns:a16="http://schemas.microsoft.com/office/drawing/2014/main" id="{E98E0B17-A13D-EA95-F925-F36E3DA6E1AC}"/>
              </a:ext>
            </a:extLst>
          </p:cNvPr>
          <p:cNvSpPr txBox="1">
            <a:spLocks/>
          </p:cNvSpPr>
          <p:nvPr/>
        </p:nvSpPr>
        <p:spPr>
          <a:xfrm>
            <a:off x="6248400" y="217487"/>
            <a:ext cx="6096000" cy="6716713"/>
          </a:xfrm>
          <a:prstGeom prst="rect">
            <a:avLst/>
          </a:prstGeom>
        </p:spPr>
        <p:txBody>
          <a:bodyPr anchor="ctr">
            <a:norm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25000"/>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bg1">
                  <a:lumMod val="65000"/>
                </a:schemeClr>
              </a:solidFill>
            </a:endParaRPr>
          </a:p>
        </p:txBody>
      </p:sp>
    </p:spTree>
    <p:extLst>
      <p:ext uri="{BB962C8B-B14F-4D97-AF65-F5344CB8AC3E}">
        <p14:creationId xmlns:p14="http://schemas.microsoft.com/office/powerpoint/2010/main" val="1174570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BFB4E-BFF1-39CF-F375-4AE47204D29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A03B597-C765-B60C-13F1-E980E872B8B1}"/>
              </a:ext>
            </a:extLst>
          </p:cNvPr>
          <p:cNvPicPr>
            <a:picLocks noChangeAspect="1"/>
          </p:cNvPicPr>
          <p:nvPr/>
        </p:nvPicPr>
        <p:blipFill>
          <a:blip r:embed="rId3"/>
          <a:stretch>
            <a:fillRect/>
          </a:stretch>
        </p:blipFill>
        <p:spPr>
          <a:xfrm>
            <a:off x="48538" y="5708646"/>
            <a:ext cx="1332316" cy="848241"/>
          </a:xfrm>
          <a:prstGeom prst="rect">
            <a:avLst/>
          </a:prstGeom>
        </p:spPr>
      </p:pic>
      <p:sp>
        <p:nvSpPr>
          <p:cNvPr id="5" name="Title 4">
            <a:extLst>
              <a:ext uri="{FF2B5EF4-FFF2-40B4-BE49-F238E27FC236}">
                <a16:creationId xmlns:a16="http://schemas.microsoft.com/office/drawing/2014/main" id="{210F75FC-026E-5672-188A-0348958E7818}"/>
              </a:ext>
            </a:extLst>
          </p:cNvPr>
          <p:cNvSpPr>
            <a:spLocks noGrp="1"/>
          </p:cNvSpPr>
          <p:nvPr>
            <p:ph type="title"/>
          </p:nvPr>
        </p:nvSpPr>
        <p:spPr/>
        <p:txBody>
          <a:bodyPr/>
          <a:lstStyle/>
          <a:p>
            <a:r>
              <a:rPr lang="en-US"/>
              <a:t>Tree Diagram for a Non-Uniform Probability Space</a:t>
            </a:r>
          </a:p>
        </p:txBody>
      </p:sp>
      <p:cxnSp>
        <p:nvCxnSpPr>
          <p:cNvPr id="29" name="Straight Connector 28">
            <a:extLst>
              <a:ext uri="{FF2B5EF4-FFF2-40B4-BE49-F238E27FC236}">
                <a16:creationId xmlns:a16="http://schemas.microsoft.com/office/drawing/2014/main" id="{EF867D37-2DD9-9D54-99B1-7467FEE45BE1}"/>
              </a:ext>
            </a:extLst>
          </p:cNvPr>
          <p:cNvCxnSpPr>
            <a:cxnSpLocks/>
            <a:stCxn id="51" idx="0"/>
            <a:endCxn id="160" idx="1"/>
          </p:cNvCxnSpPr>
          <p:nvPr/>
        </p:nvCxnSpPr>
        <p:spPr>
          <a:xfrm flipV="1">
            <a:off x="533980" y="1264470"/>
            <a:ext cx="1447829" cy="2428809"/>
          </a:xfrm>
          <a:prstGeom prst="line">
            <a:avLst/>
          </a:prstGeom>
          <a:ln w="19050"/>
        </p:spPr>
        <p:style>
          <a:lnRef idx="1">
            <a:schemeClr val="dk1"/>
          </a:lnRef>
          <a:fillRef idx="0">
            <a:schemeClr val="dk1"/>
          </a:fillRef>
          <a:effectRef idx="0">
            <a:schemeClr val="dk1"/>
          </a:effectRef>
          <a:fontRef idx="minor">
            <a:schemeClr val="tx1"/>
          </a:fontRef>
        </p:style>
      </p:cxnSp>
      <p:grpSp>
        <p:nvGrpSpPr>
          <p:cNvPr id="56" name="Group 55">
            <a:extLst>
              <a:ext uri="{FF2B5EF4-FFF2-40B4-BE49-F238E27FC236}">
                <a16:creationId xmlns:a16="http://schemas.microsoft.com/office/drawing/2014/main" id="{5448DA31-8583-0C34-FF2C-D85199ACC15A}"/>
              </a:ext>
            </a:extLst>
          </p:cNvPr>
          <p:cNvGrpSpPr/>
          <p:nvPr/>
        </p:nvGrpSpPr>
        <p:grpSpPr>
          <a:xfrm>
            <a:off x="475223" y="3642009"/>
            <a:ext cx="152939" cy="152939"/>
            <a:chOff x="598522" y="3915509"/>
            <a:chExt cx="640336" cy="640336"/>
          </a:xfrm>
        </p:grpSpPr>
        <p:sp>
          <p:nvSpPr>
            <p:cNvPr id="2" name="Oval 1">
              <a:extLst>
                <a:ext uri="{FF2B5EF4-FFF2-40B4-BE49-F238E27FC236}">
                  <a16:creationId xmlns:a16="http://schemas.microsoft.com/office/drawing/2014/main" id="{98C1F796-86B7-30A5-58C7-E3BBB578B4A2}"/>
                </a:ext>
              </a:extLst>
            </p:cNvPr>
            <p:cNvSpPr/>
            <p:nvPr/>
          </p:nvSpPr>
          <p:spPr>
            <a:xfrm>
              <a:off x="598522" y="3915509"/>
              <a:ext cx="640336" cy="64033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1" name="Rectangle 50">
              <a:extLst>
                <a:ext uri="{FF2B5EF4-FFF2-40B4-BE49-F238E27FC236}">
                  <a16:creationId xmlns:a16="http://schemas.microsoft.com/office/drawing/2014/main" id="{358F9D2C-3E6F-C5D8-0132-0F2C585AB94E}"/>
                </a:ext>
              </a:extLst>
            </p:cNvPr>
            <p:cNvSpPr/>
            <p:nvPr/>
          </p:nvSpPr>
          <p:spPr>
            <a:xfrm>
              <a:off x="770374" y="4130169"/>
              <a:ext cx="148316" cy="21101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79" name="Rectangle 78">
            <a:extLst>
              <a:ext uri="{FF2B5EF4-FFF2-40B4-BE49-F238E27FC236}">
                <a16:creationId xmlns:a16="http://schemas.microsoft.com/office/drawing/2014/main" id="{24233C4E-CD7F-DC37-2ED4-0F986240C985}"/>
              </a:ext>
            </a:extLst>
          </p:cNvPr>
          <p:cNvSpPr/>
          <p:nvPr/>
        </p:nvSpPr>
        <p:spPr>
          <a:xfrm>
            <a:off x="4293778" y="6520498"/>
            <a:ext cx="491125" cy="305877"/>
          </a:xfrm>
          <a:prstGeom prst="rect">
            <a:avLst/>
          </a:prstGeom>
          <a:solidFill>
            <a:srgbClr val="7030A0"/>
          </a:solidFill>
          <a:ln>
            <a:solidFill>
              <a:srgbClr val="3A1953"/>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cxnSp>
        <p:nvCxnSpPr>
          <p:cNvPr id="87" name="Straight Connector 86">
            <a:extLst>
              <a:ext uri="{FF2B5EF4-FFF2-40B4-BE49-F238E27FC236}">
                <a16:creationId xmlns:a16="http://schemas.microsoft.com/office/drawing/2014/main" id="{B5089078-5DAB-87C3-62A7-C688AB8594C6}"/>
              </a:ext>
            </a:extLst>
          </p:cNvPr>
          <p:cNvCxnSpPr>
            <a:cxnSpLocks/>
            <a:stCxn id="3" idx="3"/>
            <a:endCxn id="79" idx="1"/>
          </p:cNvCxnSpPr>
          <p:nvPr/>
        </p:nvCxnSpPr>
        <p:spPr>
          <a:xfrm>
            <a:off x="2472935" y="6056297"/>
            <a:ext cx="1820843" cy="617140"/>
          </a:xfrm>
          <a:prstGeom prst="line">
            <a:avLst/>
          </a:prstGeom>
          <a:ln w="19050"/>
        </p:spPr>
        <p:style>
          <a:lnRef idx="1">
            <a:schemeClr val="dk1"/>
          </a:lnRef>
          <a:fillRef idx="0">
            <a:schemeClr val="dk1"/>
          </a:fillRef>
          <a:effectRef idx="0">
            <a:schemeClr val="dk1"/>
          </a:effectRef>
          <a:fontRef idx="minor">
            <a:schemeClr val="tx1"/>
          </a:fontRef>
        </p:style>
      </p:cxnSp>
      <p:sp>
        <p:nvSpPr>
          <p:cNvPr id="106" name="TextBox 105">
            <a:extLst>
              <a:ext uri="{FF2B5EF4-FFF2-40B4-BE49-F238E27FC236}">
                <a16:creationId xmlns:a16="http://schemas.microsoft.com/office/drawing/2014/main" id="{5766A3C2-F180-C292-3FFC-02DA034D175A}"/>
              </a:ext>
            </a:extLst>
          </p:cNvPr>
          <p:cNvSpPr txBox="1"/>
          <p:nvPr/>
        </p:nvSpPr>
        <p:spPr>
          <a:xfrm rot="1050879">
            <a:off x="3317258" y="6281142"/>
            <a:ext cx="1365677" cy="359009"/>
          </a:xfrm>
          <a:prstGeom prst="rect">
            <a:avLst/>
          </a:prstGeom>
          <a:noFill/>
        </p:spPr>
        <p:txBody>
          <a:bodyPr wrap="square" rtlCol="0">
            <a:spAutoFit/>
          </a:bodyPr>
          <a:lstStyle/>
          <a:p>
            <a:r>
              <a:rPr lang="en-US" sz="1733"/>
              <a:t>5/8</a:t>
            </a:r>
          </a:p>
        </p:txBody>
      </p:sp>
      <p:sp>
        <p:nvSpPr>
          <p:cNvPr id="160" name="Rectangle 159">
            <a:extLst>
              <a:ext uri="{FF2B5EF4-FFF2-40B4-BE49-F238E27FC236}">
                <a16:creationId xmlns:a16="http://schemas.microsoft.com/office/drawing/2014/main" id="{AA4A69D2-C59A-D353-5899-30115DC1F4A9}"/>
              </a:ext>
            </a:extLst>
          </p:cNvPr>
          <p:cNvSpPr/>
          <p:nvPr/>
        </p:nvSpPr>
        <p:spPr>
          <a:xfrm>
            <a:off x="1981810" y="1111531"/>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4</a:t>
            </a:r>
          </a:p>
        </p:txBody>
      </p:sp>
      <p:grpSp>
        <p:nvGrpSpPr>
          <p:cNvPr id="4" name="Group 3">
            <a:extLst>
              <a:ext uri="{FF2B5EF4-FFF2-40B4-BE49-F238E27FC236}">
                <a16:creationId xmlns:a16="http://schemas.microsoft.com/office/drawing/2014/main" id="{AD082B8B-F4A4-7147-9306-2B8D458D994E}"/>
              </a:ext>
            </a:extLst>
          </p:cNvPr>
          <p:cNvGrpSpPr/>
          <p:nvPr/>
        </p:nvGrpSpPr>
        <p:grpSpPr>
          <a:xfrm>
            <a:off x="551692" y="3718479"/>
            <a:ext cx="1921243" cy="2490756"/>
            <a:chOff x="413769" y="2788859"/>
            <a:chExt cx="1440932" cy="1868067"/>
          </a:xfrm>
        </p:grpSpPr>
        <p:sp>
          <p:nvSpPr>
            <p:cNvPr id="3" name="Rectangle 2">
              <a:extLst>
                <a:ext uri="{FF2B5EF4-FFF2-40B4-BE49-F238E27FC236}">
                  <a16:creationId xmlns:a16="http://schemas.microsoft.com/office/drawing/2014/main" id="{615AB2C3-D3D2-4D7F-A196-13DD166EF219}"/>
                </a:ext>
              </a:extLst>
            </p:cNvPr>
            <p:cNvSpPr/>
            <p:nvPr/>
          </p:nvSpPr>
          <p:spPr>
            <a:xfrm>
              <a:off x="1486357" y="4427518"/>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cxnSp>
          <p:nvCxnSpPr>
            <p:cNvPr id="21" name="Straight Connector 20">
              <a:extLst>
                <a:ext uri="{FF2B5EF4-FFF2-40B4-BE49-F238E27FC236}">
                  <a16:creationId xmlns:a16="http://schemas.microsoft.com/office/drawing/2014/main" id="{95D678D2-11D6-D252-7457-33F11CE044BF}"/>
                </a:ext>
              </a:extLst>
            </p:cNvPr>
            <p:cNvCxnSpPr>
              <a:cxnSpLocks/>
              <a:stCxn id="51" idx="3"/>
              <a:endCxn id="3" idx="1"/>
            </p:cNvCxnSpPr>
            <p:nvPr/>
          </p:nvCxnSpPr>
          <p:spPr>
            <a:xfrm>
              <a:off x="413769" y="2788859"/>
              <a:ext cx="1072588" cy="1753363"/>
            </a:xfrm>
            <a:prstGeom prst="line">
              <a:avLst/>
            </a:prstGeom>
            <a:ln w="19050"/>
          </p:spPr>
          <p:style>
            <a:lnRef idx="1">
              <a:schemeClr val="dk1"/>
            </a:lnRef>
            <a:fillRef idx="0">
              <a:schemeClr val="dk1"/>
            </a:fillRef>
            <a:effectRef idx="0">
              <a:schemeClr val="dk1"/>
            </a:effectRef>
            <a:fontRef idx="minor">
              <a:schemeClr val="tx1"/>
            </a:fontRef>
          </p:style>
        </p:cxnSp>
        <p:sp>
          <p:nvSpPr>
            <p:cNvPr id="179" name="TextBox 178">
              <a:extLst>
                <a:ext uri="{FF2B5EF4-FFF2-40B4-BE49-F238E27FC236}">
                  <a16:creationId xmlns:a16="http://schemas.microsoft.com/office/drawing/2014/main" id="{E0592CC0-1FCC-2AA4-84A3-22085BD72502}"/>
                </a:ext>
              </a:extLst>
            </p:cNvPr>
            <p:cNvSpPr txBox="1"/>
            <p:nvPr/>
          </p:nvSpPr>
          <p:spPr>
            <a:xfrm>
              <a:off x="689780" y="3774616"/>
              <a:ext cx="1024258" cy="269257"/>
            </a:xfrm>
            <a:prstGeom prst="rect">
              <a:avLst/>
            </a:prstGeom>
            <a:noFill/>
          </p:spPr>
          <p:txBody>
            <a:bodyPr wrap="square" rtlCol="0">
              <a:spAutoFit/>
            </a:bodyPr>
            <a:lstStyle/>
            <a:p>
              <a:r>
                <a:rPr lang="en-US" sz="1733"/>
                <a:t>5/8</a:t>
              </a:r>
            </a:p>
          </p:txBody>
        </p:sp>
      </p:grpSp>
      <p:grpSp>
        <p:nvGrpSpPr>
          <p:cNvPr id="6" name="Group 5">
            <a:extLst>
              <a:ext uri="{FF2B5EF4-FFF2-40B4-BE49-F238E27FC236}">
                <a16:creationId xmlns:a16="http://schemas.microsoft.com/office/drawing/2014/main" id="{2B2F9F1D-0225-4C97-634F-577A98E8146F}"/>
              </a:ext>
            </a:extLst>
          </p:cNvPr>
          <p:cNvGrpSpPr/>
          <p:nvPr/>
        </p:nvGrpSpPr>
        <p:grpSpPr>
          <a:xfrm>
            <a:off x="551692" y="3718479"/>
            <a:ext cx="1933272" cy="870536"/>
            <a:chOff x="413769" y="2788859"/>
            <a:chExt cx="1449954" cy="652902"/>
          </a:xfrm>
        </p:grpSpPr>
        <p:cxnSp>
          <p:nvCxnSpPr>
            <p:cNvPr id="23" name="Straight Connector 22">
              <a:extLst>
                <a:ext uri="{FF2B5EF4-FFF2-40B4-BE49-F238E27FC236}">
                  <a16:creationId xmlns:a16="http://schemas.microsoft.com/office/drawing/2014/main" id="{57C7C676-6476-AA42-78A5-F510C9C1C57B}"/>
                </a:ext>
              </a:extLst>
            </p:cNvPr>
            <p:cNvCxnSpPr>
              <a:cxnSpLocks/>
              <a:stCxn id="51" idx="3"/>
              <a:endCxn id="114" idx="1"/>
            </p:cNvCxnSpPr>
            <p:nvPr/>
          </p:nvCxnSpPr>
          <p:spPr>
            <a:xfrm>
              <a:off x="413769" y="2788859"/>
              <a:ext cx="1072588" cy="538198"/>
            </a:xfrm>
            <a:prstGeom prst="line">
              <a:avLst/>
            </a:prstGeom>
            <a:ln w="19050"/>
          </p:spPr>
          <p:style>
            <a:lnRef idx="1">
              <a:schemeClr val="dk1"/>
            </a:lnRef>
            <a:fillRef idx="0">
              <a:schemeClr val="dk1"/>
            </a:fillRef>
            <a:effectRef idx="0">
              <a:schemeClr val="dk1"/>
            </a:effectRef>
            <a:fontRef idx="minor">
              <a:schemeClr val="tx1"/>
            </a:fontRef>
          </p:style>
        </p:cxnSp>
        <p:sp>
          <p:nvSpPr>
            <p:cNvPr id="114" name="Rectangle 113">
              <a:extLst>
                <a:ext uri="{FF2B5EF4-FFF2-40B4-BE49-F238E27FC236}">
                  <a16:creationId xmlns:a16="http://schemas.microsoft.com/office/drawing/2014/main" id="{E79CF2BC-8B72-5EEF-EB21-3DE730969B48}"/>
                </a:ext>
              </a:extLst>
            </p:cNvPr>
            <p:cNvSpPr/>
            <p:nvPr/>
          </p:nvSpPr>
          <p:spPr>
            <a:xfrm>
              <a:off x="1486357" y="3212353"/>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180" name="TextBox 179">
              <a:extLst>
                <a:ext uri="{FF2B5EF4-FFF2-40B4-BE49-F238E27FC236}">
                  <a16:creationId xmlns:a16="http://schemas.microsoft.com/office/drawing/2014/main" id="{ED9E22D6-6736-3D22-94D4-2BF325FFEE82}"/>
                </a:ext>
              </a:extLst>
            </p:cNvPr>
            <p:cNvSpPr txBox="1"/>
            <p:nvPr/>
          </p:nvSpPr>
          <p:spPr>
            <a:xfrm>
              <a:off x="839465" y="2802938"/>
              <a:ext cx="1024258" cy="269257"/>
            </a:xfrm>
            <a:prstGeom prst="rect">
              <a:avLst/>
            </a:prstGeom>
            <a:noFill/>
          </p:spPr>
          <p:txBody>
            <a:bodyPr wrap="square" rtlCol="0">
              <a:spAutoFit/>
            </a:bodyPr>
            <a:lstStyle/>
            <a:p>
              <a:r>
                <a:rPr lang="en-US" sz="1733"/>
                <a:t>1/8</a:t>
              </a:r>
            </a:p>
          </p:txBody>
        </p:sp>
      </p:grpSp>
      <p:grpSp>
        <p:nvGrpSpPr>
          <p:cNvPr id="8" name="Group 7">
            <a:extLst>
              <a:ext uri="{FF2B5EF4-FFF2-40B4-BE49-F238E27FC236}">
                <a16:creationId xmlns:a16="http://schemas.microsoft.com/office/drawing/2014/main" id="{4492C680-86D5-81D7-01BB-6F6FDFDB0ED2}"/>
              </a:ext>
            </a:extLst>
          </p:cNvPr>
          <p:cNvGrpSpPr/>
          <p:nvPr/>
        </p:nvGrpSpPr>
        <p:grpSpPr>
          <a:xfrm>
            <a:off x="551692" y="2693332"/>
            <a:ext cx="1921243" cy="1025147"/>
            <a:chOff x="413769" y="2019999"/>
            <a:chExt cx="1440932" cy="768860"/>
          </a:xfrm>
        </p:grpSpPr>
        <p:cxnSp>
          <p:nvCxnSpPr>
            <p:cNvPr id="26" name="Straight Connector 25">
              <a:extLst>
                <a:ext uri="{FF2B5EF4-FFF2-40B4-BE49-F238E27FC236}">
                  <a16:creationId xmlns:a16="http://schemas.microsoft.com/office/drawing/2014/main" id="{6CCE51D4-FA74-C22B-4EA0-F40FA0D62448}"/>
                </a:ext>
              </a:extLst>
            </p:cNvPr>
            <p:cNvCxnSpPr>
              <a:cxnSpLocks/>
              <a:stCxn id="51" idx="3"/>
              <a:endCxn id="148" idx="1"/>
            </p:cNvCxnSpPr>
            <p:nvPr/>
          </p:nvCxnSpPr>
          <p:spPr>
            <a:xfrm flipV="1">
              <a:off x="413769" y="2134703"/>
              <a:ext cx="1072588" cy="654156"/>
            </a:xfrm>
            <a:prstGeom prst="line">
              <a:avLst/>
            </a:prstGeom>
            <a:ln w="19050"/>
          </p:spPr>
          <p:style>
            <a:lnRef idx="1">
              <a:schemeClr val="dk1"/>
            </a:lnRef>
            <a:fillRef idx="0">
              <a:schemeClr val="dk1"/>
            </a:fillRef>
            <a:effectRef idx="0">
              <a:schemeClr val="dk1"/>
            </a:effectRef>
            <a:fontRef idx="minor">
              <a:schemeClr val="tx1"/>
            </a:fontRef>
          </p:style>
        </p:cxnSp>
        <p:sp>
          <p:nvSpPr>
            <p:cNvPr id="148" name="Rectangle 147">
              <a:extLst>
                <a:ext uri="{FF2B5EF4-FFF2-40B4-BE49-F238E27FC236}">
                  <a16:creationId xmlns:a16="http://schemas.microsoft.com/office/drawing/2014/main" id="{B2F756E2-5A90-58DA-E19B-64C980ABEC71}"/>
                </a:ext>
              </a:extLst>
            </p:cNvPr>
            <p:cNvSpPr/>
            <p:nvPr/>
          </p:nvSpPr>
          <p:spPr>
            <a:xfrm>
              <a:off x="1486357" y="2019999"/>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181" name="TextBox 180">
              <a:extLst>
                <a:ext uri="{FF2B5EF4-FFF2-40B4-BE49-F238E27FC236}">
                  <a16:creationId xmlns:a16="http://schemas.microsoft.com/office/drawing/2014/main" id="{D15AC6C0-3148-4D23-F3EB-3EBD001F0058}"/>
                </a:ext>
              </a:extLst>
            </p:cNvPr>
            <p:cNvSpPr txBox="1"/>
            <p:nvPr/>
          </p:nvSpPr>
          <p:spPr>
            <a:xfrm>
              <a:off x="822549" y="2112663"/>
              <a:ext cx="1024258" cy="269257"/>
            </a:xfrm>
            <a:prstGeom prst="rect">
              <a:avLst/>
            </a:prstGeom>
            <a:noFill/>
          </p:spPr>
          <p:txBody>
            <a:bodyPr wrap="square" rtlCol="0">
              <a:spAutoFit/>
            </a:bodyPr>
            <a:lstStyle/>
            <a:p>
              <a:r>
                <a:rPr lang="en-US" sz="1733"/>
                <a:t>1/8</a:t>
              </a:r>
            </a:p>
          </p:txBody>
        </p:sp>
      </p:grpSp>
      <p:sp>
        <p:nvSpPr>
          <p:cNvPr id="182" name="TextBox 181">
            <a:extLst>
              <a:ext uri="{FF2B5EF4-FFF2-40B4-BE49-F238E27FC236}">
                <a16:creationId xmlns:a16="http://schemas.microsoft.com/office/drawing/2014/main" id="{636E9C63-EC7F-FAF2-9F76-3C18D4C2762B}"/>
              </a:ext>
            </a:extLst>
          </p:cNvPr>
          <p:cNvSpPr txBox="1"/>
          <p:nvPr/>
        </p:nvSpPr>
        <p:spPr>
          <a:xfrm>
            <a:off x="845219" y="2170333"/>
            <a:ext cx="1365677" cy="359009"/>
          </a:xfrm>
          <a:prstGeom prst="rect">
            <a:avLst/>
          </a:prstGeom>
          <a:noFill/>
        </p:spPr>
        <p:txBody>
          <a:bodyPr wrap="square" rtlCol="0">
            <a:spAutoFit/>
          </a:bodyPr>
          <a:lstStyle/>
          <a:p>
            <a:r>
              <a:rPr lang="en-US" sz="1733"/>
              <a:t>1/8</a:t>
            </a:r>
          </a:p>
        </p:txBody>
      </p:sp>
      <p:sp>
        <p:nvSpPr>
          <p:cNvPr id="183" name="TextBox 182">
            <a:extLst>
              <a:ext uri="{FF2B5EF4-FFF2-40B4-BE49-F238E27FC236}">
                <a16:creationId xmlns:a16="http://schemas.microsoft.com/office/drawing/2014/main" id="{3F6D860C-CC8E-095D-3746-DDA11A58BFFB}"/>
              </a:ext>
            </a:extLst>
          </p:cNvPr>
          <p:cNvSpPr txBox="1"/>
          <p:nvPr/>
        </p:nvSpPr>
        <p:spPr>
          <a:xfrm>
            <a:off x="5568997" y="3140501"/>
            <a:ext cx="5402391" cy="2718180"/>
          </a:xfrm>
          <a:prstGeom prst="rect">
            <a:avLst/>
          </a:prstGeom>
          <a:noFill/>
        </p:spPr>
        <p:txBody>
          <a:bodyPr wrap="square" rtlCol="0">
            <a:spAutoFit/>
          </a:bodyPr>
          <a:lstStyle/>
          <a:p>
            <a:r>
              <a:rPr lang="en-US" sz="2133">
                <a:latin typeface="Inter Light" panose="02000403000000020004" pitchFamily="2" charset="0"/>
                <a:ea typeface="Inter Light" panose="02000403000000020004" pitchFamily="2" charset="0"/>
                <a:cs typeface="Inter Light" panose="02000403000000020004" pitchFamily="2" charset="0"/>
              </a:rPr>
              <a:t>A tree diagram gives a somewhat more formal explanation of the probability of each outcome.</a:t>
            </a:r>
          </a:p>
          <a:p>
            <a:endParaRPr lang="en-US" sz="2133">
              <a:latin typeface="Inter Light" panose="02000403000000020004" pitchFamily="2" charset="0"/>
              <a:ea typeface="Inter Light" panose="02000403000000020004" pitchFamily="2" charset="0"/>
              <a:cs typeface="Inter Light" panose="02000403000000020004" pitchFamily="2" charset="0"/>
            </a:endParaRPr>
          </a:p>
          <a:p>
            <a:r>
              <a:rPr lang="en-US" sz="2133">
                <a:latin typeface="Inter Light" panose="02000403000000020004" pitchFamily="2" charset="0"/>
                <a:ea typeface="Inter Light" panose="02000403000000020004" pitchFamily="2" charset="0"/>
                <a:cs typeface="Inter Light" panose="02000403000000020004" pitchFamily="2" charset="0"/>
              </a:rPr>
              <a:t>Here, we can multiply the probabilities together because the dice rolls are </a:t>
            </a:r>
            <a:r>
              <a:rPr lang="en-US" sz="2133" b="1">
                <a:latin typeface="Inter SemiBold" panose="02000503000000020004" pitchFamily="2" charset="0"/>
                <a:ea typeface="Inter SemiBold" panose="02000503000000020004" pitchFamily="2" charset="0"/>
                <a:cs typeface="Inter SemiBold" panose="02000503000000020004" pitchFamily="2" charset="0"/>
              </a:rPr>
              <a:t>independent</a:t>
            </a:r>
            <a:r>
              <a:rPr lang="en-US" sz="2133">
                <a:latin typeface="Inter Light" panose="02000403000000020004" pitchFamily="2" charset="0"/>
                <a:ea typeface="Inter Light" panose="02000403000000020004" pitchFamily="2" charset="0"/>
                <a:cs typeface="Inter Light" panose="02000403000000020004" pitchFamily="2" charset="0"/>
              </a:rPr>
              <a:t>. More on this in a later lecture.</a:t>
            </a:r>
          </a:p>
        </p:txBody>
      </p:sp>
      <mc:AlternateContent xmlns:mc="http://schemas.openxmlformats.org/markup-compatibility/2006" xmlns:a14="http://schemas.microsoft.com/office/drawing/2010/main">
        <mc:Choice Requires="a14">
          <p:sp>
            <p:nvSpPr>
              <p:cNvPr id="184" name="Text Placeholder 5">
                <a:extLst>
                  <a:ext uri="{FF2B5EF4-FFF2-40B4-BE49-F238E27FC236}">
                    <a16:creationId xmlns:a16="http://schemas.microsoft.com/office/drawing/2014/main" id="{DB8FFF05-8D7F-EC87-B4AC-F491484E192A}"/>
                  </a:ext>
                </a:extLst>
              </p:cNvPr>
              <p:cNvSpPr>
                <a:spLocks noGrp="1"/>
              </p:cNvSpPr>
              <p:nvPr>
                <p:ph type="body" idx="1"/>
              </p:nvPr>
            </p:nvSpPr>
            <p:spPr>
              <a:xfrm>
                <a:off x="5324845" y="536267"/>
                <a:ext cx="6178680" cy="2587125"/>
              </a:xfrm>
            </p:spPr>
            <p:txBody>
              <a:bodyPr/>
              <a:lstStyle/>
              <a:p>
                <a14:m>
                  <m:oMath xmlns:m="http://schemas.openxmlformats.org/officeDocument/2006/math">
                    <m:r>
                      <a:rPr lang="en-US" b="1" i="1" smtClean="0">
                        <a:latin typeface="Cambria Math" panose="02040503050406030204" pitchFamily="18" charset="0"/>
                      </a:rPr>
                      <m:t>𝑷</m:t>
                    </m:r>
                    <m:d>
                      <m:dPr>
                        <m:ctrlPr>
                          <a:rPr lang="en-US" i="1">
                            <a:latin typeface="Cambria Math" panose="02040503050406030204" pitchFamily="18" charset="0"/>
                          </a:rPr>
                        </m:ctrlPr>
                      </m:dPr>
                      <m:e>
                        <m:r>
                          <a:rPr lang="en-US" b="0" i="1" smtClean="0">
                            <a:solidFill>
                              <a:srgbClr val="7030A0"/>
                            </a:solidFill>
                            <a:latin typeface="Cambria Math" panose="02040503050406030204" pitchFamily="18" charset="0"/>
                          </a:rPr>
                          <m:t>11</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8</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8</m:t>
                        </m:r>
                      </m:den>
                    </m:f>
                    <m:r>
                      <a:rPr lang="en-US" b="0" i="1" smtClean="0">
                        <a:latin typeface="Cambria Math" panose="02040503050406030204" pitchFamily="18" charset="0"/>
                      </a:rPr>
                      <m:t>=</m:t>
                    </m:r>
                    <m:r>
                      <a:rPr lang="en-US" i="1" smtClean="0">
                        <a:latin typeface="Cambria Math" panose="02040503050406030204" pitchFamily="18" charset="0"/>
                      </a:rPr>
                      <m:t>25</m:t>
                    </m:r>
                    <m:r>
                      <m:rPr>
                        <m:lit/>
                      </m:rPr>
                      <a:rPr lang="en-US" i="1">
                        <a:latin typeface="Cambria Math" panose="02040503050406030204" pitchFamily="18" charset="0"/>
                      </a:rPr>
                      <m:t>/</m:t>
                    </m:r>
                    <m:r>
                      <a:rPr lang="en-US" i="1">
                        <a:latin typeface="Cambria Math" panose="02040503050406030204" pitchFamily="18" charset="0"/>
                      </a:rPr>
                      <m:t>64</m:t>
                    </m:r>
                    <m:r>
                      <a:rPr lang="en-US" b="0" i="1" smtClean="0">
                        <a:latin typeface="Cambria Math" panose="02040503050406030204" pitchFamily="18" charset="0"/>
                      </a:rPr>
                      <m:t> </m:t>
                    </m:r>
                  </m:oMath>
                </a14:m>
                <a:endParaRPr lang="en-US"/>
              </a:p>
            </p:txBody>
          </p:sp>
        </mc:Choice>
        <mc:Fallback xmlns="">
          <p:sp>
            <p:nvSpPr>
              <p:cNvPr id="184" name="Text Placeholder 5">
                <a:extLst>
                  <a:ext uri="{FF2B5EF4-FFF2-40B4-BE49-F238E27FC236}">
                    <a16:creationId xmlns:a16="http://schemas.microsoft.com/office/drawing/2014/main" id="{DB8FFF05-8D7F-EC87-B4AC-F491484E192A}"/>
                  </a:ext>
                </a:extLst>
              </p:cNvPr>
              <p:cNvSpPr>
                <a:spLocks noGrp="1" noRot="1" noChangeAspect="1" noMove="1" noResize="1" noEditPoints="1" noAdjustHandles="1" noChangeArrowheads="1" noChangeShapeType="1" noTextEdit="1"/>
              </p:cNvSpPr>
              <p:nvPr>
                <p:ph type="body" idx="1"/>
              </p:nvPr>
            </p:nvSpPr>
            <p:spPr>
              <a:xfrm>
                <a:off x="5324845" y="536267"/>
                <a:ext cx="6178680" cy="2587125"/>
              </a:xfr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464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11E97-C86A-1BB2-F00B-9809690CB5B5}"/>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D0A8A62-C4B7-378C-F892-855C9C82DCF4}"/>
              </a:ext>
            </a:extLst>
          </p:cNvPr>
          <p:cNvPicPr>
            <a:picLocks noChangeAspect="1"/>
          </p:cNvPicPr>
          <p:nvPr/>
        </p:nvPicPr>
        <p:blipFill>
          <a:blip r:embed="rId3"/>
          <a:stretch>
            <a:fillRect/>
          </a:stretch>
        </p:blipFill>
        <p:spPr>
          <a:xfrm>
            <a:off x="48538" y="5708646"/>
            <a:ext cx="1332316" cy="848241"/>
          </a:xfrm>
          <a:prstGeom prst="rect">
            <a:avLst/>
          </a:prstGeom>
        </p:spPr>
      </p:pic>
      <p:sp>
        <p:nvSpPr>
          <p:cNvPr id="5" name="Title 4">
            <a:extLst>
              <a:ext uri="{FF2B5EF4-FFF2-40B4-BE49-F238E27FC236}">
                <a16:creationId xmlns:a16="http://schemas.microsoft.com/office/drawing/2014/main" id="{8E0E9EFC-C3A3-A8E4-56DE-17328BC50A51}"/>
              </a:ext>
            </a:extLst>
          </p:cNvPr>
          <p:cNvSpPr>
            <a:spLocks noGrp="1"/>
          </p:cNvSpPr>
          <p:nvPr>
            <p:ph type="title"/>
          </p:nvPr>
        </p:nvSpPr>
        <p:spPr/>
        <p:txBody>
          <a:bodyPr/>
          <a:lstStyle/>
          <a:p>
            <a:r>
              <a:rPr lang="en-US"/>
              <a:t>Tree Diagram for a Non-Uniform Probability Space</a:t>
            </a:r>
          </a:p>
        </p:txBody>
      </p:sp>
      <p:cxnSp>
        <p:nvCxnSpPr>
          <p:cNvPr id="29" name="Straight Connector 28">
            <a:extLst>
              <a:ext uri="{FF2B5EF4-FFF2-40B4-BE49-F238E27FC236}">
                <a16:creationId xmlns:a16="http://schemas.microsoft.com/office/drawing/2014/main" id="{0869F08E-A4C6-4B6C-07E9-6FFB23ACF66F}"/>
              </a:ext>
            </a:extLst>
          </p:cNvPr>
          <p:cNvCxnSpPr>
            <a:cxnSpLocks/>
            <a:stCxn id="51" idx="0"/>
            <a:endCxn id="160" idx="1"/>
          </p:cNvCxnSpPr>
          <p:nvPr/>
        </p:nvCxnSpPr>
        <p:spPr>
          <a:xfrm flipV="1">
            <a:off x="533980" y="1264470"/>
            <a:ext cx="1447829" cy="2428809"/>
          </a:xfrm>
          <a:prstGeom prst="line">
            <a:avLst/>
          </a:prstGeom>
          <a:ln w="19050"/>
        </p:spPr>
        <p:style>
          <a:lnRef idx="1">
            <a:schemeClr val="dk1"/>
          </a:lnRef>
          <a:fillRef idx="0">
            <a:schemeClr val="dk1"/>
          </a:fillRef>
          <a:effectRef idx="0">
            <a:schemeClr val="dk1"/>
          </a:effectRef>
          <a:fontRef idx="minor">
            <a:schemeClr val="tx1"/>
          </a:fontRef>
        </p:style>
      </p:cxnSp>
      <p:grpSp>
        <p:nvGrpSpPr>
          <p:cNvPr id="56" name="Group 55">
            <a:extLst>
              <a:ext uri="{FF2B5EF4-FFF2-40B4-BE49-F238E27FC236}">
                <a16:creationId xmlns:a16="http://schemas.microsoft.com/office/drawing/2014/main" id="{0E667960-33F7-473C-F5DB-3D858BF150AF}"/>
              </a:ext>
            </a:extLst>
          </p:cNvPr>
          <p:cNvGrpSpPr/>
          <p:nvPr/>
        </p:nvGrpSpPr>
        <p:grpSpPr>
          <a:xfrm>
            <a:off x="475223" y="3642009"/>
            <a:ext cx="152939" cy="152939"/>
            <a:chOff x="598522" y="3915509"/>
            <a:chExt cx="640336" cy="640336"/>
          </a:xfrm>
        </p:grpSpPr>
        <p:sp>
          <p:nvSpPr>
            <p:cNvPr id="2" name="Oval 1">
              <a:extLst>
                <a:ext uri="{FF2B5EF4-FFF2-40B4-BE49-F238E27FC236}">
                  <a16:creationId xmlns:a16="http://schemas.microsoft.com/office/drawing/2014/main" id="{FA697D13-03DE-16F3-61EC-E24CA96EDFF8}"/>
                </a:ext>
              </a:extLst>
            </p:cNvPr>
            <p:cNvSpPr/>
            <p:nvPr/>
          </p:nvSpPr>
          <p:spPr>
            <a:xfrm>
              <a:off x="598522" y="3915509"/>
              <a:ext cx="640336" cy="64033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1" name="Rectangle 50">
              <a:extLst>
                <a:ext uri="{FF2B5EF4-FFF2-40B4-BE49-F238E27FC236}">
                  <a16:creationId xmlns:a16="http://schemas.microsoft.com/office/drawing/2014/main" id="{1713157E-0F9D-0891-1846-65C2C602576D}"/>
                </a:ext>
              </a:extLst>
            </p:cNvPr>
            <p:cNvSpPr/>
            <p:nvPr/>
          </p:nvSpPr>
          <p:spPr>
            <a:xfrm>
              <a:off x="770374" y="4130169"/>
              <a:ext cx="148316" cy="21101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79" name="Rectangle 78">
            <a:extLst>
              <a:ext uri="{FF2B5EF4-FFF2-40B4-BE49-F238E27FC236}">
                <a16:creationId xmlns:a16="http://schemas.microsoft.com/office/drawing/2014/main" id="{82708EB2-1BBF-C17C-FE79-B6504AB95403}"/>
              </a:ext>
            </a:extLst>
          </p:cNvPr>
          <p:cNvSpPr/>
          <p:nvPr/>
        </p:nvSpPr>
        <p:spPr>
          <a:xfrm>
            <a:off x="4293778" y="6520498"/>
            <a:ext cx="491125" cy="305877"/>
          </a:xfrm>
          <a:prstGeom prst="rect">
            <a:avLst/>
          </a:prstGeom>
          <a:solidFill>
            <a:srgbClr val="7030A0"/>
          </a:solidFill>
          <a:ln>
            <a:solidFill>
              <a:srgbClr val="3A1953"/>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80" name="Rectangle 79">
            <a:extLst>
              <a:ext uri="{FF2B5EF4-FFF2-40B4-BE49-F238E27FC236}">
                <a16:creationId xmlns:a16="http://schemas.microsoft.com/office/drawing/2014/main" id="{5235FCDF-E343-F111-9E6A-D38BD9B057DC}"/>
              </a:ext>
            </a:extLst>
          </p:cNvPr>
          <p:cNvSpPr/>
          <p:nvPr/>
        </p:nvSpPr>
        <p:spPr>
          <a:xfrm>
            <a:off x="4293778" y="6135458"/>
            <a:ext cx="491125" cy="305877"/>
          </a:xfrm>
          <a:prstGeom prst="rect">
            <a:avLst/>
          </a:prstGeom>
          <a:solidFill>
            <a:schemeClr val="accent4"/>
          </a:solidFill>
          <a:ln>
            <a:solidFill>
              <a:srgbClr val="765A0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81" name="Rectangle 80">
            <a:extLst>
              <a:ext uri="{FF2B5EF4-FFF2-40B4-BE49-F238E27FC236}">
                <a16:creationId xmlns:a16="http://schemas.microsoft.com/office/drawing/2014/main" id="{0C5699BB-2E7F-AF7D-F963-EDEE096E1C8A}"/>
              </a:ext>
            </a:extLst>
          </p:cNvPr>
          <p:cNvSpPr/>
          <p:nvPr/>
        </p:nvSpPr>
        <p:spPr>
          <a:xfrm>
            <a:off x="4293778" y="5750419"/>
            <a:ext cx="491125" cy="305877"/>
          </a:xfrm>
          <a:prstGeom prst="rect">
            <a:avLst/>
          </a:prstGeom>
          <a:solidFill>
            <a:schemeClr val="accent4"/>
          </a:solidFill>
          <a:ln>
            <a:solidFill>
              <a:srgbClr val="765A0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82" name="Rectangle 81">
            <a:extLst>
              <a:ext uri="{FF2B5EF4-FFF2-40B4-BE49-F238E27FC236}">
                <a16:creationId xmlns:a16="http://schemas.microsoft.com/office/drawing/2014/main" id="{EDBF76A5-C512-F366-C203-2BF39A4B8E10}"/>
              </a:ext>
            </a:extLst>
          </p:cNvPr>
          <p:cNvSpPr/>
          <p:nvPr/>
        </p:nvSpPr>
        <p:spPr>
          <a:xfrm>
            <a:off x="4293778" y="5365380"/>
            <a:ext cx="491125" cy="305877"/>
          </a:xfrm>
          <a:prstGeom prst="rect">
            <a:avLst/>
          </a:prstGeom>
          <a:solidFill>
            <a:schemeClr val="accent4"/>
          </a:solidFill>
          <a:ln>
            <a:solidFill>
              <a:srgbClr val="765A0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4</a:t>
            </a:r>
          </a:p>
        </p:txBody>
      </p:sp>
      <p:cxnSp>
        <p:nvCxnSpPr>
          <p:cNvPr id="87" name="Straight Connector 86">
            <a:extLst>
              <a:ext uri="{FF2B5EF4-FFF2-40B4-BE49-F238E27FC236}">
                <a16:creationId xmlns:a16="http://schemas.microsoft.com/office/drawing/2014/main" id="{66904CF9-9759-6279-E37E-A70AEA3AD15C}"/>
              </a:ext>
            </a:extLst>
          </p:cNvPr>
          <p:cNvCxnSpPr>
            <a:cxnSpLocks/>
            <a:stCxn id="3" idx="3"/>
            <a:endCxn id="79" idx="1"/>
          </p:cNvCxnSpPr>
          <p:nvPr/>
        </p:nvCxnSpPr>
        <p:spPr>
          <a:xfrm>
            <a:off x="2472935" y="6056297"/>
            <a:ext cx="1820843" cy="617140"/>
          </a:xfrm>
          <a:prstGeom prst="line">
            <a:avLst/>
          </a:prstGeom>
          <a:ln w="19050"/>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B792A6C7-F375-0255-974B-51ED8AE29E92}"/>
              </a:ext>
            </a:extLst>
          </p:cNvPr>
          <p:cNvCxnSpPr>
            <a:cxnSpLocks/>
            <a:stCxn id="3" idx="3"/>
            <a:endCxn id="80" idx="1"/>
          </p:cNvCxnSpPr>
          <p:nvPr/>
        </p:nvCxnSpPr>
        <p:spPr>
          <a:xfrm>
            <a:off x="2472935" y="6056297"/>
            <a:ext cx="1820843" cy="232100"/>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F3F5C5C2-ABA1-5B0D-1239-7367D4EDFF06}"/>
              </a:ext>
            </a:extLst>
          </p:cNvPr>
          <p:cNvCxnSpPr>
            <a:cxnSpLocks/>
            <a:stCxn id="3" idx="3"/>
            <a:endCxn id="81" idx="1"/>
          </p:cNvCxnSpPr>
          <p:nvPr/>
        </p:nvCxnSpPr>
        <p:spPr>
          <a:xfrm flipV="1">
            <a:off x="2472935" y="5903357"/>
            <a:ext cx="1820843" cy="152939"/>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32394AFC-DF3D-17C9-0A36-CCACDC8CC44C}"/>
              </a:ext>
            </a:extLst>
          </p:cNvPr>
          <p:cNvCxnSpPr>
            <a:cxnSpLocks/>
            <a:stCxn id="3" idx="3"/>
            <a:endCxn id="82" idx="1"/>
          </p:cNvCxnSpPr>
          <p:nvPr/>
        </p:nvCxnSpPr>
        <p:spPr>
          <a:xfrm flipV="1">
            <a:off x="2472935" y="5518320"/>
            <a:ext cx="1820843" cy="537977"/>
          </a:xfrm>
          <a:prstGeom prst="line">
            <a:avLst/>
          </a:prstGeom>
          <a:ln w="19050"/>
        </p:spPr>
        <p:style>
          <a:lnRef idx="1">
            <a:schemeClr val="dk1"/>
          </a:lnRef>
          <a:fillRef idx="0">
            <a:schemeClr val="dk1"/>
          </a:fillRef>
          <a:effectRef idx="0">
            <a:schemeClr val="dk1"/>
          </a:effectRef>
          <a:fontRef idx="minor">
            <a:schemeClr val="tx1"/>
          </a:fontRef>
        </p:style>
      </p:cxnSp>
      <p:sp>
        <p:nvSpPr>
          <p:cNvPr id="106" name="TextBox 105">
            <a:extLst>
              <a:ext uri="{FF2B5EF4-FFF2-40B4-BE49-F238E27FC236}">
                <a16:creationId xmlns:a16="http://schemas.microsoft.com/office/drawing/2014/main" id="{ADD70447-0822-9E70-CB1C-04EFEFC98DDF}"/>
              </a:ext>
            </a:extLst>
          </p:cNvPr>
          <p:cNvSpPr txBox="1"/>
          <p:nvPr/>
        </p:nvSpPr>
        <p:spPr>
          <a:xfrm rot="1050879">
            <a:off x="3317258" y="6281142"/>
            <a:ext cx="1365677" cy="359009"/>
          </a:xfrm>
          <a:prstGeom prst="rect">
            <a:avLst/>
          </a:prstGeom>
          <a:noFill/>
        </p:spPr>
        <p:txBody>
          <a:bodyPr wrap="square" rtlCol="0">
            <a:spAutoFit/>
          </a:bodyPr>
          <a:lstStyle/>
          <a:p>
            <a:r>
              <a:rPr lang="en-US" sz="1733"/>
              <a:t>5/8</a:t>
            </a:r>
          </a:p>
        </p:txBody>
      </p:sp>
      <p:sp>
        <p:nvSpPr>
          <p:cNvPr id="107" name="TextBox 106">
            <a:extLst>
              <a:ext uri="{FF2B5EF4-FFF2-40B4-BE49-F238E27FC236}">
                <a16:creationId xmlns:a16="http://schemas.microsoft.com/office/drawing/2014/main" id="{F5BFB2CF-FFF1-36DA-6C93-0FE8DA87B548}"/>
              </a:ext>
            </a:extLst>
          </p:cNvPr>
          <p:cNvSpPr txBox="1"/>
          <p:nvPr/>
        </p:nvSpPr>
        <p:spPr>
          <a:xfrm rot="401436">
            <a:off x="3410362" y="5960637"/>
            <a:ext cx="1365677" cy="359009"/>
          </a:xfrm>
          <a:prstGeom prst="rect">
            <a:avLst/>
          </a:prstGeom>
          <a:noFill/>
        </p:spPr>
        <p:txBody>
          <a:bodyPr wrap="square" rtlCol="0">
            <a:spAutoFit/>
          </a:bodyPr>
          <a:lstStyle/>
          <a:p>
            <a:r>
              <a:rPr lang="en-US" sz="1733"/>
              <a:t>1/8</a:t>
            </a:r>
          </a:p>
        </p:txBody>
      </p:sp>
      <p:sp>
        <p:nvSpPr>
          <p:cNvPr id="109" name="TextBox 108">
            <a:extLst>
              <a:ext uri="{FF2B5EF4-FFF2-40B4-BE49-F238E27FC236}">
                <a16:creationId xmlns:a16="http://schemas.microsoft.com/office/drawing/2014/main" id="{B0055FC2-312D-9742-3B2F-0614222522D6}"/>
              </a:ext>
            </a:extLst>
          </p:cNvPr>
          <p:cNvSpPr txBox="1"/>
          <p:nvPr/>
        </p:nvSpPr>
        <p:spPr>
          <a:xfrm rot="21220156">
            <a:off x="3368943" y="5631125"/>
            <a:ext cx="1365677" cy="359009"/>
          </a:xfrm>
          <a:prstGeom prst="rect">
            <a:avLst/>
          </a:prstGeom>
          <a:noFill/>
        </p:spPr>
        <p:txBody>
          <a:bodyPr wrap="square" rtlCol="0">
            <a:spAutoFit/>
          </a:bodyPr>
          <a:lstStyle/>
          <a:p>
            <a:r>
              <a:rPr lang="en-US" sz="1733"/>
              <a:t>1/8</a:t>
            </a:r>
          </a:p>
        </p:txBody>
      </p:sp>
      <p:sp>
        <p:nvSpPr>
          <p:cNvPr id="110" name="TextBox 109">
            <a:extLst>
              <a:ext uri="{FF2B5EF4-FFF2-40B4-BE49-F238E27FC236}">
                <a16:creationId xmlns:a16="http://schemas.microsoft.com/office/drawing/2014/main" id="{628C1FAA-1013-C3C1-CD82-F0344FD2B4CF}"/>
              </a:ext>
            </a:extLst>
          </p:cNvPr>
          <p:cNvSpPr txBox="1"/>
          <p:nvPr/>
        </p:nvSpPr>
        <p:spPr>
          <a:xfrm rot="20742048">
            <a:off x="3277044" y="5331496"/>
            <a:ext cx="1365677" cy="359009"/>
          </a:xfrm>
          <a:prstGeom prst="rect">
            <a:avLst/>
          </a:prstGeom>
          <a:noFill/>
        </p:spPr>
        <p:txBody>
          <a:bodyPr wrap="square" rtlCol="0">
            <a:spAutoFit/>
          </a:bodyPr>
          <a:lstStyle/>
          <a:p>
            <a:r>
              <a:rPr lang="en-US" sz="1733"/>
              <a:t>1/8</a:t>
            </a:r>
          </a:p>
        </p:txBody>
      </p:sp>
      <p:sp>
        <p:nvSpPr>
          <p:cNvPr id="160" name="Rectangle 159">
            <a:extLst>
              <a:ext uri="{FF2B5EF4-FFF2-40B4-BE49-F238E27FC236}">
                <a16:creationId xmlns:a16="http://schemas.microsoft.com/office/drawing/2014/main" id="{4EC88B4D-599D-5425-25A5-5B6EA04409ED}"/>
              </a:ext>
            </a:extLst>
          </p:cNvPr>
          <p:cNvSpPr/>
          <p:nvPr/>
        </p:nvSpPr>
        <p:spPr>
          <a:xfrm>
            <a:off x="1981810" y="1111531"/>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4</a:t>
            </a:r>
          </a:p>
        </p:txBody>
      </p:sp>
      <p:grpSp>
        <p:nvGrpSpPr>
          <p:cNvPr id="4" name="Group 3">
            <a:extLst>
              <a:ext uri="{FF2B5EF4-FFF2-40B4-BE49-F238E27FC236}">
                <a16:creationId xmlns:a16="http://schemas.microsoft.com/office/drawing/2014/main" id="{0AFF7159-521C-2C2A-6278-3368467998B1}"/>
              </a:ext>
            </a:extLst>
          </p:cNvPr>
          <p:cNvGrpSpPr/>
          <p:nvPr/>
        </p:nvGrpSpPr>
        <p:grpSpPr>
          <a:xfrm>
            <a:off x="551692" y="3718479"/>
            <a:ext cx="1921243" cy="2490756"/>
            <a:chOff x="413769" y="2788859"/>
            <a:chExt cx="1440932" cy="1868067"/>
          </a:xfrm>
        </p:grpSpPr>
        <p:sp>
          <p:nvSpPr>
            <p:cNvPr id="3" name="Rectangle 2">
              <a:extLst>
                <a:ext uri="{FF2B5EF4-FFF2-40B4-BE49-F238E27FC236}">
                  <a16:creationId xmlns:a16="http://schemas.microsoft.com/office/drawing/2014/main" id="{9958D9F4-8A94-E130-C412-4A248A6B5328}"/>
                </a:ext>
              </a:extLst>
            </p:cNvPr>
            <p:cNvSpPr/>
            <p:nvPr/>
          </p:nvSpPr>
          <p:spPr>
            <a:xfrm>
              <a:off x="1486357" y="4427518"/>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cxnSp>
          <p:nvCxnSpPr>
            <p:cNvPr id="21" name="Straight Connector 20">
              <a:extLst>
                <a:ext uri="{FF2B5EF4-FFF2-40B4-BE49-F238E27FC236}">
                  <a16:creationId xmlns:a16="http://schemas.microsoft.com/office/drawing/2014/main" id="{631AA444-2F14-6CB6-46BA-D23FE51810BD}"/>
                </a:ext>
              </a:extLst>
            </p:cNvPr>
            <p:cNvCxnSpPr>
              <a:cxnSpLocks/>
              <a:stCxn id="51" idx="3"/>
              <a:endCxn id="3" idx="1"/>
            </p:cNvCxnSpPr>
            <p:nvPr/>
          </p:nvCxnSpPr>
          <p:spPr>
            <a:xfrm>
              <a:off x="413769" y="2788859"/>
              <a:ext cx="1072588" cy="1753363"/>
            </a:xfrm>
            <a:prstGeom prst="line">
              <a:avLst/>
            </a:prstGeom>
            <a:ln w="19050"/>
          </p:spPr>
          <p:style>
            <a:lnRef idx="1">
              <a:schemeClr val="dk1"/>
            </a:lnRef>
            <a:fillRef idx="0">
              <a:schemeClr val="dk1"/>
            </a:fillRef>
            <a:effectRef idx="0">
              <a:schemeClr val="dk1"/>
            </a:effectRef>
            <a:fontRef idx="minor">
              <a:schemeClr val="tx1"/>
            </a:fontRef>
          </p:style>
        </p:cxnSp>
        <p:sp>
          <p:nvSpPr>
            <p:cNvPr id="179" name="TextBox 178">
              <a:extLst>
                <a:ext uri="{FF2B5EF4-FFF2-40B4-BE49-F238E27FC236}">
                  <a16:creationId xmlns:a16="http://schemas.microsoft.com/office/drawing/2014/main" id="{8E9F74AE-C74C-2BF7-05D9-1F00BD9A6AF8}"/>
                </a:ext>
              </a:extLst>
            </p:cNvPr>
            <p:cNvSpPr txBox="1"/>
            <p:nvPr/>
          </p:nvSpPr>
          <p:spPr>
            <a:xfrm>
              <a:off x="689780" y="3774616"/>
              <a:ext cx="1024258" cy="269257"/>
            </a:xfrm>
            <a:prstGeom prst="rect">
              <a:avLst/>
            </a:prstGeom>
            <a:noFill/>
          </p:spPr>
          <p:txBody>
            <a:bodyPr wrap="square" rtlCol="0">
              <a:spAutoFit/>
            </a:bodyPr>
            <a:lstStyle/>
            <a:p>
              <a:r>
                <a:rPr lang="en-US" sz="1733"/>
                <a:t>5/8</a:t>
              </a:r>
            </a:p>
          </p:txBody>
        </p:sp>
      </p:grpSp>
      <p:grpSp>
        <p:nvGrpSpPr>
          <p:cNvPr id="6" name="Group 5">
            <a:extLst>
              <a:ext uri="{FF2B5EF4-FFF2-40B4-BE49-F238E27FC236}">
                <a16:creationId xmlns:a16="http://schemas.microsoft.com/office/drawing/2014/main" id="{55CF2C58-CF0B-D2A2-D57A-4E598CAFFF2E}"/>
              </a:ext>
            </a:extLst>
          </p:cNvPr>
          <p:cNvGrpSpPr/>
          <p:nvPr/>
        </p:nvGrpSpPr>
        <p:grpSpPr>
          <a:xfrm>
            <a:off x="551692" y="3718479"/>
            <a:ext cx="1933272" cy="870536"/>
            <a:chOff x="413769" y="2788859"/>
            <a:chExt cx="1449954" cy="652902"/>
          </a:xfrm>
        </p:grpSpPr>
        <p:cxnSp>
          <p:nvCxnSpPr>
            <p:cNvPr id="23" name="Straight Connector 22">
              <a:extLst>
                <a:ext uri="{FF2B5EF4-FFF2-40B4-BE49-F238E27FC236}">
                  <a16:creationId xmlns:a16="http://schemas.microsoft.com/office/drawing/2014/main" id="{CD9C28EF-5F15-2FEC-1DB5-805222D92CB8}"/>
                </a:ext>
              </a:extLst>
            </p:cNvPr>
            <p:cNvCxnSpPr>
              <a:cxnSpLocks/>
              <a:stCxn id="51" idx="3"/>
              <a:endCxn id="114" idx="1"/>
            </p:cNvCxnSpPr>
            <p:nvPr/>
          </p:nvCxnSpPr>
          <p:spPr>
            <a:xfrm>
              <a:off x="413769" y="2788859"/>
              <a:ext cx="1072588" cy="538198"/>
            </a:xfrm>
            <a:prstGeom prst="line">
              <a:avLst/>
            </a:prstGeom>
            <a:ln w="19050"/>
          </p:spPr>
          <p:style>
            <a:lnRef idx="1">
              <a:schemeClr val="dk1"/>
            </a:lnRef>
            <a:fillRef idx="0">
              <a:schemeClr val="dk1"/>
            </a:fillRef>
            <a:effectRef idx="0">
              <a:schemeClr val="dk1"/>
            </a:effectRef>
            <a:fontRef idx="minor">
              <a:schemeClr val="tx1"/>
            </a:fontRef>
          </p:style>
        </p:cxnSp>
        <p:sp>
          <p:nvSpPr>
            <p:cNvPr id="114" name="Rectangle 113">
              <a:extLst>
                <a:ext uri="{FF2B5EF4-FFF2-40B4-BE49-F238E27FC236}">
                  <a16:creationId xmlns:a16="http://schemas.microsoft.com/office/drawing/2014/main" id="{18926AAA-D796-082C-DCEB-201B502055BD}"/>
                </a:ext>
              </a:extLst>
            </p:cNvPr>
            <p:cNvSpPr/>
            <p:nvPr/>
          </p:nvSpPr>
          <p:spPr>
            <a:xfrm>
              <a:off x="1486357" y="3212353"/>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180" name="TextBox 179">
              <a:extLst>
                <a:ext uri="{FF2B5EF4-FFF2-40B4-BE49-F238E27FC236}">
                  <a16:creationId xmlns:a16="http://schemas.microsoft.com/office/drawing/2014/main" id="{70D0B5C9-2255-D85A-D7B5-F25C57BB4A20}"/>
                </a:ext>
              </a:extLst>
            </p:cNvPr>
            <p:cNvSpPr txBox="1"/>
            <p:nvPr/>
          </p:nvSpPr>
          <p:spPr>
            <a:xfrm>
              <a:off x="839465" y="2802938"/>
              <a:ext cx="1024258" cy="269257"/>
            </a:xfrm>
            <a:prstGeom prst="rect">
              <a:avLst/>
            </a:prstGeom>
            <a:noFill/>
          </p:spPr>
          <p:txBody>
            <a:bodyPr wrap="square" rtlCol="0">
              <a:spAutoFit/>
            </a:bodyPr>
            <a:lstStyle/>
            <a:p>
              <a:r>
                <a:rPr lang="en-US" sz="1733"/>
                <a:t>1/8</a:t>
              </a:r>
            </a:p>
          </p:txBody>
        </p:sp>
      </p:grpSp>
      <p:grpSp>
        <p:nvGrpSpPr>
          <p:cNvPr id="8" name="Group 7">
            <a:extLst>
              <a:ext uri="{FF2B5EF4-FFF2-40B4-BE49-F238E27FC236}">
                <a16:creationId xmlns:a16="http://schemas.microsoft.com/office/drawing/2014/main" id="{6257866F-1626-EB87-DCAC-97CF1F7B8E83}"/>
              </a:ext>
            </a:extLst>
          </p:cNvPr>
          <p:cNvGrpSpPr/>
          <p:nvPr/>
        </p:nvGrpSpPr>
        <p:grpSpPr>
          <a:xfrm>
            <a:off x="551692" y="2693332"/>
            <a:ext cx="1921243" cy="1025147"/>
            <a:chOff x="413769" y="2019999"/>
            <a:chExt cx="1440932" cy="768860"/>
          </a:xfrm>
        </p:grpSpPr>
        <p:cxnSp>
          <p:nvCxnSpPr>
            <p:cNvPr id="26" name="Straight Connector 25">
              <a:extLst>
                <a:ext uri="{FF2B5EF4-FFF2-40B4-BE49-F238E27FC236}">
                  <a16:creationId xmlns:a16="http://schemas.microsoft.com/office/drawing/2014/main" id="{C81E0915-0868-A36D-D784-CFF699827079}"/>
                </a:ext>
              </a:extLst>
            </p:cNvPr>
            <p:cNvCxnSpPr>
              <a:cxnSpLocks/>
              <a:stCxn id="51" idx="3"/>
              <a:endCxn id="148" idx="1"/>
            </p:cNvCxnSpPr>
            <p:nvPr/>
          </p:nvCxnSpPr>
          <p:spPr>
            <a:xfrm flipV="1">
              <a:off x="413769" y="2134703"/>
              <a:ext cx="1072588" cy="654156"/>
            </a:xfrm>
            <a:prstGeom prst="line">
              <a:avLst/>
            </a:prstGeom>
            <a:ln w="19050"/>
          </p:spPr>
          <p:style>
            <a:lnRef idx="1">
              <a:schemeClr val="dk1"/>
            </a:lnRef>
            <a:fillRef idx="0">
              <a:schemeClr val="dk1"/>
            </a:fillRef>
            <a:effectRef idx="0">
              <a:schemeClr val="dk1"/>
            </a:effectRef>
            <a:fontRef idx="minor">
              <a:schemeClr val="tx1"/>
            </a:fontRef>
          </p:style>
        </p:cxnSp>
        <p:sp>
          <p:nvSpPr>
            <p:cNvPr id="148" name="Rectangle 147">
              <a:extLst>
                <a:ext uri="{FF2B5EF4-FFF2-40B4-BE49-F238E27FC236}">
                  <a16:creationId xmlns:a16="http://schemas.microsoft.com/office/drawing/2014/main" id="{C6260F74-2484-F53C-F4B4-497D45C97118}"/>
                </a:ext>
              </a:extLst>
            </p:cNvPr>
            <p:cNvSpPr/>
            <p:nvPr/>
          </p:nvSpPr>
          <p:spPr>
            <a:xfrm>
              <a:off x="1486357" y="2019999"/>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181" name="TextBox 180">
              <a:extLst>
                <a:ext uri="{FF2B5EF4-FFF2-40B4-BE49-F238E27FC236}">
                  <a16:creationId xmlns:a16="http://schemas.microsoft.com/office/drawing/2014/main" id="{2EE45A47-82FA-5D34-C359-A3A8A95AC2B9}"/>
                </a:ext>
              </a:extLst>
            </p:cNvPr>
            <p:cNvSpPr txBox="1"/>
            <p:nvPr/>
          </p:nvSpPr>
          <p:spPr>
            <a:xfrm>
              <a:off x="822549" y="2112663"/>
              <a:ext cx="1024258" cy="269257"/>
            </a:xfrm>
            <a:prstGeom prst="rect">
              <a:avLst/>
            </a:prstGeom>
            <a:noFill/>
          </p:spPr>
          <p:txBody>
            <a:bodyPr wrap="square" rtlCol="0">
              <a:spAutoFit/>
            </a:bodyPr>
            <a:lstStyle/>
            <a:p>
              <a:r>
                <a:rPr lang="en-US" sz="1733"/>
                <a:t>1/8</a:t>
              </a:r>
            </a:p>
          </p:txBody>
        </p:sp>
      </p:grpSp>
      <p:sp>
        <p:nvSpPr>
          <p:cNvPr id="182" name="TextBox 181">
            <a:extLst>
              <a:ext uri="{FF2B5EF4-FFF2-40B4-BE49-F238E27FC236}">
                <a16:creationId xmlns:a16="http://schemas.microsoft.com/office/drawing/2014/main" id="{A3B92905-585A-7F43-55DC-91424597931C}"/>
              </a:ext>
            </a:extLst>
          </p:cNvPr>
          <p:cNvSpPr txBox="1"/>
          <p:nvPr/>
        </p:nvSpPr>
        <p:spPr>
          <a:xfrm>
            <a:off x="845219" y="2170333"/>
            <a:ext cx="1365677" cy="359009"/>
          </a:xfrm>
          <a:prstGeom prst="rect">
            <a:avLst/>
          </a:prstGeom>
          <a:noFill/>
        </p:spPr>
        <p:txBody>
          <a:bodyPr wrap="square" rtlCol="0">
            <a:spAutoFit/>
          </a:bodyPr>
          <a:lstStyle/>
          <a:p>
            <a:r>
              <a:rPr lang="en-US" sz="1733"/>
              <a:t>1/8</a:t>
            </a:r>
          </a:p>
        </p:txBody>
      </p:sp>
      <mc:AlternateContent xmlns:mc="http://schemas.openxmlformats.org/markup-compatibility/2006" xmlns:a14="http://schemas.microsoft.com/office/drawing/2010/main">
        <mc:Choice Requires="a14">
          <p:sp>
            <p:nvSpPr>
              <p:cNvPr id="184" name="Text Placeholder 5">
                <a:extLst>
                  <a:ext uri="{FF2B5EF4-FFF2-40B4-BE49-F238E27FC236}">
                    <a16:creationId xmlns:a16="http://schemas.microsoft.com/office/drawing/2014/main" id="{8CC08310-8B1A-152A-43A7-B7DCBB8CAFA0}"/>
                  </a:ext>
                </a:extLst>
              </p:cNvPr>
              <p:cNvSpPr>
                <a:spLocks noGrp="1"/>
              </p:cNvSpPr>
              <p:nvPr>
                <p:ph type="body" idx="1"/>
              </p:nvPr>
            </p:nvSpPr>
            <p:spPr>
              <a:xfrm>
                <a:off x="5324845" y="536267"/>
                <a:ext cx="6178680" cy="2587125"/>
              </a:xfrm>
            </p:spPr>
            <p:txBody>
              <a:bodyPr/>
              <a:lstStyle/>
              <a:p>
                <a14:m>
                  <m:oMath xmlns:m="http://schemas.openxmlformats.org/officeDocument/2006/math">
                    <m:r>
                      <a:rPr lang="en-US" b="1" i="1" smtClean="0">
                        <a:latin typeface="Cambria Math" panose="02040503050406030204" pitchFamily="18" charset="0"/>
                      </a:rPr>
                      <m:t>𝑷</m:t>
                    </m:r>
                    <m:d>
                      <m:dPr>
                        <m:ctrlPr>
                          <a:rPr lang="en-US" i="1">
                            <a:latin typeface="Cambria Math" panose="02040503050406030204" pitchFamily="18" charset="0"/>
                          </a:rPr>
                        </m:ctrlPr>
                      </m:dPr>
                      <m:e>
                        <m:r>
                          <a:rPr lang="en-US" i="1">
                            <a:solidFill>
                              <a:srgbClr val="7030A0"/>
                            </a:solidFill>
                            <a:latin typeface="Cambria Math" panose="02040503050406030204" pitchFamily="18" charset="0"/>
                          </a:rPr>
                          <m:t>11</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8</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8</m:t>
                        </m:r>
                      </m:den>
                    </m:f>
                    <m:r>
                      <a:rPr lang="en-US" i="1">
                        <a:latin typeface="Cambria Math" panose="02040503050406030204" pitchFamily="18" charset="0"/>
                      </a:rPr>
                      <m:t>=25</m:t>
                    </m:r>
                    <m:r>
                      <m:rPr>
                        <m:lit/>
                      </m:rPr>
                      <a:rPr lang="en-US" i="1">
                        <a:latin typeface="Cambria Math" panose="02040503050406030204" pitchFamily="18" charset="0"/>
                      </a:rPr>
                      <m:t>/</m:t>
                    </m:r>
                    <m:r>
                      <a:rPr lang="en-US" i="1">
                        <a:latin typeface="Cambria Math" panose="02040503050406030204" pitchFamily="18" charset="0"/>
                      </a:rPr>
                      <m:t>64 </m:t>
                    </m:r>
                  </m:oMath>
                </a14:m>
                <a:endParaRPr lang="en-US"/>
              </a:p>
              <a:p>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smtClean="0">
                            <a:solidFill>
                              <a:schemeClr val="accent4"/>
                            </a:solidFill>
                            <a:latin typeface="Cambria Math" panose="02040503050406030204" pitchFamily="18" charset="0"/>
                          </a:rPr>
                          <m:t>12</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smtClean="0">
                            <a:solidFill>
                              <a:schemeClr val="accent4"/>
                            </a:solidFill>
                            <a:latin typeface="Cambria Math" panose="02040503050406030204" pitchFamily="18" charset="0"/>
                          </a:rPr>
                          <m:t>13</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smtClean="0">
                            <a:solidFill>
                              <a:schemeClr val="accent4"/>
                            </a:solidFill>
                            <a:latin typeface="Cambria Math" panose="02040503050406030204" pitchFamily="18" charset="0"/>
                          </a:rPr>
                          <m:t>14</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8</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8</m:t>
                        </m:r>
                      </m:den>
                    </m:f>
                    <m:r>
                      <a:rPr lang="en-US" b="0" i="1" smtClean="0">
                        <a:latin typeface="Cambria Math" panose="02040503050406030204" pitchFamily="18" charset="0"/>
                      </a:rPr>
                      <m:t>=</m:t>
                    </m:r>
                    <m:r>
                      <a:rPr lang="en-US" i="1">
                        <a:latin typeface="Cambria Math" panose="02040503050406030204" pitchFamily="18" charset="0"/>
                      </a:rPr>
                      <m:t>5</m:t>
                    </m:r>
                    <m:r>
                      <m:rPr>
                        <m:lit/>
                      </m:rPr>
                      <a:rPr lang="en-US" i="1">
                        <a:latin typeface="Cambria Math" panose="02040503050406030204" pitchFamily="18" charset="0"/>
                      </a:rPr>
                      <m:t>/</m:t>
                    </m:r>
                    <m:r>
                      <a:rPr lang="en-US" i="1">
                        <a:latin typeface="Cambria Math" panose="02040503050406030204" pitchFamily="18" charset="0"/>
                      </a:rPr>
                      <m:t>64</m:t>
                    </m:r>
                  </m:oMath>
                </a14:m>
                <a:endParaRPr lang="en-US"/>
              </a:p>
            </p:txBody>
          </p:sp>
        </mc:Choice>
        <mc:Fallback xmlns="">
          <p:sp>
            <p:nvSpPr>
              <p:cNvPr id="184" name="Text Placeholder 5">
                <a:extLst>
                  <a:ext uri="{FF2B5EF4-FFF2-40B4-BE49-F238E27FC236}">
                    <a16:creationId xmlns:a16="http://schemas.microsoft.com/office/drawing/2014/main" id="{8CC08310-8B1A-152A-43A7-B7DCBB8CAFA0}"/>
                  </a:ext>
                </a:extLst>
              </p:cNvPr>
              <p:cNvSpPr>
                <a:spLocks noGrp="1" noRot="1" noChangeAspect="1" noMove="1" noResize="1" noEditPoints="1" noAdjustHandles="1" noChangeArrowheads="1" noChangeShapeType="1" noTextEdit="1"/>
              </p:cNvSpPr>
              <p:nvPr>
                <p:ph type="body" idx="1"/>
              </p:nvPr>
            </p:nvSpPr>
            <p:spPr>
              <a:xfrm>
                <a:off x="5324845" y="536267"/>
                <a:ext cx="6178680" cy="2587125"/>
              </a:xfr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C0B0902-FB79-EB47-2F2C-5B646E651181}"/>
              </a:ext>
            </a:extLst>
          </p:cNvPr>
          <p:cNvSpPr txBox="1"/>
          <p:nvPr/>
        </p:nvSpPr>
        <p:spPr>
          <a:xfrm>
            <a:off x="5568997" y="3140502"/>
            <a:ext cx="5127642" cy="2718180"/>
          </a:xfrm>
          <a:prstGeom prst="rect">
            <a:avLst/>
          </a:prstGeom>
          <a:noFill/>
        </p:spPr>
        <p:txBody>
          <a:bodyPr wrap="square" rtlCol="0">
            <a:spAutoFit/>
          </a:bodyPr>
          <a:lstStyle/>
          <a:p>
            <a:r>
              <a:rPr lang="en-US" sz="2133" dirty="0">
                <a:latin typeface="Inter Light" panose="02000403000000020004" pitchFamily="2" charset="0"/>
                <a:ea typeface="Inter Light" panose="02000403000000020004" pitchFamily="2" charset="0"/>
                <a:cs typeface="Inter Light" panose="02000403000000020004" pitchFamily="2" charset="0"/>
              </a:rPr>
              <a:t>A tree diagram gives a somewhat more formal explanation of the probability of each outcome.</a:t>
            </a:r>
          </a:p>
          <a:p>
            <a:endParaRPr lang="en-US" sz="2133" dirty="0">
              <a:latin typeface="Inter Light" panose="02000403000000020004" pitchFamily="2" charset="0"/>
              <a:ea typeface="Inter Light" panose="02000403000000020004" pitchFamily="2" charset="0"/>
              <a:cs typeface="Inter Light" panose="02000403000000020004" pitchFamily="2" charset="0"/>
            </a:endParaRPr>
          </a:p>
          <a:p>
            <a:r>
              <a:rPr lang="en-US" sz="2133" dirty="0">
                <a:latin typeface="Inter Light" panose="02000403000000020004" pitchFamily="2" charset="0"/>
                <a:ea typeface="Inter Light" panose="02000403000000020004" pitchFamily="2" charset="0"/>
                <a:cs typeface="Inter Light" panose="02000403000000020004" pitchFamily="2" charset="0"/>
              </a:rPr>
              <a:t>Here, we can multiply the probabilities together because the dice rolls are </a:t>
            </a:r>
            <a:r>
              <a:rPr lang="en-US" sz="2133" b="1" dirty="0">
                <a:latin typeface="Inter SemiBold" panose="02000503000000020004" pitchFamily="2" charset="0"/>
                <a:ea typeface="Inter SemiBold" panose="02000503000000020004" pitchFamily="2" charset="0"/>
                <a:cs typeface="Inter SemiBold" panose="02000503000000020004" pitchFamily="2" charset="0"/>
              </a:rPr>
              <a:t>independent</a:t>
            </a:r>
            <a:r>
              <a:rPr lang="en-US" sz="2133" dirty="0">
                <a:latin typeface="Inter Light" panose="02000403000000020004" pitchFamily="2" charset="0"/>
                <a:ea typeface="Inter Light" panose="02000403000000020004" pitchFamily="2" charset="0"/>
                <a:cs typeface="Inter Light" panose="02000403000000020004" pitchFamily="2" charset="0"/>
              </a:rPr>
              <a:t>. More on this in a later lecture.</a:t>
            </a:r>
          </a:p>
        </p:txBody>
      </p:sp>
    </p:spTree>
    <p:extLst>
      <p:ext uri="{BB962C8B-B14F-4D97-AF65-F5344CB8AC3E}">
        <p14:creationId xmlns:p14="http://schemas.microsoft.com/office/powerpoint/2010/main" val="119745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50593-BFCA-728B-54D8-57C16BD79B2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24E2188-BA2A-2DD8-7BE1-36BF7F49FE5F}"/>
              </a:ext>
            </a:extLst>
          </p:cNvPr>
          <p:cNvPicPr>
            <a:picLocks noChangeAspect="1"/>
          </p:cNvPicPr>
          <p:nvPr/>
        </p:nvPicPr>
        <p:blipFill>
          <a:blip r:embed="rId3"/>
          <a:stretch>
            <a:fillRect/>
          </a:stretch>
        </p:blipFill>
        <p:spPr>
          <a:xfrm>
            <a:off x="48538" y="5708646"/>
            <a:ext cx="1332316" cy="848241"/>
          </a:xfrm>
          <a:prstGeom prst="rect">
            <a:avLst/>
          </a:prstGeom>
        </p:spPr>
      </p:pic>
      <p:sp>
        <p:nvSpPr>
          <p:cNvPr id="5" name="Title 4">
            <a:extLst>
              <a:ext uri="{FF2B5EF4-FFF2-40B4-BE49-F238E27FC236}">
                <a16:creationId xmlns:a16="http://schemas.microsoft.com/office/drawing/2014/main" id="{167923D1-67FA-953E-74A9-57319B49CA9D}"/>
              </a:ext>
            </a:extLst>
          </p:cNvPr>
          <p:cNvSpPr>
            <a:spLocks noGrp="1"/>
          </p:cNvSpPr>
          <p:nvPr>
            <p:ph type="title"/>
          </p:nvPr>
        </p:nvSpPr>
        <p:spPr/>
        <p:txBody>
          <a:bodyPr/>
          <a:lstStyle/>
          <a:p>
            <a:r>
              <a:rPr lang="en-US"/>
              <a:t>Tree Diagram for a Non-Uniform Probability Space</a:t>
            </a:r>
          </a:p>
        </p:txBody>
      </p:sp>
      <p:cxnSp>
        <p:nvCxnSpPr>
          <p:cNvPr id="29" name="Straight Connector 28">
            <a:extLst>
              <a:ext uri="{FF2B5EF4-FFF2-40B4-BE49-F238E27FC236}">
                <a16:creationId xmlns:a16="http://schemas.microsoft.com/office/drawing/2014/main" id="{8BF4A6A4-3BB9-BAF0-7206-49B3CE051E13}"/>
              </a:ext>
            </a:extLst>
          </p:cNvPr>
          <p:cNvCxnSpPr>
            <a:cxnSpLocks/>
            <a:stCxn id="51" idx="0"/>
            <a:endCxn id="160" idx="1"/>
          </p:cNvCxnSpPr>
          <p:nvPr/>
        </p:nvCxnSpPr>
        <p:spPr>
          <a:xfrm flipV="1">
            <a:off x="533980" y="1264470"/>
            <a:ext cx="1447829" cy="2428809"/>
          </a:xfrm>
          <a:prstGeom prst="line">
            <a:avLst/>
          </a:prstGeom>
          <a:ln w="19050"/>
        </p:spPr>
        <p:style>
          <a:lnRef idx="1">
            <a:schemeClr val="dk1"/>
          </a:lnRef>
          <a:fillRef idx="0">
            <a:schemeClr val="dk1"/>
          </a:fillRef>
          <a:effectRef idx="0">
            <a:schemeClr val="dk1"/>
          </a:effectRef>
          <a:fontRef idx="minor">
            <a:schemeClr val="tx1"/>
          </a:fontRef>
        </p:style>
      </p:cxnSp>
      <p:grpSp>
        <p:nvGrpSpPr>
          <p:cNvPr id="56" name="Group 55">
            <a:extLst>
              <a:ext uri="{FF2B5EF4-FFF2-40B4-BE49-F238E27FC236}">
                <a16:creationId xmlns:a16="http://schemas.microsoft.com/office/drawing/2014/main" id="{A86DF8E9-43EF-E589-609D-27C0E3F62EF9}"/>
              </a:ext>
            </a:extLst>
          </p:cNvPr>
          <p:cNvGrpSpPr/>
          <p:nvPr/>
        </p:nvGrpSpPr>
        <p:grpSpPr>
          <a:xfrm>
            <a:off x="475223" y="3642009"/>
            <a:ext cx="152939" cy="152939"/>
            <a:chOff x="598522" y="3915509"/>
            <a:chExt cx="640336" cy="640336"/>
          </a:xfrm>
        </p:grpSpPr>
        <p:sp>
          <p:nvSpPr>
            <p:cNvPr id="2" name="Oval 1">
              <a:extLst>
                <a:ext uri="{FF2B5EF4-FFF2-40B4-BE49-F238E27FC236}">
                  <a16:creationId xmlns:a16="http://schemas.microsoft.com/office/drawing/2014/main" id="{FB64E9A0-6303-1624-F565-AD48A5786E0D}"/>
                </a:ext>
              </a:extLst>
            </p:cNvPr>
            <p:cNvSpPr/>
            <p:nvPr/>
          </p:nvSpPr>
          <p:spPr>
            <a:xfrm>
              <a:off x="598522" y="3915509"/>
              <a:ext cx="640336" cy="64033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1" name="Rectangle 50">
              <a:extLst>
                <a:ext uri="{FF2B5EF4-FFF2-40B4-BE49-F238E27FC236}">
                  <a16:creationId xmlns:a16="http://schemas.microsoft.com/office/drawing/2014/main" id="{FC82032A-042E-4B23-A236-D786BB48BEC1}"/>
                </a:ext>
              </a:extLst>
            </p:cNvPr>
            <p:cNvSpPr/>
            <p:nvPr/>
          </p:nvSpPr>
          <p:spPr>
            <a:xfrm>
              <a:off x="770374" y="4130169"/>
              <a:ext cx="148316" cy="21101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79" name="Rectangle 78">
            <a:extLst>
              <a:ext uri="{FF2B5EF4-FFF2-40B4-BE49-F238E27FC236}">
                <a16:creationId xmlns:a16="http://schemas.microsoft.com/office/drawing/2014/main" id="{30CCA879-18EB-20F1-BCBD-B05E50713347}"/>
              </a:ext>
            </a:extLst>
          </p:cNvPr>
          <p:cNvSpPr/>
          <p:nvPr/>
        </p:nvSpPr>
        <p:spPr>
          <a:xfrm>
            <a:off x="4293778" y="6520498"/>
            <a:ext cx="491125" cy="305877"/>
          </a:xfrm>
          <a:prstGeom prst="rect">
            <a:avLst/>
          </a:prstGeom>
          <a:solidFill>
            <a:srgbClr val="7030A0"/>
          </a:solidFill>
          <a:ln>
            <a:solidFill>
              <a:srgbClr val="3A1953"/>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80" name="Rectangle 79">
            <a:extLst>
              <a:ext uri="{FF2B5EF4-FFF2-40B4-BE49-F238E27FC236}">
                <a16:creationId xmlns:a16="http://schemas.microsoft.com/office/drawing/2014/main" id="{2F280AD1-3152-B788-C3DC-F34FA6DE997E}"/>
              </a:ext>
            </a:extLst>
          </p:cNvPr>
          <p:cNvSpPr/>
          <p:nvPr/>
        </p:nvSpPr>
        <p:spPr>
          <a:xfrm>
            <a:off x="4293778" y="6135458"/>
            <a:ext cx="491125" cy="305877"/>
          </a:xfrm>
          <a:prstGeom prst="rect">
            <a:avLst/>
          </a:prstGeom>
          <a:solidFill>
            <a:schemeClr val="accent4"/>
          </a:solidFill>
          <a:ln>
            <a:solidFill>
              <a:srgbClr val="765A0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81" name="Rectangle 80">
            <a:extLst>
              <a:ext uri="{FF2B5EF4-FFF2-40B4-BE49-F238E27FC236}">
                <a16:creationId xmlns:a16="http://schemas.microsoft.com/office/drawing/2014/main" id="{FEBFA43B-0637-F490-1A8B-57F73FAA2693}"/>
              </a:ext>
            </a:extLst>
          </p:cNvPr>
          <p:cNvSpPr/>
          <p:nvPr/>
        </p:nvSpPr>
        <p:spPr>
          <a:xfrm>
            <a:off x="4293778" y="5750419"/>
            <a:ext cx="491125" cy="305877"/>
          </a:xfrm>
          <a:prstGeom prst="rect">
            <a:avLst/>
          </a:prstGeom>
          <a:solidFill>
            <a:schemeClr val="accent4"/>
          </a:solidFill>
          <a:ln>
            <a:solidFill>
              <a:srgbClr val="765A0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82" name="Rectangle 81">
            <a:extLst>
              <a:ext uri="{FF2B5EF4-FFF2-40B4-BE49-F238E27FC236}">
                <a16:creationId xmlns:a16="http://schemas.microsoft.com/office/drawing/2014/main" id="{76B05BB4-8DEF-1E39-3BCC-E3EA22FBF35D}"/>
              </a:ext>
            </a:extLst>
          </p:cNvPr>
          <p:cNvSpPr/>
          <p:nvPr/>
        </p:nvSpPr>
        <p:spPr>
          <a:xfrm>
            <a:off x="4293778" y="5365380"/>
            <a:ext cx="491125" cy="305877"/>
          </a:xfrm>
          <a:prstGeom prst="rect">
            <a:avLst/>
          </a:prstGeom>
          <a:solidFill>
            <a:schemeClr val="accent4"/>
          </a:solidFill>
          <a:ln>
            <a:solidFill>
              <a:srgbClr val="765A0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4</a:t>
            </a:r>
          </a:p>
        </p:txBody>
      </p:sp>
      <p:cxnSp>
        <p:nvCxnSpPr>
          <p:cNvPr id="87" name="Straight Connector 86">
            <a:extLst>
              <a:ext uri="{FF2B5EF4-FFF2-40B4-BE49-F238E27FC236}">
                <a16:creationId xmlns:a16="http://schemas.microsoft.com/office/drawing/2014/main" id="{1E42A2CC-550C-8AD6-EB8C-3E7B2A288C7B}"/>
              </a:ext>
            </a:extLst>
          </p:cNvPr>
          <p:cNvCxnSpPr>
            <a:cxnSpLocks/>
            <a:stCxn id="3" idx="3"/>
            <a:endCxn id="79" idx="1"/>
          </p:cNvCxnSpPr>
          <p:nvPr/>
        </p:nvCxnSpPr>
        <p:spPr>
          <a:xfrm>
            <a:off x="2472935" y="6056297"/>
            <a:ext cx="1820843" cy="617140"/>
          </a:xfrm>
          <a:prstGeom prst="line">
            <a:avLst/>
          </a:prstGeom>
          <a:ln w="19050"/>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81D771E2-3A66-5535-8BB1-987A111EF3A0}"/>
              </a:ext>
            </a:extLst>
          </p:cNvPr>
          <p:cNvCxnSpPr>
            <a:cxnSpLocks/>
            <a:stCxn id="3" idx="3"/>
            <a:endCxn id="80" idx="1"/>
          </p:cNvCxnSpPr>
          <p:nvPr/>
        </p:nvCxnSpPr>
        <p:spPr>
          <a:xfrm>
            <a:off x="2472935" y="6056297"/>
            <a:ext cx="1820843" cy="232100"/>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03935E76-96D8-0B22-85FC-D3FC6CE86973}"/>
              </a:ext>
            </a:extLst>
          </p:cNvPr>
          <p:cNvCxnSpPr>
            <a:cxnSpLocks/>
            <a:stCxn id="3" idx="3"/>
            <a:endCxn id="81" idx="1"/>
          </p:cNvCxnSpPr>
          <p:nvPr/>
        </p:nvCxnSpPr>
        <p:spPr>
          <a:xfrm flipV="1">
            <a:off x="2472935" y="5903357"/>
            <a:ext cx="1820843" cy="152939"/>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357D0721-5DE6-0C63-7B32-C869C5005BD2}"/>
              </a:ext>
            </a:extLst>
          </p:cNvPr>
          <p:cNvCxnSpPr>
            <a:cxnSpLocks/>
            <a:stCxn id="3" idx="3"/>
            <a:endCxn id="82" idx="1"/>
          </p:cNvCxnSpPr>
          <p:nvPr/>
        </p:nvCxnSpPr>
        <p:spPr>
          <a:xfrm flipV="1">
            <a:off x="2472935" y="5518320"/>
            <a:ext cx="1820843" cy="537977"/>
          </a:xfrm>
          <a:prstGeom prst="line">
            <a:avLst/>
          </a:prstGeom>
          <a:ln w="19050"/>
        </p:spPr>
        <p:style>
          <a:lnRef idx="1">
            <a:schemeClr val="dk1"/>
          </a:lnRef>
          <a:fillRef idx="0">
            <a:schemeClr val="dk1"/>
          </a:fillRef>
          <a:effectRef idx="0">
            <a:schemeClr val="dk1"/>
          </a:effectRef>
          <a:fontRef idx="minor">
            <a:schemeClr val="tx1"/>
          </a:fontRef>
        </p:style>
      </p:cxnSp>
      <p:sp>
        <p:nvSpPr>
          <p:cNvPr id="106" name="TextBox 105">
            <a:extLst>
              <a:ext uri="{FF2B5EF4-FFF2-40B4-BE49-F238E27FC236}">
                <a16:creationId xmlns:a16="http://schemas.microsoft.com/office/drawing/2014/main" id="{01C36C7B-555B-9182-1F42-5B3DE90B81A6}"/>
              </a:ext>
            </a:extLst>
          </p:cNvPr>
          <p:cNvSpPr txBox="1"/>
          <p:nvPr/>
        </p:nvSpPr>
        <p:spPr>
          <a:xfrm rot="1050879">
            <a:off x="3317258" y="6281142"/>
            <a:ext cx="1365677" cy="359009"/>
          </a:xfrm>
          <a:prstGeom prst="rect">
            <a:avLst/>
          </a:prstGeom>
          <a:noFill/>
        </p:spPr>
        <p:txBody>
          <a:bodyPr wrap="square" rtlCol="0">
            <a:spAutoFit/>
          </a:bodyPr>
          <a:lstStyle/>
          <a:p>
            <a:r>
              <a:rPr lang="en-US" sz="1733"/>
              <a:t>5/8</a:t>
            </a:r>
          </a:p>
        </p:txBody>
      </p:sp>
      <p:sp>
        <p:nvSpPr>
          <p:cNvPr id="107" name="TextBox 106">
            <a:extLst>
              <a:ext uri="{FF2B5EF4-FFF2-40B4-BE49-F238E27FC236}">
                <a16:creationId xmlns:a16="http://schemas.microsoft.com/office/drawing/2014/main" id="{04773103-BC45-DEEC-39AD-591DB8BA25AB}"/>
              </a:ext>
            </a:extLst>
          </p:cNvPr>
          <p:cNvSpPr txBox="1"/>
          <p:nvPr/>
        </p:nvSpPr>
        <p:spPr>
          <a:xfrm rot="401436">
            <a:off x="3410362" y="5960637"/>
            <a:ext cx="1365677" cy="359009"/>
          </a:xfrm>
          <a:prstGeom prst="rect">
            <a:avLst/>
          </a:prstGeom>
          <a:noFill/>
        </p:spPr>
        <p:txBody>
          <a:bodyPr wrap="square" rtlCol="0">
            <a:spAutoFit/>
          </a:bodyPr>
          <a:lstStyle/>
          <a:p>
            <a:r>
              <a:rPr lang="en-US" sz="1733"/>
              <a:t>1/8</a:t>
            </a:r>
          </a:p>
        </p:txBody>
      </p:sp>
      <p:sp>
        <p:nvSpPr>
          <p:cNvPr id="109" name="TextBox 108">
            <a:extLst>
              <a:ext uri="{FF2B5EF4-FFF2-40B4-BE49-F238E27FC236}">
                <a16:creationId xmlns:a16="http://schemas.microsoft.com/office/drawing/2014/main" id="{CFF56165-676A-6230-80F7-A4A54EBFDE1E}"/>
              </a:ext>
            </a:extLst>
          </p:cNvPr>
          <p:cNvSpPr txBox="1"/>
          <p:nvPr/>
        </p:nvSpPr>
        <p:spPr>
          <a:xfrm rot="21220156">
            <a:off x="3368943" y="5631125"/>
            <a:ext cx="1365677" cy="359009"/>
          </a:xfrm>
          <a:prstGeom prst="rect">
            <a:avLst/>
          </a:prstGeom>
          <a:noFill/>
        </p:spPr>
        <p:txBody>
          <a:bodyPr wrap="square" rtlCol="0">
            <a:spAutoFit/>
          </a:bodyPr>
          <a:lstStyle/>
          <a:p>
            <a:r>
              <a:rPr lang="en-US" sz="1733"/>
              <a:t>1/8</a:t>
            </a:r>
          </a:p>
        </p:txBody>
      </p:sp>
      <p:sp>
        <p:nvSpPr>
          <p:cNvPr id="110" name="TextBox 109">
            <a:extLst>
              <a:ext uri="{FF2B5EF4-FFF2-40B4-BE49-F238E27FC236}">
                <a16:creationId xmlns:a16="http://schemas.microsoft.com/office/drawing/2014/main" id="{AAE8D6DD-C493-0D2D-8964-E437EF9FC6AE}"/>
              </a:ext>
            </a:extLst>
          </p:cNvPr>
          <p:cNvSpPr txBox="1"/>
          <p:nvPr/>
        </p:nvSpPr>
        <p:spPr>
          <a:xfrm rot="20742048">
            <a:off x="3277044" y="5331496"/>
            <a:ext cx="1365677" cy="359009"/>
          </a:xfrm>
          <a:prstGeom prst="rect">
            <a:avLst/>
          </a:prstGeom>
          <a:noFill/>
        </p:spPr>
        <p:txBody>
          <a:bodyPr wrap="square" rtlCol="0">
            <a:spAutoFit/>
          </a:bodyPr>
          <a:lstStyle/>
          <a:p>
            <a:r>
              <a:rPr lang="en-US" sz="1733"/>
              <a:t>1/8</a:t>
            </a:r>
          </a:p>
        </p:txBody>
      </p:sp>
      <p:sp>
        <p:nvSpPr>
          <p:cNvPr id="115" name="Rectangle 114">
            <a:extLst>
              <a:ext uri="{FF2B5EF4-FFF2-40B4-BE49-F238E27FC236}">
                <a16:creationId xmlns:a16="http://schemas.microsoft.com/office/drawing/2014/main" id="{42EFD55B-B03A-3F64-1681-D29D64EA6459}"/>
              </a:ext>
            </a:extLst>
          </p:cNvPr>
          <p:cNvSpPr/>
          <p:nvPr/>
        </p:nvSpPr>
        <p:spPr>
          <a:xfrm>
            <a:off x="4293778" y="4900278"/>
            <a:ext cx="491125" cy="305877"/>
          </a:xfrm>
          <a:prstGeom prst="rect">
            <a:avLst/>
          </a:prstGeom>
          <a:solidFill>
            <a:schemeClr val="accent4"/>
          </a:solidFill>
          <a:ln>
            <a:solidFill>
              <a:srgbClr val="765A0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116" name="Rectangle 115">
            <a:extLst>
              <a:ext uri="{FF2B5EF4-FFF2-40B4-BE49-F238E27FC236}">
                <a16:creationId xmlns:a16="http://schemas.microsoft.com/office/drawing/2014/main" id="{788BA367-4386-8AAB-BC6F-23AD221D746E}"/>
              </a:ext>
            </a:extLst>
          </p:cNvPr>
          <p:cNvSpPr/>
          <p:nvPr/>
        </p:nvSpPr>
        <p:spPr>
          <a:xfrm>
            <a:off x="4293778" y="4515238"/>
            <a:ext cx="491125" cy="3058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117" name="Rectangle 116">
            <a:extLst>
              <a:ext uri="{FF2B5EF4-FFF2-40B4-BE49-F238E27FC236}">
                <a16:creationId xmlns:a16="http://schemas.microsoft.com/office/drawing/2014/main" id="{56CB8113-4E76-A3FA-CEBD-66D874D619B7}"/>
              </a:ext>
            </a:extLst>
          </p:cNvPr>
          <p:cNvSpPr/>
          <p:nvPr/>
        </p:nvSpPr>
        <p:spPr>
          <a:xfrm>
            <a:off x="4293778" y="4130199"/>
            <a:ext cx="491125" cy="3058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119" name="Rectangle 118">
            <a:extLst>
              <a:ext uri="{FF2B5EF4-FFF2-40B4-BE49-F238E27FC236}">
                <a16:creationId xmlns:a16="http://schemas.microsoft.com/office/drawing/2014/main" id="{1BE5DA2C-24F3-F6AE-9CAB-40C130A205DE}"/>
              </a:ext>
            </a:extLst>
          </p:cNvPr>
          <p:cNvSpPr/>
          <p:nvPr/>
        </p:nvSpPr>
        <p:spPr>
          <a:xfrm>
            <a:off x="4293778" y="3745160"/>
            <a:ext cx="491125" cy="3058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4</a:t>
            </a:r>
          </a:p>
        </p:txBody>
      </p:sp>
      <p:cxnSp>
        <p:nvCxnSpPr>
          <p:cNvPr id="120" name="Straight Connector 119">
            <a:extLst>
              <a:ext uri="{FF2B5EF4-FFF2-40B4-BE49-F238E27FC236}">
                <a16:creationId xmlns:a16="http://schemas.microsoft.com/office/drawing/2014/main" id="{98B6040A-9F0B-A4D2-7522-5F6379E63A6A}"/>
              </a:ext>
            </a:extLst>
          </p:cNvPr>
          <p:cNvCxnSpPr>
            <a:cxnSpLocks/>
            <a:stCxn id="114" idx="3"/>
            <a:endCxn id="115" idx="1"/>
          </p:cNvCxnSpPr>
          <p:nvPr/>
        </p:nvCxnSpPr>
        <p:spPr>
          <a:xfrm>
            <a:off x="2472935" y="4436077"/>
            <a:ext cx="1820843" cy="617140"/>
          </a:xfrm>
          <a:prstGeom prst="line">
            <a:avLst/>
          </a:prstGeom>
          <a:ln w="19050"/>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7C808712-ED53-5981-3F67-4289917B8425}"/>
              </a:ext>
            </a:extLst>
          </p:cNvPr>
          <p:cNvCxnSpPr>
            <a:cxnSpLocks/>
            <a:stCxn id="114" idx="3"/>
            <a:endCxn id="116" idx="1"/>
          </p:cNvCxnSpPr>
          <p:nvPr/>
        </p:nvCxnSpPr>
        <p:spPr>
          <a:xfrm>
            <a:off x="2472935" y="4436077"/>
            <a:ext cx="1820843" cy="232100"/>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A0F27F3C-BD81-3DFF-9623-D20DAE713F9D}"/>
              </a:ext>
            </a:extLst>
          </p:cNvPr>
          <p:cNvCxnSpPr>
            <a:cxnSpLocks/>
            <a:stCxn id="114" idx="3"/>
            <a:endCxn id="117" idx="1"/>
          </p:cNvCxnSpPr>
          <p:nvPr/>
        </p:nvCxnSpPr>
        <p:spPr>
          <a:xfrm flipV="1">
            <a:off x="2472935" y="4283137"/>
            <a:ext cx="1820843" cy="152939"/>
          </a:xfrm>
          <a:prstGeom prst="line">
            <a:avLst/>
          </a:prstGeom>
          <a:ln w="19050"/>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205ECDBF-7486-EC3C-6105-B3847C6511E6}"/>
              </a:ext>
            </a:extLst>
          </p:cNvPr>
          <p:cNvCxnSpPr>
            <a:cxnSpLocks/>
            <a:stCxn id="114" idx="3"/>
            <a:endCxn id="119" idx="1"/>
          </p:cNvCxnSpPr>
          <p:nvPr/>
        </p:nvCxnSpPr>
        <p:spPr>
          <a:xfrm flipV="1">
            <a:off x="2472935" y="3898100"/>
            <a:ext cx="1820843" cy="537977"/>
          </a:xfrm>
          <a:prstGeom prst="line">
            <a:avLst/>
          </a:prstGeom>
          <a:ln w="19050"/>
        </p:spPr>
        <p:style>
          <a:lnRef idx="1">
            <a:schemeClr val="dk1"/>
          </a:lnRef>
          <a:fillRef idx="0">
            <a:schemeClr val="dk1"/>
          </a:fillRef>
          <a:effectRef idx="0">
            <a:schemeClr val="dk1"/>
          </a:effectRef>
          <a:fontRef idx="minor">
            <a:schemeClr val="tx1"/>
          </a:fontRef>
        </p:style>
      </p:cxnSp>
      <p:sp>
        <p:nvSpPr>
          <p:cNvPr id="124" name="TextBox 123">
            <a:extLst>
              <a:ext uri="{FF2B5EF4-FFF2-40B4-BE49-F238E27FC236}">
                <a16:creationId xmlns:a16="http://schemas.microsoft.com/office/drawing/2014/main" id="{E0C1B7EB-ABD8-F445-EBFF-B364D42AA9AF}"/>
              </a:ext>
            </a:extLst>
          </p:cNvPr>
          <p:cNvSpPr txBox="1"/>
          <p:nvPr/>
        </p:nvSpPr>
        <p:spPr>
          <a:xfrm rot="1050879">
            <a:off x="3317258" y="4660922"/>
            <a:ext cx="1365677" cy="359009"/>
          </a:xfrm>
          <a:prstGeom prst="rect">
            <a:avLst/>
          </a:prstGeom>
          <a:noFill/>
        </p:spPr>
        <p:txBody>
          <a:bodyPr wrap="square" rtlCol="0">
            <a:spAutoFit/>
          </a:bodyPr>
          <a:lstStyle/>
          <a:p>
            <a:r>
              <a:rPr lang="en-US" sz="1733"/>
              <a:t>5/8</a:t>
            </a:r>
          </a:p>
        </p:txBody>
      </p:sp>
      <p:sp>
        <p:nvSpPr>
          <p:cNvPr id="126" name="TextBox 125">
            <a:extLst>
              <a:ext uri="{FF2B5EF4-FFF2-40B4-BE49-F238E27FC236}">
                <a16:creationId xmlns:a16="http://schemas.microsoft.com/office/drawing/2014/main" id="{17C0C1D3-FE44-A67D-F755-2F6EB91D9B89}"/>
              </a:ext>
            </a:extLst>
          </p:cNvPr>
          <p:cNvSpPr txBox="1"/>
          <p:nvPr/>
        </p:nvSpPr>
        <p:spPr>
          <a:xfrm rot="401436">
            <a:off x="3410362" y="4340417"/>
            <a:ext cx="1365677" cy="359009"/>
          </a:xfrm>
          <a:prstGeom prst="rect">
            <a:avLst/>
          </a:prstGeom>
          <a:noFill/>
        </p:spPr>
        <p:txBody>
          <a:bodyPr wrap="square" rtlCol="0">
            <a:spAutoFit/>
          </a:bodyPr>
          <a:lstStyle/>
          <a:p>
            <a:r>
              <a:rPr lang="en-US" sz="1733"/>
              <a:t>1/8</a:t>
            </a:r>
          </a:p>
        </p:txBody>
      </p:sp>
      <p:sp>
        <p:nvSpPr>
          <p:cNvPr id="127" name="TextBox 126">
            <a:extLst>
              <a:ext uri="{FF2B5EF4-FFF2-40B4-BE49-F238E27FC236}">
                <a16:creationId xmlns:a16="http://schemas.microsoft.com/office/drawing/2014/main" id="{16A4C246-93A2-FC10-CE51-CC325B836AC8}"/>
              </a:ext>
            </a:extLst>
          </p:cNvPr>
          <p:cNvSpPr txBox="1"/>
          <p:nvPr/>
        </p:nvSpPr>
        <p:spPr>
          <a:xfrm rot="21220156">
            <a:off x="3368943" y="4010905"/>
            <a:ext cx="1365677" cy="359009"/>
          </a:xfrm>
          <a:prstGeom prst="rect">
            <a:avLst/>
          </a:prstGeom>
          <a:noFill/>
        </p:spPr>
        <p:txBody>
          <a:bodyPr wrap="square" rtlCol="0">
            <a:spAutoFit/>
          </a:bodyPr>
          <a:lstStyle/>
          <a:p>
            <a:r>
              <a:rPr lang="en-US" sz="1733"/>
              <a:t>1/8</a:t>
            </a:r>
          </a:p>
        </p:txBody>
      </p:sp>
      <p:sp>
        <p:nvSpPr>
          <p:cNvPr id="149" name="Rectangle 148">
            <a:extLst>
              <a:ext uri="{FF2B5EF4-FFF2-40B4-BE49-F238E27FC236}">
                <a16:creationId xmlns:a16="http://schemas.microsoft.com/office/drawing/2014/main" id="{A0303D56-EFBF-4201-356B-FC1E03FC148A}"/>
              </a:ext>
            </a:extLst>
          </p:cNvPr>
          <p:cNvSpPr/>
          <p:nvPr/>
        </p:nvSpPr>
        <p:spPr>
          <a:xfrm>
            <a:off x="4293778" y="3310472"/>
            <a:ext cx="491125" cy="305877"/>
          </a:xfrm>
          <a:prstGeom prst="rect">
            <a:avLst/>
          </a:prstGeom>
          <a:solidFill>
            <a:schemeClr val="accent4"/>
          </a:solidFill>
          <a:ln>
            <a:solidFill>
              <a:srgbClr val="765A0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150" name="Rectangle 149">
            <a:extLst>
              <a:ext uri="{FF2B5EF4-FFF2-40B4-BE49-F238E27FC236}">
                <a16:creationId xmlns:a16="http://schemas.microsoft.com/office/drawing/2014/main" id="{B90FCA86-D518-DD15-72BC-5651C05C4E07}"/>
              </a:ext>
            </a:extLst>
          </p:cNvPr>
          <p:cNvSpPr/>
          <p:nvPr/>
        </p:nvSpPr>
        <p:spPr>
          <a:xfrm>
            <a:off x="4293778" y="2925432"/>
            <a:ext cx="491125" cy="3058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151" name="Rectangle 150">
            <a:extLst>
              <a:ext uri="{FF2B5EF4-FFF2-40B4-BE49-F238E27FC236}">
                <a16:creationId xmlns:a16="http://schemas.microsoft.com/office/drawing/2014/main" id="{F846B9B7-DF11-38CC-4949-70AD611C79CE}"/>
              </a:ext>
            </a:extLst>
          </p:cNvPr>
          <p:cNvSpPr/>
          <p:nvPr/>
        </p:nvSpPr>
        <p:spPr>
          <a:xfrm>
            <a:off x="4293778" y="2540394"/>
            <a:ext cx="491125" cy="3058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152" name="Rectangle 151">
            <a:extLst>
              <a:ext uri="{FF2B5EF4-FFF2-40B4-BE49-F238E27FC236}">
                <a16:creationId xmlns:a16="http://schemas.microsoft.com/office/drawing/2014/main" id="{676680D4-C57E-DF7B-58EE-A5B58315E4F7}"/>
              </a:ext>
            </a:extLst>
          </p:cNvPr>
          <p:cNvSpPr/>
          <p:nvPr/>
        </p:nvSpPr>
        <p:spPr>
          <a:xfrm>
            <a:off x="4293778" y="2155355"/>
            <a:ext cx="491125" cy="3058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4</a:t>
            </a:r>
          </a:p>
        </p:txBody>
      </p:sp>
      <p:cxnSp>
        <p:nvCxnSpPr>
          <p:cNvPr id="153" name="Straight Connector 152">
            <a:extLst>
              <a:ext uri="{FF2B5EF4-FFF2-40B4-BE49-F238E27FC236}">
                <a16:creationId xmlns:a16="http://schemas.microsoft.com/office/drawing/2014/main" id="{077327AC-82CD-5669-6EBB-05DAF3F91A0E}"/>
              </a:ext>
            </a:extLst>
          </p:cNvPr>
          <p:cNvCxnSpPr>
            <a:cxnSpLocks/>
            <a:stCxn id="148" idx="3"/>
            <a:endCxn id="149" idx="1"/>
          </p:cNvCxnSpPr>
          <p:nvPr/>
        </p:nvCxnSpPr>
        <p:spPr>
          <a:xfrm>
            <a:off x="2472935" y="2846271"/>
            <a:ext cx="1820843" cy="617140"/>
          </a:xfrm>
          <a:prstGeom prst="line">
            <a:avLst/>
          </a:prstGeom>
          <a:ln w="19050"/>
        </p:spPr>
        <p:style>
          <a:lnRef idx="1">
            <a:schemeClr val="dk1"/>
          </a:lnRef>
          <a:fillRef idx="0">
            <a:schemeClr val="dk1"/>
          </a:fillRef>
          <a:effectRef idx="0">
            <a:schemeClr val="dk1"/>
          </a:effectRef>
          <a:fontRef idx="minor">
            <a:schemeClr val="tx1"/>
          </a:fontRef>
        </p:style>
      </p:cxnSp>
      <p:cxnSp>
        <p:nvCxnSpPr>
          <p:cNvPr id="154" name="Straight Connector 153">
            <a:extLst>
              <a:ext uri="{FF2B5EF4-FFF2-40B4-BE49-F238E27FC236}">
                <a16:creationId xmlns:a16="http://schemas.microsoft.com/office/drawing/2014/main" id="{B8C31C7C-9D02-04AF-E281-2620CB47DE38}"/>
              </a:ext>
            </a:extLst>
          </p:cNvPr>
          <p:cNvCxnSpPr>
            <a:cxnSpLocks/>
            <a:stCxn id="148" idx="3"/>
            <a:endCxn id="150" idx="1"/>
          </p:cNvCxnSpPr>
          <p:nvPr/>
        </p:nvCxnSpPr>
        <p:spPr>
          <a:xfrm>
            <a:off x="2472935" y="2846271"/>
            <a:ext cx="1820843" cy="232100"/>
          </a:xfrm>
          <a:prstGeom prst="line">
            <a:avLst/>
          </a:prstGeom>
          <a:ln w="19050"/>
        </p:spPr>
        <p:style>
          <a:lnRef idx="1">
            <a:schemeClr val="dk1"/>
          </a:lnRef>
          <a:fillRef idx="0">
            <a:schemeClr val="dk1"/>
          </a:fillRef>
          <a:effectRef idx="0">
            <a:schemeClr val="dk1"/>
          </a:effectRef>
          <a:fontRef idx="minor">
            <a:schemeClr val="tx1"/>
          </a:fontRef>
        </p:style>
      </p:cxnSp>
      <p:cxnSp>
        <p:nvCxnSpPr>
          <p:cNvPr id="155" name="Straight Connector 154">
            <a:extLst>
              <a:ext uri="{FF2B5EF4-FFF2-40B4-BE49-F238E27FC236}">
                <a16:creationId xmlns:a16="http://schemas.microsoft.com/office/drawing/2014/main" id="{28FA7BA4-F1EF-7C8C-FF42-5A36A287A89B}"/>
              </a:ext>
            </a:extLst>
          </p:cNvPr>
          <p:cNvCxnSpPr>
            <a:cxnSpLocks/>
            <a:stCxn id="148" idx="3"/>
            <a:endCxn id="151" idx="1"/>
          </p:cNvCxnSpPr>
          <p:nvPr/>
        </p:nvCxnSpPr>
        <p:spPr>
          <a:xfrm flipV="1">
            <a:off x="2472935" y="2693332"/>
            <a:ext cx="1820843" cy="152939"/>
          </a:xfrm>
          <a:prstGeom prst="line">
            <a:avLst/>
          </a:prstGeom>
          <a:ln w="19050"/>
        </p:spPr>
        <p:style>
          <a:lnRef idx="1">
            <a:schemeClr val="dk1"/>
          </a:lnRef>
          <a:fillRef idx="0">
            <a:schemeClr val="dk1"/>
          </a:fillRef>
          <a:effectRef idx="0">
            <a:schemeClr val="dk1"/>
          </a:effectRef>
          <a:fontRef idx="minor">
            <a:schemeClr val="tx1"/>
          </a:fontRef>
        </p:style>
      </p:cxnSp>
      <p:cxnSp>
        <p:nvCxnSpPr>
          <p:cNvPr id="156" name="Straight Connector 155">
            <a:extLst>
              <a:ext uri="{FF2B5EF4-FFF2-40B4-BE49-F238E27FC236}">
                <a16:creationId xmlns:a16="http://schemas.microsoft.com/office/drawing/2014/main" id="{C24B13FB-BA93-B1D6-E18C-24343D5E39B2}"/>
              </a:ext>
            </a:extLst>
          </p:cNvPr>
          <p:cNvCxnSpPr>
            <a:cxnSpLocks/>
            <a:stCxn id="148" idx="3"/>
            <a:endCxn id="152" idx="1"/>
          </p:cNvCxnSpPr>
          <p:nvPr/>
        </p:nvCxnSpPr>
        <p:spPr>
          <a:xfrm flipV="1">
            <a:off x="2472935" y="2308294"/>
            <a:ext cx="1820843" cy="537977"/>
          </a:xfrm>
          <a:prstGeom prst="line">
            <a:avLst/>
          </a:prstGeom>
          <a:ln w="19050"/>
        </p:spPr>
        <p:style>
          <a:lnRef idx="1">
            <a:schemeClr val="dk1"/>
          </a:lnRef>
          <a:fillRef idx="0">
            <a:schemeClr val="dk1"/>
          </a:fillRef>
          <a:effectRef idx="0">
            <a:schemeClr val="dk1"/>
          </a:effectRef>
          <a:fontRef idx="minor">
            <a:schemeClr val="tx1"/>
          </a:fontRef>
        </p:style>
      </p:cxnSp>
      <p:sp>
        <p:nvSpPr>
          <p:cNvPr id="157" name="TextBox 156">
            <a:extLst>
              <a:ext uri="{FF2B5EF4-FFF2-40B4-BE49-F238E27FC236}">
                <a16:creationId xmlns:a16="http://schemas.microsoft.com/office/drawing/2014/main" id="{42A8A3AD-3701-0AFA-160E-1BDB50694A2A}"/>
              </a:ext>
            </a:extLst>
          </p:cNvPr>
          <p:cNvSpPr txBox="1"/>
          <p:nvPr/>
        </p:nvSpPr>
        <p:spPr>
          <a:xfrm rot="1050879">
            <a:off x="3317258" y="3071117"/>
            <a:ext cx="1365677" cy="359009"/>
          </a:xfrm>
          <a:prstGeom prst="rect">
            <a:avLst/>
          </a:prstGeom>
          <a:noFill/>
        </p:spPr>
        <p:txBody>
          <a:bodyPr wrap="square" rtlCol="0">
            <a:spAutoFit/>
          </a:bodyPr>
          <a:lstStyle/>
          <a:p>
            <a:r>
              <a:rPr lang="en-US" sz="1733"/>
              <a:t>5/8</a:t>
            </a:r>
          </a:p>
        </p:txBody>
      </p:sp>
      <p:sp>
        <p:nvSpPr>
          <p:cNvPr id="158" name="TextBox 157">
            <a:extLst>
              <a:ext uri="{FF2B5EF4-FFF2-40B4-BE49-F238E27FC236}">
                <a16:creationId xmlns:a16="http://schemas.microsoft.com/office/drawing/2014/main" id="{68D11907-84FE-EFB0-54F9-08DD85992907}"/>
              </a:ext>
            </a:extLst>
          </p:cNvPr>
          <p:cNvSpPr txBox="1"/>
          <p:nvPr/>
        </p:nvSpPr>
        <p:spPr>
          <a:xfrm rot="401436">
            <a:off x="3410362" y="2750612"/>
            <a:ext cx="1365677" cy="359009"/>
          </a:xfrm>
          <a:prstGeom prst="rect">
            <a:avLst/>
          </a:prstGeom>
          <a:noFill/>
        </p:spPr>
        <p:txBody>
          <a:bodyPr wrap="square" rtlCol="0">
            <a:spAutoFit/>
          </a:bodyPr>
          <a:lstStyle/>
          <a:p>
            <a:r>
              <a:rPr lang="en-US" sz="1733"/>
              <a:t>1/8</a:t>
            </a:r>
          </a:p>
        </p:txBody>
      </p:sp>
      <p:sp>
        <p:nvSpPr>
          <p:cNvPr id="159" name="TextBox 158">
            <a:extLst>
              <a:ext uri="{FF2B5EF4-FFF2-40B4-BE49-F238E27FC236}">
                <a16:creationId xmlns:a16="http://schemas.microsoft.com/office/drawing/2014/main" id="{95A10BD3-6804-7AFF-35B8-1BBE5AC9E7D8}"/>
              </a:ext>
            </a:extLst>
          </p:cNvPr>
          <p:cNvSpPr txBox="1"/>
          <p:nvPr/>
        </p:nvSpPr>
        <p:spPr>
          <a:xfrm rot="21220156">
            <a:off x="3368943" y="2421100"/>
            <a:ext cx="1365677" cy="359009"/>
          </a:xfrm>
          <a:prstGeom prst="rect">
            <a:avLst/>
          </a:prstGeom>
          <a:noFill/>
        </p:spPr>
        <p:txBody>
          <a:bodyPr wrap="square" rtlCol="0">
            <a:spAutoFit/>
          </a:bodyPr>
          <a:lstStyle/>
          <a:p>
            <a:r>
              <a:rPr lang="en-US" sz="1733"/>
              <a:t>1/8</a:t>
            </a:r>
          </a:p>
        </p:txBody>
      </p:sp>
      <p:sp>
        <p:nvSpPr>
          <p:cNvPr id="160" name="Rectangle 159">
            <a:extLst>
              <a:ext uri="{FF2B5EF4-FFF2-40B4-BE49-F238E27FC236}">
                <a16:creationId xmlns:a16="http://schemas.microsoft.com/office/drawing/2014/main" id="{29D40F0F-2DB8-545D-E34C-80DAE211F05A}"/>
              </a:ext>
            </a:extLst>
          </p:cNvPr>
          <p:cNvSpPr/>
          <p:nvPr/>
        </p:nvSpPr>
        <p:spPr>
          <a:xfrm>
            <a:off x="1981810" y="1111531"/>
            <a:ext cx="491125" cy="305877"/>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4</a:t>
            </a:r>
          </a:p>
        </p:txBody>
      </p:sp>
      <p:sp>
        <p:nvSpPr>
          <p:cNvPr id="161" name="Rectangle 160">
            <a:extLst>
              <a:ext uri="{FF2B5EF4-FFF2-40B4-BE49-F238E27FC236}">
                <a16:creationId xmlns:a16="http://schemas.microsoft.com/office/drawing/2014/main" id="{9FD13692-9F8B-6D74-01FA-FCF53F5AB932}"/>
              </a:ext>
            </a:extLst>
          </p:cNvPr>
          <p:cNvSpPr/>
          <p:nvPr/>
        </p:nvSpPr>
        <p:spPr>
          <a:xfrm>
            <a:off x="4293778" y="1728671"/>
            <a:ext cx="491125" cy="305877"/>
          </a:xfrm>
          <a:prstGeom prst="rect">
            <a:avLst/>
          </a:prstGeom>
          <a:solidFill>
            <a:schemeClr val="accent4"/>
          </a:solidFill>
          <a:ln>
            <a:solidFill>
              <a:srgbClr val="765A0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sp>
        <p:nvSpPr>
          <p:cNvPr id="162" name="Rectangle 161">
            <a:extLst>
              <a:ext uri="{FF2B5EF4-FFF2-40B4-BE49-F238E27FC236}">
                <a16:creationId xmlns:a16="http://schemas.microsoft.com/office/drawing/2014/main" id="{FB5AD943-B55D-10CF-28B1-D42054A43CBB}"/>
              </a:ext>
            </a:extLst>
          </p:cNvPr>
          <p:cNvSpPr/>
          <p:nvPr/>
        </p:nvSpPr>
        <p:spPr>
          <a:xfrm>
            <a:off x="4293778" y="1343631"/>
            <a:ext cx="491125" cy="3058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163" name="Rectangle 162">
            <a:extLst>
              <a:ext uri="{FF2B5EF4-FFF2-40B4-BE49-F238E27FC236}">
                <a16:creationId xmlns:a16="http://schemas.microsoft.com/office/drawing/2014/main" id="{3851C30A-508A-B9D1-9D04-357E8835247E}"/>
              </a:ext>
            </a:extLst>
          </p:cNvPr>
          <p:cNvSpPr/>
          <p:nvPr/>
        </p:nvSpPr>
        <p:spPr>
          <a:xfrm>
            <a:off x="4293778" y="958592"/>
            <a:ext cx="491125" cy="3058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164" name="Rectangle 163">
            <a:extLst>
              <a:ext uri="{FF2B5EF4-FFF2-40B4-BE49-F238E27FC236}">
                <a16:creationId xmlns:a16="http://schemas.microsoft.com/office/drawing/2014/main" id="{D9AFC42E-35D0-AA61-FC68-1F0D1EA7EFBF}"/>
              </a:ext>
            </a:extLst>
          </p:cNvPr>
          <p:cNvSpPr/>
          <p:nvPr/>
        </p:nvSpPr>
        <p:spPr>
          <a:xfrm>
            <a:off x="4293778" y="573554"/>
            <a:ext cx="491125" cy="3058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4</a:t>
            </a:r>
          </a:p>
        </p:txBody>
      </p:sp>
      <p:cxnSp>
        <p:nvCxnSpPr>
          <p:cNvPr id="165" name="Straight Connector 164">
            <a:extLst>
              <a:ext uri="{FF2B5EF4-FFF2-40B4-BE49-F238E27FC236}">
                <a16:creationId xmlns:a16="http://schemas.microsoft.com/office/drawing/2014/main" id="{7BAFA167-D257-7889-4E1A-A1817D3D9883}"/>
              </a:ext>
            </a:extLst>
          </p:cNvPr>
          <p:cNvCxnSpPr>
            <a:cxnSpLocks/>
            <a:stCxn id="160" idx="3"/>
            <a:endCxn id="161" idx="1"/>
          </p:cNvCxnSpPr>
          <p:nvPr/>
        </p:nvCxnSpPr>
        <p:spPr>
          <a:xfrm>
            <a:off x="2472935" y="1264470"/>
            <a:ext cx="1820843" cy="617140"/>
          </a:xfrm>
          <a:prstGeom prst="line">
            <a:avLst/>
          </a:prstGeom>
          <a:ln w="19050"/>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98E5194B-A855-2706-6B88-131BEC923691}"/>
              </a:ext>
            </a:extLst>
          </p:cNvPr>
          <p:cNvCxnSpPr>
            <a:cxnSpLocks/>
            <a:stCxn id="160" idx="3"/>
            <a:endCxn id="162" idx="1"/>
          </p:cNvCxnSpPr>
          <p:nvPr/>
        </p:nvCxnSpPr>
        <p:spPr>
          <a:xfrm>
            <a:off x="2472935" y="1264470"/>
            <a:ext cx="1820843" cy="23210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FE412A27-B16D-94FE-CD5E-9FE2E3DCD3C6}"/>
              </a:ext>
            </a:extLst>
          </p:cNvPr>
          <p:cNvCxnSpPr>
            <a:cxnSpLocks/>
            <a:stCxn id="160" idx="3"/>
            <a:endCxn id="163" idx="1"/>
          </p:cNvCxnSpPr>
          <p:nvPr/>
        </p:nvCxnSpPr>
        <p:spPr>
          <a:xfrm flipV="1">
            <a:off x="2472935" y="1111531"/>
            <a:ext cx="1820843" cy="152939"/>
          </a:xfrm>
          <a:prstGeom prst="line">
            <a:avLst/>
          </a:prstGeom>
          <a:ln w="19050"/>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EA022107-743F-46B6-F7D8-2FDFB0F68FC4}"/>
              </a:ext>
            </a:extLst>
          </p:cNvPr>
          <p:cNvCxnSpPr>
            <a:cxnSpLocks/>
            <a:stCxn id="160" idx="3"/>
            <a:endCxn id="164" idx="1"/>
          </p:cNvCxnSpPr>
          <p:nvPr/>
        </p:nvCxnSpPr>
        <p:spPr>
          <a:xfrm flipV="1">
            <a:off x="2472935" y="726493"/>
            <a:ext cx="1820843" cy="537977"/>
          </a:xfrm>
          <a:prstGeom prst="line">
            <a:avLst/>
          </a:prstGeom>
          <a:ln w="19050"/>
        </p:spPr>
        <p:style>
          <a:lnRef idx="1">
            <a:schemeClr val="dk1"/>
          </a:lnRef>
          <a:fillRef idx="0">
            <a:schemeClr val="dk1"/>
          </a:fillRef>
          <a:effectRef idx="0">
            <a:schemeClr val="dk1"/>
          </a:effectRef>
          <a:fontRef idx="minor">
            <a:schemeClr val="tx1"/>
          </a:fontRef>
        </p:style>
      </p:cxnSp>
      <p:sp>
        <p:nvSpPr>
          <p:cNvPr id="169" name="TextBox 168">
            <a:extLst>
              <a:ext uri="{FF2B5EF4-FFF2-40B4-BE49-F238E27FC236}">
                <a16:creationId xmlns:a16="http://schemas.microsoft.com/office/drawing/2014/main" id="{531DCCF3-AE59-D7EC-4EAF-6547E692C991}"/>
              </a:ext>
            </a:extLst>
          </p:cNvPr>
          <p:cNvSpPr txBox="1"/>
          <p:nvPr/>
        </p:nvSpPr>
        <p:spPr>
          <a:xfrm rot="1050879">
            <a:off x="3317258" y="1489316"/>
            <a:ext cx="1365677" cy="359009"/>
          </a:xfrm>
          <a:prstGeom prst="rect">
            <a:avLst/>
          </a:prstGeom>
          <a:noFill/>
        </p:spPr>
        <p:txBody>
          <a:bodyPr wrap="square" rtlCol="0">
            <a:spAutoFit/>
          </a:bodyPr>
          <a:lstStyle/>
          <a:p>
            <a:r>
              <a:rPr lang="en-US" sz="1733"/>
              <a:t>5/8</a:t>
            </a:r>
          </a:p>
        </p:txBody>
      </p:sp>
      <p:sp>
        <p:nvSpPr>
          <p:cNvPr id="170" name="TextBox 169">
            <a:extLst>
              <a:ext uri="{FF2B5EF4-FFF2-40B4-BE49-F238E27FC236}">
                <a16:creationId xmlns:a16="http://schemas.microsoft.com/office/drawing/2014/main" id="{5911EE80-3F32-73E9-F58A-EC44B8A64AFB}"/>
              </a:ext>
            </a:extLst>
          </p:cNvPr>
          <p:cNvSpPr txBox="1"/>
          <p:nvPr/>
        </p:nvSpPr>
        <p:spPr>
          <a:xfrm rot="401436">
            <a:off x="3410362" y="1168810"/>
            <a:ext cx="1365677" cy="359009"/>
          </a:xfrm>
          <a:prstGeom prst="rect">
            <a:avLst/>
          </a:prstGeom>
          <a:noFill/>
        </p:spPr>
        <p:txBody>
          <a:bodyPr wrap="square" rtlCol="0">
            <a:spAutoFit/>
          </a:bodyPr>
          <a:lstStyle/>
          <a:p>
            <a:r>
              <a:rPr lang="en-US" sz="1733"/>
              <a:t>1/8</a:t>
            </a:r>
          </a:p>
        </p:txBody>
      </p:sp>
      <p:sp>
        <p:nvSpPr>
          <p:cNvPr id="171" name="TextBox 170">
            <a:extLst>
              <a:ext uri="{FF2B5EF4-FFF2-40B4-BE49-F238E27FC236}">
                <a16:creationId xmlns:a16="http://schemas.microsoft.com/office/drawing/2014/main" id="{42A44286-2E5B-A654-B6BF-EB96188DA0FA}"/>
              </a:ext>
            </a:extLst>
          </p:cNvPr>
          <p:cNvSpPr txBox="1"/>
          <p:nvPr/>
        </p:nvSpPr>
        <p:spPr>
          <a:xfrm rot="21220156">
            <a:off x="3368943" y="839298"/>
            <a:ext cx="1365677" cy="359009"/>
          </a:xfrm>
          <a:prstGeom prst="rect">
            <a:avLst/>
          </a:prstGeom>
          <a:noFill/>
        </p:spPr>
        <p:txBody>
          <a:bodyPr wrap="square" rtlCol="0">
            <a:spAutoFit/>
          </a:bodyPr>
          <a:lstStyle/>
          <a:p>
            <a:r>
              <a:rPr lang="en-US" sz="1733"/>
              <a:t>1/8</a:t>
            </a:r>
          </a:p>
        </p:txBody>
      </p:sp>
      <p:sp>
        <p:nvSpPr>
          <p:cNvPr id="176" name="TextBox 175">
            <a:extLst>
              <a:ext uri="{FF2B5EF4-FFF2-40B4-BE49-F238E27FC236}">
                <a16:creationId xmlns:a16="http://schemas.microsoft.com/office/drawing/2014/main" id="{6FDC66D2-2A5B-463E-84B9-A25F23865AFA}"/>
              </a:ext>
            </a:extLst>
          </p:cNvPr>
          <p:cNvSpPr txBox="1"/>
          <p:nvPr/>
        </p:nvSpPr>
        <p:spPr>
          <a:xfrm rot="20742048">
            <a:off x="3274852" y="3711277"/>
            <a:ext cx="1365677" cy="359009"/>
          </a:xfrm>
          <a:prstGeom prst="rect">
            <a:avLst/>
          </a:prstGeom>
          <a:noFill/>
        </p:spPr>
        <p:txBody>
          <a:bodyPr wrap="square" rtlCol="0">
            <a:spAutoFit/>
          </a:bodyPr>
          <a:lstStyle/>
          <a:p>
            <a:r>
              <a:rPr lang="en-US" sz="1733"/>
              <a:t>1/8</a:t>
            </a:r>
          </a:p>
        </p:txBody>
      </p:sp>
      <p:sp>
        <p:nvSpPr>
          <p:cNvPr id="177" name="TextBox 176">
            <a:extLst>
              <a:ext uri="{FF2B5EF4-FFF2-40B4-BE49-F238E27FC236}">
                <a16:creationId xmlns:a16="http://schemas.microsoft.com/office/drawing/2014/main" id="{01AE595D-A5F6-2A44-C7C7-BE596F659DA5}"/>
              </a:ext>
            </a:extLst>
          </p:cNvPr>
          <p:cNvSpPr txBox="1"/>
          <p:nvPr/>
        </p:nvSpPr>
        <p:spPr>
          <a:xfrm rot="20742048">
            <a:off x="3235146" y="2139292"/>
            <a:ext cx="1365677" cy="359009"/>
          </a:xfrm>
          <a:prstGeom prst="rect">
            <a:avLst/>
          </a:prstGeom>
          <a:noFill/>
        </p:spPr>
        <p:txBody>
          <a:bodyPr wrap="square" rtlCol="0">
            <a:spAutoFit/>
          </a:bodyPr>
          <a:lstStyle/>
          <a:p>
            <a:r>
              <a:rPr lang="en-US" sz="1733"/>
              <a:t>1/8</a:t>
            </a:r>
          </a:p>
        </p:txBody>
      </p:sp>
      <p:sp>
        <p:nvSpPr>
          <p:cNvPr id="178" name="TextBox 177">
            <a:extLst>
              <a:ext uri="{FF2B5EF4-FFF2-40B4-BE49-F238E27FC236}">
                <a16:creationId xmlns:a16="http://schemas.microsoft.com/office/drawing/2014/main" id="{3C424ED6-0886-1ADA-610F-CC62160AE7A4}"/>
              </a:ext>
            </a:extLst>
          </p:cNvPr>
          <p:cNvSpPr txBox="1"/>
          <p:nvPr/>
        </p:nvSpPr>
        <p:spPr>
          <a:xfrm rot="20742048">
            <a:off x="3235146" y="548810"/>
            <a:ext cx="1365677" cy="359009"/>
          </a:xfrm>
          <a:prstGeom prst="rect">
            <a:avLst/>
          </a:prstGeom>
          <a:noFill/>
        </p:spPr>
        <p:txBody>
          <a:bodyPr wrap="square" rtlCol="0">
            <a:spAutoFit/>
          </a:bodyPr>
          <a:lstStyle/>
          <a:p>
            <a:r>
              <a:rPr lang="en-US" sz="1733"/>
              <a:t>1/8</a:t>
            </a:r>
          </a:p>
        </p:txBody>
      </p:sp>
      <p:grpSp>
        <p:nvGrpSpPr>
          <p:cNvPr id="4" name="Group 3">
            <a:extLst>
              <a:ext uri="{FF2B5EF4-FFF2-40B4-BE49-F238E27FC236}">
                <a16:creationId xmlns:a16="http://schemas.microsoft.com/office/drawing/2014/main" id="{5669F987-D20D-4BB0-23AA-4A8CF2D2F2C5}"/>
              </a:ext>
            </a:extLst>
          </p:cNvPr>
          <p:cNvGrpSpPr/>
          <p:nvPr/>
        </p:nvGrpSpPr>
        <p:grpSpPr>
          <a:xfrm>
            <a:off x="551692" y="3718479"/>
            <a:ext cx="1921243" cy="2490756"/>
            <a:chOff x="413769" y="2788859"/>
            <a:chExt cx="1440932" cy="1868067"/>
          </a:xfrm>
        </p:grpSpPr>
        <p:sp>
          <p:nvSpPr>
            <p:cNvPr id="3" name="Rectangle 2">
              <a:extLst>
                <a:ext uri="{FF2B5EF4-FFF2-40B4-BE49-F238E27FC236}">
                  <a16:creationId xmlns:a16="http://schemas.microsoft.com/office/drawing/2014/main" id="{309D188D-C767-6D83-0384-85813C9B5FF7}"/>
                </a:ext>
              </a:extLst>
            </p:cNvPr>
            <p:cNvSpPr/>
            <p:nvPr/>
          </p:nvSpPr>
          <p:spPr>
            <a:xfrm>
              <a:off x="1486357" y="4427518"/>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1</a:t>
              </a:r>
            </a:p>
          </p:txBody>
        </p:sp>
        <p:cxnSp>
          <p:nvCxnSpPr>
            <p:cNvPr id="21" name="Straight Connector 20">
              <a:extLst>
                <a:ext uri="{FF2B5EF4-FFF2-40B4-BE49-F238E27FC236}">
                  <a16:creationId xmlns:a16="http://schemas.microsoft.com/office/drawing/2014/main" id="{2DABC82A-520C-C76E-F23F-F45A59C360D6}"/>
                </a:ext>
              </a:extLst>
            </p:cNvPr>
            <p:cNvCxnSpPr>
              <a:cxnSpLocks/>
              <a:stCxn id="51" idx="3"/>
              <a:endCxn id="3" idx="1"/>
            </p:cNvCxnSpPr>
            <p:nvPr/>
          </p:nvCxnSpPr>
          <p:spPr>
            <a:xfrm>
              <a:off x="413769" y="2788859"/>
              <a:ext cx="1072588" cy="1753363"/>
            </a:xfrm>
            <a:prstGeom prst="line">
              <a:avLst/>
            </a:prstGeom>
            <a:ln w="19050"/>
          </p:spPr>
          <p:style>
            <a:lnRef idx="1">
              <a:schemeClr val="dk1"/>
            </a:lnRef>
            <a:fillRef idx="0">
              <a:schemeClr val="dk1"/>
            </a:fillRef>
            <a:effectRef idx="0">
              <a:schemeClr val="dk1"/>
            </a:effectRef>
            <a:fontRef idx="minor">
              <a:schemeClr val="tx1"/>
            </a:fontRef>
          </p:style>
        </p:cxnSp>
        <p:sp>
          <p:nvSpPr>
            <p:cNvPr id="179" name="TextBox 178">
              <a:extLst>
                <a:ext uri="{FF2B5EF4-FFF2-40B4-BE49-F238E27FC236}">
                  <a16:creationId xmlns:a16="http://schemas.microsoft.com/office/drawing/2014/main" id="{0D9502CE-3D1F-BCC7-2665-10C64082587B}"/>
                </a:ext>
              </a:extLst>
            </p:cNvPr>
            <p:cNvSpPr txBox="1"/>
            <p:nvPr/>
          </p:nvSpPr>
          <p:spPr>
            <a:xfrm>
              <a:off x="689780" y="3774616"/>
              <a:ext cx="1024258" cy="269257"/>
            </a:xfrm>
            <a:prstGeom prst="rect">
              <a:avLst/>
            </a:prstGeom>
            <a:noFill/>
          </p:spPr>
          <p:txBody>
            <a:bodyPr wrap="square" rtlCol="0">
              <a:spAutoFit/>
            </a:bodyPr>
            <a:lstStyle/>
            <a:p>
              <a:r>
                <a:rPr lang="en-US" sz="1733"/>
                <a:t>5/8</a:t>
              </a:r>
            </a:p>
          </p:txBody>
        </p:sp>
      </p:grpSp>
      <p:grpSp>
        <p:nvGrpSpPr>
          <p:cNvPr id="6" name="Group 5">
            <a:extLst>
              <a:ext uri="{FF2B5EF4-FFF2-40B4-BE49-F238E27FC236}">
                <a16:creationId xmlns:a16="http://schemas.microsoft.com/office/drawing/2014/main" id="{B32736A4-7C46-C7A3-ED02-5230EE372A00}"/>
              </a:ext>
            </a:extLst>
          </p:cNvPr>
          <p:cNvGrpSpPr/>
          <p:nvPr/>
        </p:nvGrpSpPr>
        <p:grpSpPr>
          <a:xfrm>
            <a:off x="551692" y="3718479"/>
            <a:ext cx="1933272" cy="870536"/>
            <a:chOff x="413769" y="2788859"/>
            <a:chExt cx="1449954" cy="652902"/>
          </a:xfrm>
        </p:grpSpPr>
        <p:cxnSp>
          <p:nvCxnSpPr>
            <p:cNvPr id="23" name="Straight Connector 22">
              <a:extLst>
                <a:ext uri="{FF2B5EF4-FFF2-40B4-BE49-F238E27FC236}">
                  <a16:creationId xmlns:a16="http://schemas.microsoft.com/office/drawing/2014/main" id="{7007083F-C126-BBD7-2654-A0BCEBED90EE}"/>
                </a:ext>
              </a:extLst>
            </p:cNvPr>
            <p:cNvCxnSpPr>
              <a:cxnSpLocks/>
              <a:stCxn id="51" idx="3"/>
              <a:endCxn id="114" idx="1"/>
            </p:cNvCxnSpPr>
            <p:nvPr/>
          </p:nvCxnSpPr>
          <p:spPr>
            <a:xfrm>
              <a:off x="413769" y="2788859"/>
              <a:ext cx="1072588" cy="538198"/>
            </a:xfrm>
            <a:prstGeom prst="line">
              <a:avLst/>
            </a:prstGeom>
            <a:ln w="19050"/>
          </p:spPr>
          <p:style>
            <a:lnRef idx="1">
              <a:schemeClr val="dk1"/>
            </a:lnRef>
            <a:fillRef idx="0">
              <a:schemeClr val="dk1"/>
            </a:fillRef>
            <a:effectRef idx="0">
              <a:schemeClr val="dk1"/>
            </a:effectRef>
            <a:fontRef idx="minor">
              <a:schemeClr val="tx1"/>
            </a:fontRef>
          </p:style>
        </p:cxnSp>
        <p:sp>
          <p:nvSpPr>
            <p:cNvPr id="114" name="Rectangle 113">
              <a:extLst>
                <a:ext uri="{FF2B5EF4-FFF2-40B4-BE49-F238E27FC236}">
                  <a16:creationId xmlns:a16="http://schemas.microsoft.com/office/drawing/2014/main" id="{BDB4E0C2-9994-DD9A-8469-85E23D86E57B}"/>
                </a:ext>
              </a:extLst>
            </p:cNvPr>
            <p:cNvSpPr/>
            <p:nvPr/>
          </p:nvSpPr>
          <p:spPr>
            <a:xfrm>
              <a:off x="1486357" y="3212353"/>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2</a:t>
              </a:r>
            </a:p>
          </p:txBody>
        </p:sp>
        <p:sp>
          <p:nvSpPr>
            <p:cNvPr id="180" name="TextBox 179">
              <a:extLst>
                <a:ext uri="{FF2B5EF4-FFF2-40B4-BE49-F238E27FC236}">
                  <a16:creationId xmlns:a16="http://schemas.microsoft.com/office/drawing/2014/main" id="{015E5EA8-8CED-88ED-A0E6-0C4F62B27185}"/>
                </a:ext>
              </a:extLst>
            </p:cNvPr>
            <p:cNvSpPr txBox="1"/>
            <p:nvPr/>
          </p:nvSpPr>
          <p:spPr>
            <a:xfrm>
              <a:off x="839465" y="2802938"/>
              <a:ext cx="1024258" cy="269257"/>
            </a:xfrm>
            <a:prstGeom prst="rect">
              <a:avLst/>
            </a:prstGeom>
            <a:noFill/>
          </p:spPr>
          <p:txBody>
            <a:bodyPr wrap="square" rtlCol="0">
              <a:spAutoFit/>
            </a:bodyPr>
            <a:lstStyle/>
            <a:p>
              <a:r>
                <a:rPr lang="en-US" sz="1733"/>
                <a:t>1/8</a:t>
              </a:r>
            </a:p>
          </p:txBody>
        </p:sp>
      </p:grpSp>
      <p:grpSp>
        <p:nvGrpSpPr>
          <p:cNvPr id="8" name="Group 7">
            <a:extLst>
              <a:ext uri="{FF2B5EF4-FFF2-40B4-BE49-F238E27FC236}">
                <a16:creationId xmlns:a16="http://schemas.microsoft.com/office/drawing/2014/main" id="{BEA4BC78-56E3-553F-3EB8-C31FC75EB17D}"/>
              </a:ext>
            </a:extLst>
          </p:cNvPr>
          <p:cNvGrpSpPr/>
          <p:nvPr/>
        </p:nvGrpSpPr>
        <p:grpSpPr>
          <a:xfrm>
            <a:off x="551692" y="2693332"/>
            <a:ext cx="1921243" cy="1025147"/>
            <a:chOff x="413769" y="2019999"/>
            <a:chExt cx="1440932" cy="768860"/>
          </a:xfrm>
        </p:grpSpPr>
        <p:cxnSp>
          <p:nvCxnSpPr>
            <p:cNvPr id="26" name="Straight Connector 25">
              <a:extLst>
                <a:ext uri="{FF2B5EF4-FFF2-40B4-BE49-F238E27FC236}">
                  <a16:creationId xmlns:a16="http://schemas.microsoft.com/office/drawing/2014/main" id="{A65E7A87-CF52-552B-0F2F-0BE4519E8B05}"/>
                </a:ext>
              </a:extLst>
            </p:cNvPr>
            <p:cNvCxnSpPr>
              <a:cxnSpLocks/>
              <a:stCxn id="51" idx="3"/>
              <a:endCxn id="148" idx="1"/>
            </p:cNvCxnSpPr>
            <p:nvPr/>
          </p:nvCxnSpPr>
          <p:spPr>
            <a:xfrm flipV="1">
              <a:off x="413769" y="2134703"/>
              <a:ext cx="1072588" cy="654156"/>
            </a:xfrm>
            <a:prstGeom prst="line">
              <a:avLst/>
            </a:prstGeom>
            <a:ln w="19050"/>
          </p:spPr>
          <p:style>
            <a:lnRef idx="1">
              <a:schemeClr val="dk1"/>
            </a:lnRef>
            <a:fillRef idx="0">
              <a:schemeClr val="dk1"/>
            </a:fillRef>
            <a:effectRef idx="0">
              <a:schemeClr val="dk1"/>
            </a:effectRef>
            <a:fontRef idx="minor">
              <a:schemeClr val="tx1"/>
            </a:fontRef>
          </p:style>
        </p:cxnSp>
        <p:sp>
          <p:nvSpPr>
            <p:cNvPr id="148" name="Rectangle 147">
              <a:extLst>
                <a:ext uri="{FF2B5EF4-FFF2-40B4-BE49-F238E27FC236}">
                  <a16:creationId xmlns:a16="http://schemas.microsoft.com/office/drawing/2014/main" id="{649E80C2-B082-683A-A43B-50C151F86D75}"/>
                </a:ext>
              </a:extLst>
            </p:cNvPr>
            <p:cNvSpPr/>
            <p:nvPr/>
          </p:nvSpPr>
          <p:spPr>
            <a:xfrm>
              <a:off x="1486357" y="2019999"/>
              <a:ext cx="368344" cy="229408"/>
            </a:xfrm>
            <a:prstGeom prst="rect">
              <a:avLst/>
            </a:prstGeom>
            <a:solidFill>
              <a:schemeClr val="bg1">
                <a:lumMod val="65000"/>
              </a:schemeClr>
            </a:solid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3</a:t>
              </a:r>
            </a:p>
          </p:txBody>
        </p:sp>
        <p:sp>
          <p:nvSpPr>
            <p:cNvPr id="181" name="TextBox 180">
              <a:extLst>
                <a:ext uri="{FF2B5EF4-FFF2-40B4-BE49-F238E27FC236}">
                  <a16:creationId xmlns:a16="http://schemas.microsoft.com/office/drawing/2014/main" id="{A09C8383-62E3-D8E7-1BFC-EF81BA16E5C2}"/>
                </a:ext>
              </a:extLst>
            </p:cNvPr>
            <p:cNvSpPr txBox="1"/>
            <p:nvPr/>
          </p:nvSpPr>
          <p:spPr>
            <a:xfrm>
              <a:off x="822549" y="2112663"/>
              <a:ext cx="1024258" cy="269257"/>
            </a:xfrm>
            <a:prstGeom prst="rect">
              <a:avLst/>
            </a:prstGeom>
            <a:noFill/>
          </p:spPr>
          <p:txBody>
            <a:bodyPr wrap="square" rtlCol="0">
              <a:spAutoFit/>
            </a:bodyPr>
            <a:lstStyle/>
            <a:p>
              <a:r>
                <a:rPr lang="en-US" sz="1733"/>
                <a:t>1/8</a:t>
              </a:r>
            </a:p>
          </p:txBody>
        </p:sp>
      </p:grpSp>
      <p:sp>
        <p:nvSpPr>
          <p:cNvPr id="182" name="TextBox 181">
            <a:extLst>
              <a:ext uri="{FF2B5EF4-FFF2-40B4-BE49-F238E27FC236}">
                <a16:creationId xmlns:a16="http://schemas.microsoft.com/office/drawing/2014/main" id="{6C74F881-C632-1527-A961-2279A8D0F98B}"/>
              </a:ext>
            </a:extLst>
          </p:cNvPr>
          <p:cNvSpPr txBox="1"/>
          <p:nvPr/>
        </p:nvSpPr>
        <p:spPr>
          <a:xfrm>
            <a:off x="845219" y="2170333"/>
            <a:ext cx="1365677" cy="359009"/>
          </a:xfrm>
          <a:prstGeom prst="rect">
            <a:avLst/>
          </a:prstGeom>
          <a:noFill/>
        </p:spPr>
        <p:txBody>
          <a:bodyPr wrap="square" rtlCol="0">
            <a:spAutoFit/>
          </a:bodyPr>
          <a:lstStyle/>
          <a:p>
            <a:r>
              <a:rPr lang="en-US" sz="1733"/>
              <a:t>1/8</a:t>
            </a:r>
          </a:p>
        </p:txBody>
      </p:sp>
      <p:sp>
        <p:nvSpPr>
          <p:cNvPr id="183" name="TextBox 182">
            <a:extLst>
              <a:ext uri="{FF2B5EF4-FFF2-40B4-BE49-F238E27FC236}">
                <a16:creationId xmlns:a16="http://schemas.microsoft.com/office/drawing/2014/main" id="{C82778AD-FF51-A928-0336-3B72A940A9A4}"/>
              </a:ext>
            </a:extLst>
          </p:cNvPr>
          <p:cNvSpPr txBox="1"/>
          <p:nvPr/>
        </p:nvSpPr>
        <p:spPr>
          <a:xfrm>
            <a:off x="5568997" y="3140502"/>
            <a:ext cx="4925124" cy="2718180"/>
          </a:xfrm>
          <a:prstGeom prst="rect">
            <a:avLst/>
          </a:prstGeom>
          <a:noFill/>
        </p:spPr>
        <p:txBody>
          <a:bodyPr wrap="square" rtlCol="0">
            <a:spAutoFit/>
          </a:bodyPr>
          <a:lstStyle/>
          <a:p>
            <a:r>
              <a:rPr lang="en-US" sz="2133" dirty="0">
                <a:latin typeface="Inter Light" panose="02000403000000020004" pitchFamily="2" charset="0"/>
                <a:ea typeface="Inter Light" panose="02000403000000020004" pitchFamily="2" charset="0"/>
                <a:cs typeface="Inter Light" panose="02000403000000020004" pitchFamily="2" charset="0"/>
              </a:rPr>
              <a:t>A tree diagram gives a somewhat more formal explanation of the probability of each outcome.</a:t>
            </a:r>
          </a:p>
          <a:p>
            <a:endParaRPr lang="en-US" sz="2133" dirty="0">
              <a:latin typeface="Inter Light" panose="02000403000000020004" pitchFamily="2" charset="0"/>
              <a:ea typeface="Inter Light" panose="02000403000000020004" pitchFamily="2" charset="0"/>
              <a:cs typeface="Inter Light" panose="02000403000000020004" pitchFamily="2" charset="0"/>
            </a:endParaRPr>
          </a:p>
          <a:p>
            <a:r>
              <a:rPr lang="en-US" sz="2133" dirty="0">
                <a:latin typeface="Inter Light" panose="02000403000000020004" pitchFamily="2" charset="0"/>
                <a:ea typeface="Inter Light" panose="02000403000000020004" pitchFamily="2" charset="0"/>
                <a:cs typeface="Inter Light" panose="02000403000000020004" pitchFamily="2" charset="0"/>
              </a:rPr>
              <a:t>Here, we can multiply the probabilities together because the dice rolls are </a:t>
            </a:r>
            <a:r>
              <a:rPr lang="en-US" sz="2133" b="1" dirty="0">
                <a:latin typeface="Inter SemiBold" panose="02000503000000020004" pitchFamily="2" charset="0"/>
                <a:ea typeface="Inter SemiBold" panose="02000503000000020004" pitchFamily="2" charset="0"/>
                <a:cs typeface="Inter SemiBold" panose="02000503000000020004" pitchFamily="2" charset="0"/>
              </a:rPr>
              <a:t>independent</a:t>
            </a:r>
            <a:r>
              <a:rPr lang="en-US" sz="2133" dirty="0">
                <a:latin typeface="Inter Light" panose="02000403000000020004" pitchFamily="2" charset="0"/>
                <a:ea typeface="Inter Light" panose="02000403000000020004" pitchFamily="2" charset="0"/>
                <a:cs typeface="Inter Light" panose="02000403000000020004" pitchFamily="2" charset="0"/>
              </a:rPr>
              <a:t>. More on this in a later lecture.</a:t>
            </a:r>
          </a:p>
        </p:txBody>
      </p:sp>
      <mc:AlternateContent xmlns:mc="http://schemas.openxmlformats.org/markup-compatibility/2006" xmlns:a14="http://schemas.microsoft.com/office/drawing/2010/main">
        <mc:Choice Requires="a14">
          <p:sp>
            <p:nvSpPr>
              <p:cNvPr id="184" name="Text Placeholder 5">
                <a:extLst>
                  <a:ext uri="{FF2B5EF4-FFF2-40B4-BE49-F238E27FC236}">
                    <a16:creationId xmlns:a16="http://schemas.microsoft.com/office/drawing/2014/main" id="{4E2511A0-20CD-4975-302B-6A8F4E559EE3}"/>
                  </a:ext>
                </a:extLst>
              </p:cNvPr>
              <p:cNvSpPr>
                <a:spLocks noGrp="1"/>
              </p:cNvSpPr>
              <p:nvPr>
                <p:ph type="body" idx="1"/>
              </p:nvPr>
            </p:nvSpPr>
            <p:spPr>
              <a:xfrm>
                <a:off x="5324845" y="536267"/>
                <a:ext cx="6178680" cy="2587125"/>
              </a:xfrm>
            </p:spPr>
            <p:txBody>
              <a:bodyPr/>
              <a:lstStyle/>
              <a:p>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b="0" i="1" smtClean="0">
                            <a:solidFill>
                              <a:srgbClr val="7030A0"/>
                            </a:solidFill>
                            <a:latin typeface="Cambria Math" panose="02040503050406030204" pitchFamily="18" charset="0"/>
                          </a:rPr>
                          <m:t>11</m:t>
                        </m:r>
                      </m:e>
                    </m:d>
                    <m:r>
                      <a:rPr lang="en-US" i="1">
                        <a:latin typeface="Cambria Math" panose="02040503050406030204" pitchFamily="18" charset="0"/>
                      </a:rPr>
                      <m:t>=</m:t>
                    </m:r>
                    <m:r>
                      <a:rPr lang="en-US" i="1" smtClean="0">
                        <a:latin typeface="Cambria Math" panose="02040503050406030204" pitchFamily="18" charset="0"/>
                      </a:rPr>
                      <m:t>25</m:t>
                    </m:r>
                    <m:r>
                      <m:rPr>
                        <m:lit/>
                      </m:rPr>
                      <a:rPr lang="en-US" i="1">
                        <a:latin typeface="Cambria Math" panose="02040503050406030204" pitchFamily="18" charset="0"/>
                      </a:rPr>
                      <m:t>/</m:t>
                    </m:r>
                    <m:r>
                      <a:rPr lang="en-US" i="1">
                        <a:latin typeface="Cambria Math" panose="02040503050406030204" pitchFamily="18" charset="0"/>
                      </a:rPr>
                      <m:t>64</m:t>
                    </m:r>
                  </m:oMath>
                </a14:m>
                <a:endParaRPr lang="en-US" dirty="0"/>
              </a:p>
              <a:p>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smtClean="0">
                            <a:solidFill>
                              <a:schemeClr val="accent4"/>
                            </a:solidFill>
                            <a:latin typeface="Cambria Math" panose="02040503050406030204" pitchFamily="18" charset="0"/>
                          </a:rPr>
                          <m:t>12</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smtClean="0">
                            <a:solidFill>
                              <a:schemeClr val="accent4"/>
                            </a:solidFill>
                            <a:latin typeface="Cambria Math" panose="02040503050406030204" pitchFamily="18" charset="0"/>
                          </a:rPr>
                          <m:t>13</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smtClean="0">
                            <a:solidFill>
                              <a:schemeClr val="accent4"/>
                            </a:solidFill>
                            <a:latin typeface="Cambria Math" panose="02040503050406030204" pitchFamily="18" charset="0"/>
                          </a:rPr>
                          <m:t>14</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21</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31</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41</m:t>
                        </m:r>
                      </m:e>
                    </m:d>
                    <m:r>
                      <a:rPr lang="en-US" i="1">
                        <a:latin typeface="Cambria Math" panose="02040503050406030204" pitchFamily="18" charset="0"/>
                      </a:rPr>
                      <m:t>=</m:t>
                    </m:r>
                    <m:r>
                      <a:rPr lang="en-US" i="1" smtClean="0">
                        <a:latin typeface="Cambria Math" panose="02040503050406030204" pitchFamily="18" charset="0"/>
                      </a:rPr>
                      <m:t>5</m:t>
                    </m:r>
                    <m:r>
                      <m:rPr>
                        <m:lit/>
                      </m:rPr>
                      <a:rPr lang="en-US" i="1">
                        <a:latin typeface="Cambria Math" panose="02040503050406030204" pitchFamily="18" charset="0"/>
                      </a:rPr>
                      <m:t>/</m:t>
                    </m:r>
                    <m:r>
                      <a:rPr lang="en-US" i="1">
                        <a:latin typeface="Cambria Math" panose="02040503050406030204" pitchFamily="18" charset="0"/>
                      </a:rPr>
                      <m:t>64</m:t>
                    </m:r>
                  </m:oMath>
                </a14:m>
                <a:endParaRPr lang="en-US" dirty="0"/>
              </a:p>
              <a:p>
                <a14:m>
                  <m:oMath xmlns:m="http://schemas.openxmlformats.org/officeDocument/2006/math">
                    <m:r>
                      <a:rPr lang="en-US" b="1" i="1" smtClean="0">
                        <a:latin typeface="Cambria Math" panose="02040503050406030204" pitchFamily="18" charset="0"/>
                      </a:rPr>
                      <m:t>𝑷</m:t>
                    </m:r>
                    <m:d>
                      <m:dPr>
                        <m:ctrlPr>
                          <a:rPr lang="en-US" i="1">
                            <a:latin typeface="Cambria Math" panose="02040503050406030204" pitchFamily="18" charset="0"/>
                          </a:rPr>
                        </m:ctrlPr>
                      </m:dPr>
                      <m:e>
                        <m:r>
                          <a:rPr lang="en-US" i="1" smtClean="0">
                            <a:solidFill>
                              <a:schemeClr val="accent5"/>
                            </a:solidFill>
                            <a:latin typeface="Cambria Math" panose="02040503050406030204" pitchFamily="18" charset="0"/>
                          </a:rPr>
                          <m:t>22</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smtClean="0">
                            <a:solidFill>
                              <a:schemeClr val="accent5"/>
                            </a:solidFill>
                            <a:latin typeface="Cambria Math" panose="02040503050406030204" pitchFamily="18" charset="0"/>
                          </a:rPr>
                          <m:t>23</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smtClean="0">
                            <a:solidFill>
                              <a:schemeClr val="accent5"/>
                            </a:solidFill>
                            <a:latin typeface="Cambria Math" panose="02040503050406030204" pitchFamily="18" charset="0"/>
                          </a:rPr>
                          <m:t>44</m:t>
                        </m:r>
                      </m:e>
                    </m:d>
                    <m:r>
                      <a:rPr lang="en-US" i="1">
                        <a:latin typeface="Cambria Math" panose="02040503050406030204" pitchFamily="18" charset="0"/>
                      </a:rPr>
                      <m:t>=1/64</m:t>
                    </m:r>
                  </m:oMath>
                </a14:m>
                <a:endParaRPr lang="en-US" dirty="0"/>
              </a:p>
              <a:p>
                <a:pPr marL="135463" indent="0">
                  <a:buNone/>
                </a:pPr>
                <a:endParaRPr lang="en-US" dirty="0"/>
              </a:p>
            </p:txBody>
          </p:sp>
        </mc:Choice>
        <mc:Fallback xmlns="">
          <p:sp>
            <p:nvSpPr>
              <p:cNvPr id="184" name="Text Placeholder 5">
                <a:extLst>
                  <a:ext uri="{FF2B5EF4-FFF2-40B4-BE49-F238E27FC236}">
                    <a16:creationId xmlns:a16="http://schemas.microsoft.com/office/drawing/2014/main" id="{4E2511A0-20CD-4975-302B-6A8F4E559EE3}"/>
                  </a:ext>
                </a:extLst>
              </p:cNvPr>
              <p:cNvSpPr>
                <a:spLocks noGrp="1" noRot="1" noChangeAspect="1" noMove="1" noResize="1" noEditPoints="1" noAdjustHandles="1" noChangeArrowheads="1" noChangeShapeType="1" noTextEdit="1"/>
              </p:cNvSpPr>
              <p:nvPr>
                <p:ph type="body" idx="1"/>
              </p:nvPr>
            </p:nvSpPr>
            <p:spPr>
              <a:xfrm>
                <a:off x="5324845" y="536267"/>
                <a:ext cx="6178680" cy="2587125"/>
              </a:xfr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92705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4198D-6EDF-FD0B-1C05-22CD631C6EC6}"/>
              </a:ext>
            </a:extLst>
          </p:cNvPr>
          <p:cNvSpPr>
            <a:spLocks noGrp="1"/>
          </p:cNvSpPr>
          <p:nvPr>
            <p:ph type="title"/>
          </p:nvPr>
        </p:nvSpPr>
        <p:spPr/>
        <p:txBody>
          <a:bodyPr/>
          <a:lstStyle/>
          <a:p>
            <a:r>
              <a:rPr lang="en-US" dirty="0"/>
              <a:t>Reflection on Notation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B1B749-6BF1-28ED-94C0-B1129042DDFC}"/>
                  </a:ext>
                </a:extLst>
              </p:cNvPr>
              <p:cNvSpPr>
                <a:spLocks noGrp="1"/>
              </p:cNvSpPr>
              <p:nvPr>
                <p:ph idx="1"/>
              </p:nvPr>
            </p:nvSpPr>
            <p:spPr/>
            <p:txBody>
              <a:bodyPr/>
              <a:lstStyle/>
              <a:p>
                <a:pPr marL="0" indent="0">
                  <a:buNone/>
                </a:pPr>
                <a:r>
                  <a:rPr lang="en-US" dirty="0"/>
                  <a:t>My slides use parentheses for probability functions, e.g.</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𝑷</m:t>
                      </m:r>
                      <m:d>
                        <m:dPr>
                          <m:ctrlPr>
                            <a:rPr lang="en-US" sz="3200" i="1">
                              <a:latin typeface="Cambria Math" panose="02040503050406030204" pitchFamily="18" charset="0"/>
                            </a:rPr>
                          </m:ctrlPr>
                        </m:dPr>
                        <m:e>
                          <m:r>
                            <a:rPr lang="en-US" sz="3200" i="1">
                              <a:latin typeface="Cambria Math" panose="02040503050406030204" pitchFamily="18" charset="0"/>
                            </a:rPr>
                            <m:t>𝜔</m:t>
                          </m:r>
                        </m:e>
                      </m:d>
                    </m:oMath>
                  </m:oMathPara>
                </a14:m>
                <a:endParaRPr lang="en-US" sz="3200" dirty="0"/>
              </a:p>
              <a:p>
                <a:pPr marL="0" indent="0">
                  <a:buNone/>
                </a:pPr>
                <a:endParaRPr lang="en-US" sz="3200" dirty="0"/>
              </a:p>
              <a:p>
                <a:pPr marL="0" indent="0">
                  <a:buNone/>
                </a:pPr>
                <a:r>
                  <a:rPr lang="en-US" dirty="0"/>
                  <a:t>The notes use brackets and a blackboard P:</a:t>
                </a:r>
              </a:p>
              <a:p>
                <a:pPr marL="0" indent="0">
                  <a:buNone/>
                </a:pPr>
                <a:endParaRPr lang="en-US" dirty="0"/>
              </a:p>
              <a:p>
                <a:pPr marL="0" indent="0">
                  <a:buNone/>
                </a:pPr>
                <a:endParaRPr lang="en-US" dirty="0"/>
              </a:p>
              <a:p>
                <a:pPr marL="0" indent="0">
                  <a:buNone/>
                </a:pPr>
                <a:endParaRPr lang="en-US" dirty="0"/>
              </a:p>
              <a:p>
                <a:pPr marL="0" indent="0">
                  <a:buNone/>
                </a:pPr>
                <a:r>
                  <a:rPr lang="en-US" dirty="0"/>
                  <a:t>Reminder: Mathematical symbols are just placeholders for ideas.</a:t>
                </a:r>
              </a:p>
              <a:p>
                <a:r>
                  <a:rPr lang="en-US" dirty="0"/>
                  <a:t>These two notations are exactly equivalent.</a:t>
                </a:r>
              </a:p>
              <a:p>
                <a:r>
                  <a:rPr lang="en-US" dirty="0"/>
                  <a:t>Other notations exist.</a:t>
                </a:r>
              </a:p>
            </p:txBody>
          </p:sp>
        </mc:Choice>
        <mc:Fallback xmlns="">
          <p:sp>
            <p:nvSpPr>
              <p:cNvPr id="3" name="Content Placeholder 2">
                <a:extLst>
                  <a:ext uri="{FF2B5EF4-FFF2-40B4-BE49-F238E27FC236}">
                    <a16:creationId xmlns:a16="http://schemas.microsoft.com/office/drawing/2014/main" id="{3DB1B749-6BF1-28ED-94C0-B1129042DDFC}"/>
                  </a:ext>
                </a:extLst>
              </p:cNvPr>
              <p:cNvSpPr>
                <a:spLocks noGrp="1" noRot="1" noChangeAspect="1" noMove="1" noResize="1" noEditPoints="1" noAdjustHandles="1" noChangeArrowheads="1" noChangeShapeType="1" noTextEdit="1"/>
              </p:cNvSpPr>
              <p:nvPr>
                <p:ph idx="1"/>
              </p:nvPr>
            </p:nvSpPr>
            <p:spPr>
              <a:blipFill>
                <a:blip r:embed="rId2"/>
                <a:stretch>
                  <a:fillRect l="-849" t="-541" b="-735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868B8FF-BD6C-15A2-8BC5-E4137BB2DFD7}"/>
              </a:ext>
            </a:extLst>
          </p:cNvPr>
          <p:cNvPicPr>
            <a:picLocks noChangeAspect="1"/>
          </p:cNvPicPr>
          <p:nvPr/>
        </p:nvPicPr>
        <p:blipFill>
          <a:blip r:embed="rId3"/>
          <a:stretch>
            <a:fillRect/>
          </a:stretch>
        </p:blipFill>
        <p:spPr>
          <a:xfrm>
            <a:off x="5188669" y="3567430"/>
            <a:ext cx="1389299" cy="1004570"/>
          </a:xfrm>
          <a:prstGeom prst="rect">
            <a:avLst/>
          </a:prstGeom>
        </p:spPr>
      </p:pic>
    </p:spTree>
    <p:extLst>
      <p:ext uri="{BB962C8B-B14F-4D97-AF65-F5344CB8AC3E}">
        <p14:creationId xmlns:p14="http://schemas.microsoft.com/office/powerpoint/2010/main" val="2810177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FD14A-D1F3-24C2-6308-762199A68421}"/>
              </a:ext>
            </a:extLst>
          </p:cNvPr>
          <p:cNvSpPr>
            <a:spLocks noGrp="1"/>
          </p:cNvSpPr>
          <p:nvPr>
            <p:ph type="title"/>
          </p:nvPr>
        </p:nvSpPr>
        <p:spPr/>
        <p:txBody>
          <a:bodyPr/>
          <a:lstStyle/>
          <a:p>
            <a:r>
              <a:rPr lang="en-US" dirty="0"/>
              <a:t>Reflection on Problem Framing: CP2 vs. </a:t>
            </a:r>
            <a:r>
              <a:rPr lang="en-US" dirty="0">
                <a:solidFill>
                  <a:schemeClr val="accent2"/>
                </a:solidFill>
              </a:rPr>
              <a:t>CP4</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5C2035-0773-AE16-0CFB-2A49B26D88CB}"/>
                  </a:ext>
                </a:extLst>
              </p:cNvPr>
              <p:cNvSpPr>
                <a:spLocks noGrp="1"/>
              </p:cNvSpPr>
              <p:nvPr>
                <p:ph idx="1"/>
              </p:nvPr>
            </p:nvSpPr>
            <p:spPr/>
            <p:txBody>
              <a:bodyPr/>
              <a:lstStyle/>
              <a:p>
                <a:pPr marL="0" indent="0">
                  <a:buNone/>
                </a:pPr>
                <a:r>
                  <a:rPr lang="en-US" dirty="0"/>
                  <a:t>We thought of our set in terms of counting problem 2 (ordered w/replacement). </a:t>
                </a:r>
              </a:p>
              <a:p>
                <a:r>
                  <a:rPr lang="en-US" dirty="0"/>
                  <a:t>Also valid to define in terms of </a:t>
                </a:r>
                <a:r>
                  <a:rPr lang="en-US" dirty="0">
                    <a:solidFill>
                      <a:schemeClr val="accent2"/>
                    </a:solidFill>
                  </a:rPr>
                  <a:t>CP4 (unordered w/replacement)</a:t>
                </a:r>
                <a:r>
                  <a:rPr lang="en-US" dirty="0"/>
                  <a:t>.</a:t>
                </a:r>
              </a:p>
              <a:p>
                <a:pPr marL="0" indent="0">
                  <a:buNone/>
                </a:pPr>
                <a:endParaRPr lang="en-US" sz="400" dirty="0"/>
              </a:p>
              <a:p>
                <a:pPr marL="0" indent="0">
                  <a:buNone/>
                </a:pPr>
                <a:endParaRPr lang="en-US" b="1" dirty="0"/>
              </a:p>
              <a:p>
                <a:pPr marL="0" indent="0">
                  <a:buNone/>
                </a:pPr>
                <a:r>
                  <a:rPr lang="en-US" b="1" dirty="0">
                    <a:solidFill>
                      <a:schemeClr val="accent2"/>
                    </a:solidFill>
                  </a:rPr>
                  <a:t>CP4</a:t>
                </a:r>
                <a:r>
                  <a:rPr lang="en-US" b="1" dirty="0"/>
                  <a:t> view: For </a:t>
                </a:r>
                <a:r>
                  <a:rPr lang="en-US" b="1" dirty="0">
                    <a:latin typeface="Inter SemiBold" panose="02000503000000020004" pitchFamily="2" charset="0"/>
                    <a:ea typeface="Inter SemiBold" panose="02000503000000020004" pitchFamily="2" charset="0"/>
                    <a:cs typeface="Inter SemiBold" panose="02000503000000020004" pitchFamily="2" charset="0"/>
                  </a:rPr>
                  <a:t>two four sided dice: </a:t>
                </a:r>
                <a14:m>
                  <m:oMath xmlns:m="http://schemas.openxmlformats.org/officeDocument/2006/math">
                    <m:r>
                      <m:rPr>
                        <m:sty m:val="p"/>
                      </m:rPr>
                      <a:rPr lang="en-US" smtClean="0">
                        <a:solidFill>
                          <a:schemeClr val="accent2"/>
                        </a:solidFill>
                        <a:latin typeface="Cambria Math" panose="02040503050406030204" pitchFamily="18" charset="0"/>
                      </a:rPr>
                      <m:t>Ω</m:t>
                    </m:r>
                    <m:r>
                      <a:rPr lang="en-US" smtClean="0">
                        <a:solidFill>
                          <a:schemeClr val="accent2"/>
                        </a:solidFill>
                        <a:latin typeface="Cambria Math" panose="02040503050406030204" pitchFamily="18" charset="0"/>
                      </a:rPr>
                      <m:t>={11, 12, 13, 14, 22, 23, 24, 33, 34, 44} </m:t>
                    </m:r>
                  </m:oMath>
                </a14:m>
                <a:endParaRPr lang="en-US" dirty="0"/>
              </a:p>
              <a:p>
                <a:r>
                  <a:rPr lang="en-US" dirty="0">
                    <a:solidFill>
                      <a:schemeClr val="accent2"/>
                    </a:solidFill>
                  </a:rPr>
                  <a:t>10</a:t>
                </a:r>
                <a:r>
                  <a:rPr lang="en-US" dirty="0"/>
                  <a:t> outcomes rather than 16 because </a:t>
                </a:r>
                <a14:m>
                  <m:oMath xmlns:m="http://schemas.openxmlformats.org/officeDocument/2006/math">
                    <m:d>
                      <m:dPr>
                        <m:begChr m:val="|"/>
                        <m:endChr m:val="|"/>
                        <m:ctrlPr>
                          <a:rPr lang="en-US" i="1" smtClean="0">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𝐶𝑃</m:t>
                        </m:r>
                        <m:r>
                          <a:rPr lang="en-US" i="1">
                            <a:solidFill>
                              <a:schemeClr val="accent2"/>
                            </a:solidFill>
                            <a:latin typeface="Cambria Math" panose="02040503050406030204" pitchFamily="18" charset="0"/>
                          </a:rPr>
                          <m:t>4</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4,2</m:t>
                            </m:r>
                          </m:e>
                        </m:d>
                      </m:e>
                    </m:d>
                    <m:r>
                      <a:rPr lang="en-US" i="1">
                        <a:solidFill>
                          <a:schemeClr val="accent2"/>
                        </a:solidFill>
                        <a:latin typeface="Cambria Math" panose="02040503050406030204" pitchFamily="18" charset="0"/>
                      </a:rPr>
                      <m:t>=</m:t>
                    </m:r>
                    <m:d>
                      <m:dPr>
                        <m:ctrlPr>
                          <a:rPr lang="en-US" i="1">
                            <a:solidFill>
                              <a:schemeClr val="accent2"/>
                            </a:solidFill>
                            <a:latin typeface="Cambria Math" panose="02040503050406030204" pitchFamily="18" charset="0"/>
                          </a:rPr>
                        </m:ctrlPr>
                      </m:dPr>
                      <m:e>
                        <m:f>
                          <m:fPr>
                            <m:type m:val="noBar"/>
                            <m:ctrlPr>
                              <a:rPr lang="en-US" i="1">
                                <a:solidFill>
                                  <a:schemeClr val="accent2"/>
                                </a:solidFill>
                                <a:latin typeface="Cambria Math" panose="02040503050406030204" pitchFamily="18" charset="0"/>
                              </a:rPr>
                            </m:ctrlPr>
                          </m:fPr>
                          <m:num>
                            <m:r>
                              <a:rPr lang="en-US" i="1">
                                <a:solidFill>
                                  <a:schemeClr val="accent2"/>
                                </a:solidFill>
                                <a:latin typeface="Cambria Math" panose="02040503050406030204" pitchFamily="18" charset="0"/>
                              </a:rPr>
                              <m:t>5</m:t>
                            </m:r>
                          </m:num>
                          <m:den>
                            <m:r>
                              <a:rPr lang="en-US" i="1">
                                <a:solidFill>
                                  <a:schemeClr val="accent2"/>
                                </a:solidFill>
                                <a:latin typeface="Cambria Math" panose="02040503050406030204" pitchFamily="18" charset="0"/>
                              </a:rPr>
                              <m:t>3</m:t>
                            </m:r>
                          </m:den>
                        </m:f>
                      </m:e>
                    </m:d>
                    <m:r>
                      <a:rPr lang="en-US" i="1">
                        <a:solidFill>
                          <a:schemeClr val="accent2"/>
                        </a:solidFill>
                        <a:latin typeface="Cambria Math" panose="02040503050406030204" pitchFamily="18" charset="0"/>
                      </a:rPr>
                      <m:t>=</m:t>
                    </m:r>
                    <m:d>
                      <m:dPr>
                        <m:ctrlPr>
                          <a:rPr lang="en-US" i="1">
                            <a:solidFill>
                              <a:schemeClr val="accent2"/>
                            </a:solidFill>
                            <a:latin typeface="Cambria Math" panose="02040503050406030204" pitchFamily="18" charset="0"/>
                          </a:rPr>
                        </m:ctrlPr>
                      </m:dPr>
                      <m:e>
                        <m:f>
                          <m:fPr>
                            <m:type m:val="noBar"/>
                            <m:ctrlPr>
                              <a:rPr lang="en-US" i="1">
                                <a:solidFill>
                                  <a:schemeClr val="accent2"/>
                                </a:solidFill>
                                <a:latin typeface="Cambria Math" panose="02040503050406030204" pitchFamily="18" charset="0"/>
                              </a:rPr>
                            </m:ctrlPr>
                          </m:fPr>
                          <m:num>
                            <m:r>
                              <a:rPr lang="en-US" i="1">
                                <a:solidFill>
                                  <a:schemeClr val="accent2"/>
                                </a:solidFill>
                                <a:latin typeface="Cambria Math" panose="02040503050406030204" pitchFamily="18" charset="0"/>
                              </a:rPr>
                              <m:t>5</m:t>
                            </m:r>
                          </m:num>
                          <m:den>
                            <m:r>
                              <a:rPr lang="en-US" i="1">
                                <a:solidFill>
                                  <a:schemeClr val="accent2"/>
                                </a:solidFill>
                                <a:latin typeface="Cambria Math" panose="02040503050406030204" pitchFamily="18" charset="0"/>
                              </a:rPr>
                              <m:t>2</m:t>
                            </m:r>
                          </m:den>
                        </m:f>
                      </m:e>
                    </m:d>
                    <m:r>
                      <a:rPr lang="en-US" i="1">
                        <a:solidFill>
                          <a:schemeClr val="accent2"/>
                        </a:solidFill>
                        <a:latin typeface="Cambria Math" panose="02040503050406030204" pitchFamily="18" charset="0"/>
                      </a:rPr>
                      <m:t>=10</m:t>
                    </m:r>
                  </m:oMath>
                </a14:m>
                <a:r>
                  <a:rPr lang="en-US" dirty="0"/>
                  <a:t>.</a:t>
                </a:r>
              </a:p>
              <a:p>
                <a:r>
                  <a:rPr lang="en-US" dirty="0"/>
                  <a:t>Bad idea! </a:t>
                </a:r>
                <a:r>
                  <a:rPr lang="en-US" dirty="0">
                    <a:solidFill>
                      <a:schemeClr val="accent2"/>
                    </a:solidFill>
                  </a:rPr>
                  <a:t>CP4</a:t>
                </a:r>
                <a:r>
                  <a:rPr lang="en-US" dirty="0"/>
                  <a:t> yields a </a:t>
                </a:r>
                <a:r>
                  <a:rPr lang="en-US" b="1" dirty="0">
                    <a:latin typeface="Inter SemiBold" panose="02000503000000020004" pitchFamily="2" charset="0"/>
                    <a:ea typeface="Inter SemiBold" panose="02000503000000020004" pitchFamily="2" charset="0"/>
                    <a:cs typeface="Inter SemiBold" panose="02000503000000020004" pitchFamily="2" charset="0"/>
                  </a:rPr>
                  <a:t>non-uniform</a:t>
                </a:r>
                <a:r>
                  <a:rPr lang="en-US" dirty="0"/>
                  <a:t> probability space even with fair dice. Harder to work with. For this reason, we’ll usually prefer CP2 over </a:t>
                </a:r>
                <a:r>
                  <a:rPr lang="en-US" dirty="0">
                    <a:solidFill>
                      <a:schemeClr val="accent2"/>
                    </a:solidFill>
                  </a:rPr>
                  <a:t>CP4</a:t>
                </a:r>
                <a:r>
                  <a:rPr lang="en-US" dirty="0"/>
                  <a:t>.</a:t>
                </a:r>
              </a:p>
              <a:p>
                <a:pPr marL="844550" lvl="1" indent="-285750"/>
                <a14:m>
                  <m:oMath xmlns:m="http://schemas.openxmlformats.org/officeDocument/2006/math">
                    <m:r>
                      <a:rPr lang="en-US" b="1" i="1" smtClean="0">
                        <a:solidFill>
                          <a:schemeClr val="accent2"/>
                        </a:solidFill>
                        <a:latin typeface="Cambria Math" panose="02040503050406030204" pitchFamily="18" charset="0"/>
                      </a:rPr>
                      <m:t>𝑷</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11</m:t>
                        </m:r>
                      </m:e>
                    </m:d>
                    <m:r>
                      <a:rPr lang="en-US" i="1">
                        <a:solidFill>
                          <a:schemeClr val="accent2"/>
                        </a:solidFill>
                        <a:latin typeface="Cambria Math" panose="02040503050406030204" pitchFamily="18" charset="0"/>
                      </a:rPr>
                      <m:t>=1/16</m:t>
                    </m:r>
                  </m:oMath>
                </a14:m>
                <a:endParaRPr lang="en-US" i="1" dirty="0">
                  <a:solidFill>
                    <a:schemeClr val="accent2"/>
                  </a:solidFill>
                  <a:latin typeface="Cambria Math" panose="02040503050406030204" pitchFamily="18" charset="0"/>
                </a:endParaRPr>
              </a:p>
              <a:p>
                <a:pPr marL="844550" lvl="1" indent="-285750"/>
                <a14:m>
                  <m:oMath xmlns:m="http://schemas.openxmlformats.org/officeDocument/2006/math">
                    <m:r>
                      <a:rPr lang="en-US" b="1" i="1">
                        <a:solidFill>
                          <a:schemeClr val="accent2"/>
                        </a:solidFill>
                        <a:latin typeface="Cambria Math" panose="02040503050406030204" pitchFamily="18" charset="0"/>
                      </a:rPr>
                      <m:t>𝑷</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12</m:t>
                        </m:r>
                      </m:e>
                    </m:d>
                    <m:r>
                      <a:rPr lang="en-US" i="1">
                        <a:solidFill>
                          <a:schemeClr val="accent2"/>
                        </a:solidFill>
                        <a:latin typeface="Cambria Math" panose="02040503050406030204" pitchFamily="18" charset="0"/>
                      </a:rPr>
                      <m:t>=1/8</m:t>
                    </m:r>
                  </m:oMath>
                </a14:m>
                <a:endParaRPr lang="en-US" dirty="0">
                  <a:solidFill>
                    <a:schemeClr val="accent2"/>
                  </a:solidFill>
                </a:endParaRP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55C2035-0773-AE16-0CFB-2A49B26D88CB}"/>
                  </a:ext>
                </a:extLst>
              </p:cNvPr>
              <p:cNvSpPr>
                <a:spLocks noGrp="1" noRot="1" noChangeAspect="1" noMove="1" noResize="1" noEditPoints="1" noAdjustHandles="1" noChangeArrowheads="1" noChangeShapeType="1" noTextEdit="1"/>
              </p:cNvSpPr>
              <p:nvPr>
                <p:ph idx="1"/>
              </p:nvPr>
            </p:nvSpPr>
            <p:spPr>
              <a:blipFill>
                <a:blip r:embed="rId2"/>
                <a:stretch>
                  <a:fillRect l="-849" t="-541" r="-955"/>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DA3F381A-299B-4642-B6E8-409E32B94C1E}"/>
              </a:ext>
            </a:extLst>
          </p:cNvPr>
          <p:cNvGrpSpPr/>
          <p:nvPr/>
        </p:nvGrpSpPr>
        <p:grpSpPr>
          <a:xfrm>
            <a:off x="93657" y="5145051"/>
            <a:ext cx="4766755" cy="1521955"/>
            <a:chOff x="3568377" y="5185691"/>
            <a:chExt cx="4766755" cy="1521955"/>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31568EE-8D46-3249-BE94-B9AF392E3FAE}"/>
                    </a:ext>
                  </a:extLst>
                </p:cNvPr>
                <p:cNvSpPr txBox="1"/>
                <p:nvPr/>
              </p:nvSpPr>
              <p:spPr>
                <a:xfrm>
                  <a:off x="3568377" y="5757446"/>
                  <a:ext cx="120133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m:rPr>
                                <m:sty m:val="p"/>
                              </m:rPr>
                              <a:rPr lang="en-US" sz="2400" b="0" i="0" smtClean="0">
                                <a:latin typeface="Cambria Math" panose="02040503050406030204" pitchFamily="18" charset="0"/>
                              </a:rPr>
                              <m:t>CP</m:t>
                            </m:r>
                            <m:r>
                              <a:rPr lang="en-US" sz="2400" b="0" i="0" smtClean="0">
                                <a:latin typeface="Cambria Math" panose="02040503050406030204" pitchFamily="18" charset="0"/>
                              </a:rPr>
                              <m:t>2</m:t>
                            </m:r>
                          </m:sub>
                        </m:sSub>
                        <m:r>
                          <a:rPr lang="en-US" sz="2400" b="0" i="1" smtClean="0">
                            <a:latin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C31568EE-8D46-3249-BE94-B9AF392E3FAE}"/>
                    </a:ext>
                  </a:extLst>
                </p:cNvPr>
                <p:cNvSpPr txBox="1">
                  <a:spLocks noRot="1" noChangeAspect="1" noMove="1" noResize="1" noEditPoints="1" noAdjustHandles="1" noChangeArrowheads="1" noChangeShapeType="1" noTextEdit="1"/>
                </p:cNvSpPr>
                <p:nvPr/>
              </p:nvSpPr>
              <p:spPr>
                <a:xfrm>
                  <a:off x="3568377" y="5757446"/>
                  <a:ext cx="1201331" cy="461665"/>
                </a:xfrm>
                <a:prstGeom prst="rect">
                  <a:avLst/>
                </a:prstGeom>
                <a:blipFill>
                  <a:blip r:embed="rId3"/>
                  <a:stretch>
                    <a:fillRect b="-1316"/>
                  </a:stretch>
                </a:blipFill>
              </p:spPr>
              <p:txBody>
                <a:bodyPr/>
                <a:lstStyle/>
                <a:p>
                  <a:r>
                    <a:rPr lang="en-US">
                      <a:noFill/>
                    </a:rPr>
                    <a:t> </a:t>
                  </a:r>
                </a:p>
              </p:txBody>
            </p:sp>
          </mc:Fallback>
        </mc:AlternateContent>
        <p:sp>
          <p:nvSpPr>
            <p:cNvPr id="7" name="Freeform: Shape 6">
              <a:extLst>
                <a:ext uri="{FF2B5EF4-FFF2-40B4-BE49-F238E27FC236}">
                  <a16:creationId xmlns:a16="http://schemas.microsoft.com/office/drawing/2014/main" id="{FC086B06-11E2-DD5C-2456-D2E21618D834}"/>
                </a:ext>
              </a:extLst>
            </p:cNvPr>
            <p:cNvSpPr/>
            <p:nvPr/>
          </p:nvSpPr>
          <p:spPr>
            <a:xfrm>
              <a:off x="4767915" y="5185691"/>
              <a:ext cx="3567217" cy="1521955"/>
            </a:xfrm>
            <a:custGeom>
              <a:avLst/>
              <a:gdLst>
                <a:gd name="connsiteX0" fmla="*/ 209121 w 3567217"/>
                <a:gd name="connsiteY0" fmla="*/ 42959 h 1521955"/>
                <a:gd name="connsiteX1" fmla="*/ 135478 w 3567217"/>
                <a:gd name="connsiteY1" fmla="*/ 79780 h 1521955"/>
                <a:gd name="connsiteX2" fmla="*/ 92520 w 3567217"/>
                <a:gd name="connsiteY2" fmla="*/ 135012 h 1521955"/>
                <a:gd name="connsiteX3" fmla="*/ 104794 w 3567217"/>
                <a:gd name="connsiteY3" fmla="*/ 220929 h 1521955"/>
                <a:gd name="connsiteX4" fmla="*/ 123204 w 3567217"/>
                <a:gd name="connsiteY4" fmla="*/ 263888 h 1521955"/>
                <a:gd name="connsiteX5" fmla="*/ 135478 w 3567217"/>
                <a:gd name="connsiteY5" fmla="*/ 368215 h 1521955"/>
                <a:gd name="connsiteX6" fmla="*/ 129341 w 3567217"/>
                <a:gd name="connsiteY6" fmla="*/ 632102 h 1521955"/>
                <a:gd name="connsiteX7" fmla="*/ 104794 w 3567217"/>
                <a:gd name="connsiteY7" fmla="*/ 693471 h 1521955"/>
                <a:gd name="connsiteX8" fmla="*/ 6603 w 3567217"/>
                <a:gd name="connsiteY8" fmla="*/ 859168 h 1521955"/>
                <a:gd name="connsiteX9" fmla="*/ 466 w 3567217"/>
                <a:gd name="connsiteY9" fmla="*/ 883716 h 1521955"/>
                <a:gd name="connsiteX10" fmla="*/ 43425 w 3567217"/>
                <a:gd name="connsiteY10" fmla="*/ 994180 h 1521955"/>
                <a:gd name="connsiteX11" fmla="*/ 49562 w 3567217"/>
                <a:gd name="connsiteY11" fmla="*/ 1116918 h 1521955"/>
                <a:gd name="connsiteX12" fmla="*/ 55698 w 3567217"/>
                <a:gd name="connsiteY12" fmla="*/ 1166014 h 1521955"/>
                <a:gd name="connsiteX13" fmla="*/ 74109 w 3567217"/>
                <a:gd name="connsiteY13" fmla="*/ 1202835 h 1521955"/>
                <a:gd name="connsiteX14" fmla="*/ 92520 w 3567217"/>
                <a:gd name="connsiteY14" fmla="*/ 1245794 h 1521955"/>
                <a:gd name="connsiteX15" fmla="*/ 129341 w 3567217"/>
                <a:gd name="connsiteY15" fmla="*/ 1282615 h 1521955"/>
                <a:gd name="connsiteX16" fmla="*/ 258217 w 3567217"/>
                <a:gd name="connsiteY16" fmla="*/ 1374669 h 1521955"/>
                <a:gd name="connsiteX17" fmla="*/ 399366 w 3567217"/>
                <a:gd name="connsiteY17" fmla="*/ 1436038 h 1521955"/>
                <a:gd name="connsiteX18" fmla="*/ 552788 w 3567217"/>
                <a:gd name="connsiteY18" fmla="*/ 1466722 h 1521955"/>
                <a:gd name="connsiteX19" fmla="*/ 761443 w 3567217"/>
                <a:gd name="connsiteY19" fmla="*/ 1485133 h 1521955"/>
                <a:gd name="connsiteX20" fmla="*/ 878045 w 3567217"/>
                <a:gd name="connsiteY20" fmla="*/ 1491270 h 1521955"/>
                <a:gd name="connsiteX21" fmla="*/ 951688 w 3567217"/>
                <a:gd name="connsiteY21" fmla="*/ 1485133 h 1521955"/>
                <a:gd name="connsiteX22" fmla="*/ 1068289 w 3567217"/>
                <a:gd name="connsiteY22" fmla="*/ 1454449 h 1521955"/>
                <a:gd name="connsiteX23" fmla="*/ 1148069 w 3567217"/>
                <a:gd name="connsiteY23" fmla="*/ 1442175 h 1521955"/>
                <a:gd name="connsiteX24" fmla="*/ 1240123 w 3567217"/>
                <a:gd name="connsiteY24" fmla="*/ 1448312 h 1521955"/>
                <a:gd name="connsiteX25" fmla="*/ 1356724 w 3567217"/>
                <a:gd name="connsiteY25" fmla="*/ 1485133 h 1521955"/>
                <a:gd name="connsiteX26" fmla="*/ 1479462 w 3567217"/>
                <a:gd name="connsiteY26" fmla="*/ 1497407 h 1521955"/>
                <a:gd name="connsiteX27" fmla="*/ 1651296 w 3567217"/>
                <a:gd name="connsiteY27" fmla="*/ 1491270 h 1521955"/>
                <a:gd name="connsiteX28" fmla="*/ 1749486 w 3567217"/>
                <a:gd name="connsiteY28" fmla="*/ 1466722 h 1521955"/>
                <a:gd name="connsiteX29" fmla="*/ 1841540 w 3567217"/>
                <a:gd name="connsiteY29" fmla="*/ 1454449 h 1521955"/>
                <a:gd name="connsiteX30" fmla="*/ 1902909 w 3567217"/>
                <a:gd name="connsiteY30" fmla="*/ 1472859 h 1521955"/>
                <a:gd name="connsiteX31" fmla="*/ 1939731 w 3567217"/>
                <a:gd name="connsiteY31" fmla="*/ 1503544 h 1521955"/>
                <a:gd name="connsiteX32" fmla="*/ 1976552 w 3567217"/>
                <a:gd name="connsiteY32" fmla="*/ 1509681 h 1521955"/>
                <a:gd name="connsiteX33" fmla="*/ 2056332 w 3567217"/>
                <a:gd name="connsiteY33" fmla="*/ 1515818 h 1521955"/>
                <a:gd name="connsiteX34" fmla="*/ 2160659 w 3567217"/>
                <a:gd name="connsiteY34" fmla="*/ 1497407 h 1521955"/>
                <a:gd name="connsiteX35" fmla="*/ 2228166 w 3567217"/>
                <a:gd name="connsiteY35" fmla="*/ 1478996 h 1521955"/>
                <a:gd name="connsiteX36" fmla="*/ 2375451 w 3567217"/>
                <a:gd name="connsiteY36" fmla="*/ 1485133 h 1521955"/>
                <a:gd name="connsiteX37" fmla="*/ 2485916 w 3567217"/>
                <a:gd name="connsiteY37" fmla="*/ 1497407 h 1521955"/>
                <a:gd name="connsiteX38" fmla="*/ 2577970 w 3567217"/>
                <a:gd name="connsiteY38" fmla="*/ 1515818 h 1521955"/>
                <a:gd name="connsiteX39" fmla="*/ 2676160 w 3567217"/>
                <a:gd name="connsiteY39" fmla="*/ 1521955 h 1521955"/>
                <a:gd name="connsiteX40" fmla="*/ 2940047 w 3567217"/>
                <a:gd name="connsiteY40" fmla="*/ 1497407 h 1521955"/>
                <a:gd name="connsiteX41" fmla="*/ 3019827 w 3567217"/>
                <a:gd name="connsiteY41" fmla="*/ 1491270 h 1521955"/>
                <a:gd name="connsiteX42" fmla="*/ 3124155 w 3567217"/>
                <a:gd name="connsiteY42" fmla="*/ 1478996 h 1521955"/>
                <a:gd name="connsiteX43" fmla="*/ 3160976 w 3567217"/>
                <a:gd name="connsiteY43" fmla="*/ 1472859 h 1521955"/>
                <a:gd name="connsiteX44" fmla="*/ 3363494 w 3567217"/>
                <a:gd name="connsiteY44" fmla="*/ 1466722 h 1521955"/>
                <a:gd name="connsiteX45" fmla="*/ 3510780 w 3567217"/>
                <a:gd name="connsiteY45" fmla="*/ 1448312 h 1521955"/>
                <a:gd name="connsiteX46" fmla="*/ 3541465 w 3567217"/>
                <a:gd name="connsiteY46" fmla="*/ 1393079 h 1521955"/>
                <a:gd name="connsiteX47" fmla="*/ 3566013 w 3567217"/>
                <a:gd name="connsiteY47" fmla="*/ 1196698 h 1521955"/>
                <a:gd name="connsiteX48" fmla="*/ 3547602 w 3567217"/>
                <a:gd name="connsiteY48" fmla="*/ 1135329 h 1521955"/>
                <a:gd name="connsiteX49" fmla="*/ 3541465 w 3567217"/>
                <a:gd name="connsiteY49" fmla="*/ 1061686 h 1521955"/>
                <a:gd name="connsiteX50" fmla="*/ 3547602 w 3567217"/>
                <a:gd name="connsiteY50" fmla="*/ 914400 h 1521955"/>
                <a:gd name="connsiteX51" fmla="*/ 3486233 w 3567217"/>
                <a:gd name="connsiteY51" fmla="*/ 742567 h 1521955"/>
                <a:gd name="connsiteX52" fmla="*/ 3388042 w 3567217"/>
                <a:gd name="connsiteY52" fmla="*/ 632102 h 1521955"/>
                <a:gd name="connsiteX53" fmla="*/ 3375768 w 3567217"/>
                <a:gd name="connsiteY53" fmla="*/ 601418 h 1521955"/>
                <a:gd name="connsiteX54" fmla="*/ 3357357 w 3567217"/>
                <a:gd name="connsiteY54" fmla="*/ 564596 h 1521955"/>
                <a:gd name="connsiteX55" fmla="*/ 3369631 w 3567217"/>
                <a:gd name="connsiteY55" fmla="*/ 490953 h 1521955"/>
                <a:gd name="connsiteX56" fmla="*/ 3381905 w 3567217"/>
                <a:gd name="connsiteY56" fmla="*/ 441858 h 1521955"/>
                <a:gd name="connsiteX57" fmla="*/ 3394179 w 3567217"/>
                <a:gd name="connsiteY57" fmla="*/ 386626 h 1521955"/>
                <a:gd name="connsiteX58" fmla="*/ 3375768 w 3567217"/>
                <a:gd name="connsiteY58" fmla="*/ 263888 h 1521955"/>
                <a:gd name="connsiteX59" fmla="*/ 3338947 w 3567217"/>
                <a:gd name="connsiteY59" fmla="*/ 208655 h 1521955"/>
                <a:gd name="connsiteX60" fmla="*/ 3222345 w 3567217"/>
                <a:gd name="connsiteY60" fmla="*/ 98191 h 1521955"/>
                <a:gd name="connsiteX61" fmla="*/ 3142566 w 3567217"/>
                <a:gd name="connsiteY61" fmla="*/ 79780 h 1521955"/>
                <a:gd name="connsiteX62" fmla="*/ 2835720 w 3567217"/>
                <a:gd name="connsiteY62" fmla="*/ 55232 h 1521955"/>
                <a:gd name="connsiteX63" fmla="*/ 2768214 w 3567217"/>
                <a:gd name="connsiteY63" fmla="*/ 49096 h 1521955"/>
                <a:gd name="connsiteX64" fmla="*/ 2559559 w 3567217"/>
                <a:gd name="connsiteY64" fmla="*/ 24548 h 1521955"/>
                <a:gd name="connsiteX65" fmla="*/ 2344767 w 3567217"/>
                <a:gd name="connsiteY65" fmla="*/ 6137 h 1521955"/>
                <a:gd name="connsiteX66" fmla="*/ 2246576 w 3567217"/>
                <a:gd name="connsiteY66" fmla="*/ 0 h 1521955"/>
                <a:gd name="connsiteX67" fmla="*/ 1798582 w 3567217"/>
                <a:gd name="connsiteY67" fmla="*/ 18411 h 1521955"/>
                <a:gd name="connsiteX68" fmla="*/ 1675843 w 3567217"/>
                <a:gd name="connsiteY68" fmla="*/ 55232 h 1521955"/>
                <a:gd name="connsiteX69" fmla="*/ 1639022 w 3567217"/>
                <a:gd name="connsiteY69" fmla="*/ 73643 h 1521955"/>
                <a:gd name="connsiteX70" fmla="*/ 1589927 w 3567217"/>
                <a:gd name="connsiteY70" fmla="*/ 92054 h 1521955"/>
                <a:gd name="connsiteX71" fmla="*/ 1479462 w 3567217"/>
                <a:gd name="connsiteY71" fmla="*/ 85917 h 1521955"/>
                <a:gd name="connsiteX72" fmla="*/ 1332176 w 3567217"/>
                <a:gd name="connsiteY72" fmla="*/ 49096 h 1521955"/>
                <a:gd name="connsiteX73" fmla="*/ 1191027 w 3567217"/>
                <a:gd name="connsiteY73" fmla="*/ 30685 h 1521955"/>
                <a:gd name="connsiteX74" fmla="*/ 810539 w 3567217"/>
                <a:gd name="connsiteY74" fmla="*/ 49096 h 1521955"/>
                <a:gd name="connsiteX75" fmla="*/ 693937 w 3567217"/>
                <a:gd name="connsiteY75" fmla="*/ 61369 h 1521955"/>
                <a:gd name="connsiteX76" fmla="*/ 307312 w 3567217"/>
                <a:gd name="connsiteY76" fmla="*/ 36822 h 1521955"/>
                <a:gd name="connsiteX77" fmla="*/ 209121 w 3567217"/>
                <a:gd name="connsiteY77" fmla="*/ 42959 h 152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567217" h="1521955">
                  <a:moveTo>
                    <a:pt x="209121" y="42959"/>
                  </a:moveTo>
                  <a:cubicBezTo>
                    <a:pt x="180482" y="50119"/>
                    <a:pt x="152514" y="63961"/>
                    <a:pt x="135478" y="79780"/>
                  </a:cubicBezTo>
                  <a:cubicBezTo>
                    <a:pt x="118387" y="95651"/>
                    <a:pt x="92520" y="135012"/>
                    <a:pt x="92520" y="135012"/>
                  </a:cubicBezTo>
                  <a:cubicBezTo>
                    <a:pt x="96611" y="163651"/>
                    <a:pt x="98093" y="192786"/>
                    <a:pt x="104794" y="220929"/>
                  </a:cubicBezTo>
                  <a:cubicBezTo>
                    <a:pt x="108402" y="236085"/>
                    <a:pt x="119190" y="248835"/>
                    <a:pt x="123204" y="263888"/>
                  </a:cubicBezTo>
                  <a:cubicBezTo>
                    <a:pt x="124811" y="269913"/>
                    <a:pt x="135189" y="365612"/>
                    <a:pt x="135478" y="368215"/>
                  </a:cubicBezTo>
                  <a:cubicBezTo>
                    <a:pt x="133432" y="456177"/>
                    <a:pt x="137605" y="544505"/>
                    <a:pt x="129341" y="632102"/>
                  </a:cubicBezTo>
                  <a:cubicBezTo>
                    <a:pt x="127272" y="654037"/>
                    <a:pt x="115437" y="674180"/>
                    <a:pt x="104794" y="693471"/>
                  </a:cubicBezTo>
                  <a:cubicBezTo>
                    <a:pt x="-80604" y="1029508"/>
                    <a:pt x="92301" y="687776"/>
                    <a:pt x="6603" y="859168"/>
                  </a:cubicBezTo>
                  <a:cubicBezTo>
                    <a:pt x="4557" y="867351"/>
                    <a:pt x="-1753" y="875579"/>
                    <a:pt x="466" y="883716"/>
                  </a:cubicBezTo>
                  <a:cubicBezTo>
                    <a:pt x="10861" y="921832"/>
                    <a:pt x="43425" y="994180"/>
                    <a:pt x="43425" y="994180"/>
                  </a:cubicBezTo>
                  <a:cubicBezTo>
                    <a:pt x="45471" y="1035093"/>
                    <a:pt x="46644" y="1076058"/>
                    <a:pt x="49562" y="1116918"/>
                  </a:cubicBezTo>
                  <a:cubicBezTo>
                    <a:pt x="50737" y="1133369"/>
                    <a:pt x="51167" y="1150156"/>
                    <a:pt x="55698" y="1166014"/>
                  </a:cubicBezTo>
                  <a:cubicBezTo>
                    <a:pt x="59468" y="1179208"/>
                    <a:pt x="68358" y="1190376"/>
                    <a:pt x="74109" y="1202835"/>
                  </a:cubicBezTo>
                  <a:cubicBezTo>
                    <a:pt x="80638" y="1216980"/>
                    <a:pt x="83652" y="1232985"/>
                    <a:pt x="92520" y="1245794"/>
                  </a:cubicBezTo>
                  <a:cubicBezTo>
                    <a:pt x="102400" y="1260065"/>
                    <a:pt x="116326" y="1271131"/>
                    <a:pt x="129341" y="1282615"/>
                  </a:cubicBezTo>
                  <a:cubicBezTo>
                    <a:pt x="195772" y="1341230"/>
                    <a:pt x="187949" y="1332508"/>
                    <a:pt x="258217" y="1374669"/>
                  </a:cubicBezTo>
                  <a:cubicBezTo>
                    <a:pt x="294132" y="1428544"/>
                    <a:pt x="272551" y="1404334"/>
                    <a:pt x="399366" y="1436038"/>
                  </a:cubicBezTo>
                  <a:cubicBezTo>
                    <a:pt x="451211" y="1449000"/>
                    <a:pt x="497809" y="1461871"/>
                    <a:pt x="552788" y="1466722"/>
                  </a:cubicBezTo>
                  <a:lnTo>
                    <a:pt x="761443" y="1485133"/>
                  </a:lnTo>
                  <a:cubicBezTo>
                    <a:pt x="800254" y="1488062"/>
                    <a:pt x="839178" y="1489224"/>
                    <a:pt x="878045" y="1491270"/>
                  </a:cubicBezTo>
                  <a:cubicBezTo>
                    <a:pt x="902593" y="1489224"/>
                    <a:pt x="927504" y="1489814"/>
                    <a:pt x="951688" y="1485133"/>
                  </a:cubicBezTo>
                  <a:cubicBezTo>
                    <a:pt x="991146" y="1477496"/>
                    <a:pt x="1029027" y="1463037"/>
                    <a:pt x="1068289" y="1454449"/>
                  </a:cubicBezTo>
                  <a:cubicBezTo>
                    <a:pt x="1094574" y="1448699"/>
                    <a:pt x="1121476" y="1446266"/>
                    <a:pt x="1148069" y="1442175"/>
                  </a:cubicBezTo>
                  <a:cubicBezTo>
                    <a:pt x="1178754" y="1444221"/>
                    <a:pt x="1209967" y="1442281"/>
                    <a:pt x="1240123" y="1448312"/>
                  </a:cubicBezTo>
                  <a:cubicBezTo>
                    <a:pt x="1451432" y="1490573"/>
                    <a:pt x="1166623" y="1458912"/>
                    <a:pt x="1356724" y="1485133"/>
                  </a:cubicBezTo>
                  <a:cubicBezTo>
                    <a:pt x="1397455" y="1490751"/>
                    <a:pt x="1479462" y="1497407"/>
                    <a:pt x="1479462" y="1497407"/>
                  </a:cubicBezTo>
                  <a:cubicBezTo>
                    <a:pt x="1536740" y="1495361"/>
                    <a:pt x="1594348" y="1497741"/>
                    <a:pt x="1651296" y="1491270"/>
                  </a:cubicBezTo>
                  <a:cubicBezTo>
                    <a:pt x="1684818" y="1487461"/>
                    <a:pt x="1716363" y="1473133"/>
                    <a:pt x="1749486" y="1466722"/>
                  </a:cubicBezTo>
                  <a:cubicBezTo>
                    <a:pt x="1779878" y="1460840"/>
                    <a:pt x="1810855" y="1458540"/>
                    <a:pt x="1841540" y="1454449"/>
                  </a:cubicBezTo>
                  <a:cubicBezTo>
                    <a:pt x="1861996" y="1460586"/>
                    <a:pt x="1883807" y="1463308"/>
                    <a:pt x="1902909" y="1472859"/>
                  </a:cubicBezTo>
                  <a:cubicBezTo>
                    <a:pt x="1917199" y="1480004"/>
                    <a:pt x="1925441" y="1496399"/>
                    <a:pt x="1939731" y="1503544"/>
                  </a:cubicBezTo>
                  <a:cubicBezTo>
                    <a:pt x="1950860" y="1509109"/>
                    <a:pt x="1964177" y="1508378"/>
                    <a:pt x="1976552" y="1509681"/>
                  </a:cubicBezTo>
                  <a:cubicBezTo>
                    <a:pt x="2003077" y="1512473"/>
                    <a:pt x="2029739" y="1513772"/>
                    <a:pt x="2056332" y="1515818"/>
                  </a:cubicBezTo>
                  <a:cubicBezTo>
                    <a:pt x="2091108" y="1509681"/>
                    <a:pt x="2126130" y="1504806"/>
                    <a:pt x="2160659" y="1497407"/>
                  </a:cubicBezTo>
                  <a:cubicBezTo>
                    <a:pt x="2183465" y="1492520"/>
                    <a:pt x="2204880" y="1480327"/>
                    <a:pt x="2228166" y="1478996"/>
                  </a:cubicBezTo>
                  <a:cubicBezTo>
                    <a:pt x="2277224" y="1476193"/>
                    <a:pt x="2326356" y="1483087"/>
                    <a:pt x="2375451" y="1485133"/>
                  </a:cubicBezTo>
                  <a:cubicBezTo>
                    <a:pt x="2412273" y="1489224"/>
                    <a:pt x="2449286" y="1491857"/>
                    <a:pt x="2485916" y="1497407"/>
                  </a:cubicBezTo>
                  <a:cubicBezTo>
                    <a:pt x="2516855" y="1502095"/>
                    <a:pt x="2546935" y="1511813"/>
                    <a:pt x="2577970" y="1515818"/>
                  </a:cubicBezTo>
                  <a:cubicBezTo>
                    <a:pt x="2610494" y="1520015"/>
                    <a:pt x="2643430" y="1519909"/>
                    <a:pt x="2676160" y="1521955"/>
                  </a:cubicBezTo>
                  <a:lnTo>
                    <a:pt x="2940047" y="1497407"/>
                  </a:lnTo>
                  <a:cubicBezTo>
                    <a:pt x="2966613" y="1495035"/>
                    <a:pt x="2993287" y="1493924"/>
                    <a:pt x="3019827" y="1491270"/>
                  </a:cubicBezTo>
                  <a:cubicBezTo>
                    <a:pt x="3054669" y="1487786"/>
                    <a:pt x="3089433" y="1483525"/>
                    <a:pt x="3124155" y="1478996"/>
                  </a:cubicBezTo>
                  <a:cubicBezTo>
                    <a:pt x="3136493" y="1477387"/>
                    <a:pt x="3148549" y="1473496"/>
                    <a:pt x="3160976" y="1472859"/>
                  </a:cubicBezTo>
                  <a:cubicBezTo>
                    <a:pt x="3228424" y="1469400"/>
                    <a:pt x="3295988" y="1468768"/>
                    <a:pt x="3363494" y="1466722"/>
                  </a:cubicBezTo>
                  <a:cubicBezTo>
                    <a:pt x="3375534" y="1465796"/>
                    <a:pt x="3494673" y="1459386"/>
                    <a:pt x="3510780" y="1448312"/>
                  </a:cubicBezTo>
                  <a:cubicBezTo>
                    <a:pt x="3528135" y="1436380"/>
                    <a:pt x="3531237" y="1411490"/>
                    <a:pt x="3541465" y="1393079"/>
                  </a:cubicBezTo>
                  <a:cubicBezTo>
                    <a:pt x="3557036" y="1320417"/>
                    <a:pt x="3571557" y="1274315"/>
                    <a:pt x="3566013" y="1196698"/>
                  </a:cubicBezTo>
                  <a:cubicBezTo>
                    <a:pt x="3564491" y="1175395"/>
                    <a:pt x="3553739" y="1155785"/>
                    <a:pt x="3547602" y="1135329"/>
                  </a:cubicBezTo>
                  <a:cubicBezTo>
                    <a:pt x="3545556" y="1110781"/>
                    <a:pt x="3541465" y="1086319"/>
                    <a:pt x="3541465" y="1061686"/>
                  </a:cubicBezTo>
                  <a:cubicBezTo>
                    <a:pt x="3541465" y="1012548"/>
                    <a:pt x="3555982" y="962818"/>
                    <a:pt x="3547602" y="914400"/>
                  </a:cubicBezTo>
                  <a:cubicBezTo>
                    <a:pt x="3537230" y="854470"/>
                    <a:pt x="3516160" y="795515"/>
                    <a:pt x="3486233" y="742567"/>
                  </a:cubicBezTo>
                  <a:cubicBezTo>
                    <a:pt x="3461991" y="699678"/>
                    <a:pt x="3388042" y="632102"/>
                    <a:pt x="3388042" y="632102"/>
                  </a:cubicBezTo>
                  <a:cubicBezTo>
                    <a:pt x="3383951" y="621874"/>
                    <a:pt x="3380326" y="611447"/>
                    <a:pt x="3375768" y="601418"/>
                  </a:cubicBezTo>
                  <a:cubicBezTo>
                    <a:pt x="3370089" y="588925"/>
                    <a:pt x="3358118" y="578298"/>
                    <a:pt x="3357357" y="564596"/>
                  </a:cubicBezTo>
                  <a:cubicBezTo>
                    <a:pt x="3355977" y="539748"/>
                    <a:pt x="3364750" y="515356"/>
                    <a:pt x="3369631" y="490953"/>
                  </a:cubicBezTo>
                  <a:cubicBezTo>
                    <a:pt x="3372939" y="474412"/>
                    <a:pt x="3378041" y="458278"/>
                    <a:pt x="3381905" y="441858"/>
                  </a:cubicBezTo>
                  <a:cubicBezTo>
                    <a:pt x="3386225" y="423500"/>
                    <a:pt x="3390088" y="405037"/>
                    <a:pt x="3394179" y="386626"/>
                  </a:cubicBezTo>
                  <a:cubicBezTo>
                    <a:pt x="3388042" y="345713"/>
                    <a:pt x="3388030" y="303399"/>
                    <a:pt x="3375768" y="263888"/>
                  </a:cubicBezTo>
                  <a:cubicBezTo>
                    <a:pt x="3369210" y="242755"/>
                    <a:pt x="3352073" y="226469"/>
                    <a:pt x="3338947" y="208655"/>
                  </a:cubicBezTo>
                  <a:cubicBezTo>
                    <a:pt x="3305382" y="163102"/>
                    <a:pt x="3276081" y="122820"/>
                    <a:pt x="3222345" y="98191"/>
                  </a:cubicBezTo>
                  <a:cubicBezTo>
                    <a:pt x="3197535" y="86820"/>
                    <a:pt x="3169568" y="83751"/>
                    <a:pt x="3142566" y="79780"/>
                  </a:cubicBezTo>
                  <a:cubicBezTo>
                    <a:pt x="3065399" y="68432"/>
                    <a:pt x="2903915" y="61431"/>
                    <a:pt x="2835720" y="55232"/>
                  </a:cubicBezTo>
                  <a:cubicBezTo>
                    <a:pt x="2813218" y="53187"/>
                    <a:pt x="2790671" y="51591"/>
                    <a:pt x="2768214" y="49096"/>
                  </a:cubicBezTo>
                  <a:cubicBezTo>
                    <a:pt x="2698611" y="41362"/>
                    <a:pt x="2629435" y="29206"/>
                    <a:pt x="2559559" y="24548"/>
                  </a:cubicBezTo>
                  <a:cubicBezTo>
                    <a:pt x="2311791" y="8030"/>
                    <a:pt x="2651444" y="31694"/>
                    <a:pt x="2344767" y="6137"/>
                  </a:cubicBezTo>
                  <a:cubicBezTo>
                    <a:pt x="2312086" y="3414"/>
                    <a:pt x="2279306" y="2046"/>
                    <a:pt x="2246576" y="0"/>
                  </a:cubicBezTo>
                  <a:cubicBezTo>
                    <a:pt x="2097245" y="6137"/>
                    <a:pt x="1947668" y="7887"/>
                    <a:pt x="1798582" y="18411"/>
                  </a:cubicBezTo>
                  <a:cubicBezTo>
                    <a:pt x="1769164" y="20488"/>
                    <a:pt x="1706371" y="42149"/>
                    <a:pt x="1675843" y="55232"/>
                  </a:cubicBezTo>
                  <a:cubicBezTo>
                    <a:pt x="1663230" y="60637"/>
                    <a:pt x="1651635" y="68237"/>
                    <a:pt x="1639022" y="73643"/>
                  </a:cubicBezTo>
                  <a:cubicBezTo>
                    <a:pt x="1622957" y="80528"/>
                    <a:pt x="1606292" y="85917"/>
                    <a:pt x="1589927" y="92054"/>
                  </a:cubicBezTo>
                  <a:cubicBezTo>
                    <a:pt x="1553105" y="90008"/>
                    <a:pt x="1516056" y="90491"/>
                    <a:pt x="1479462" y="85917"/>
                  </a:cubicBezTo>
                  <a:cubicBezTo>
                    <a:pt x="1399903" y="75972"/>
                    <a:pt x="1401736" y="66486"/>
                    <a:pt x="1332176" y="49096"/>
                  </a:cubicBezTo>
                  <a:cubicBezTo>
                    <a:pt x="1269934" y="33536"/>
                    <a:pt x="1259284" y="35936"/>
                    <a:pt x="1191027" y="30685"/>
                  </a:cubicBezTo>
                  <a:lnTo>
                    <a:pt x="810539" y="49096"/>
                  </a:lnTo>
                  <a:cubicBezTo>
                    <a:pt x="794558" y="49984"/>
                    <a:pt x="712097" y="59351"/>
                    <a:pt x="693937" y="61369"/>
                  </a:cubicBezTo>
                  <a:cubicBezTo>
                    <a:pt x="393289" y="39895"/>
                    <a:pt x="522225" y="47056"/>
                    <a:pt x="307312" y="36822"/>
                  </a:cubicBezTo>
                  <a:cubicBezTo>
                    <a:pt x="231508" y="50605"/>
                    <a:pt x="237760" y="35799"/>
                    <a:pt x="209121" y="42959"/>
                  </a:cubicBezTo>
                  <a:close/>
                </a:path>
              </a:pathLst>
            </a:custGeom>
            <a:ln w="31750"/>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Consolas" panose="020B0609020204030204" pitchFamily="49" charset="0"/>
                </a:rPr>
                <a:t>11   12   13   14</a:t>
              </a:r>
            </a:p>
            <a:p>
              <a:pPr algn="ctr"/>
              <a:r>
                <a:rPr lang="en-US" dirty="0">
                  <a:solidFill>
                    <a:schemeClr val="tx1"/>
                  </a:solidFill>
                  <a:latin typeface="Consolas" panose="020B0609020204030204" pitchFamily="49" charset="0"/>
                </a:rPr>
                <a:t>21   22   23   24</a:t>
              </a:r>
            </a:p>
            <a:p>
              <a:pPr algn="ctr"/>
              <a:r>
                <a:rPr lang="en-US" dirty="0">
                  <a:solidFill>
                    <a:schemeClr val="tx1"/>
                  </a:solidFill>
                  <a:latin typeface="Consolas" panose="020B0609020204030204" pitchFamily="49" charset="0"/>
                </a:rPr>
                <a:t>31   32   33   34</a:t>
              </a:r>
            </a:p>
            <a:p>
              <a:pPr algn="ctr"/>
              <a:r>
                <a:rPr lang="en-US" dirty="0">
                  <a:solidFill>
                    <a:schemeClr val="tx1"/>
                  </a:solidFill>
                  <a:latin typeface="Consolas" panose="020B0609020204030204" pitchFamily="49" charset="0"/>
                </a:rPr>
                <a:t>41   42   43   44</a:t>
              </a:r>
            </a:p>
          </p:txBody>
        </p:sp>
      </p:grpSp>
      <p:grpSp>
        <p:nvGrpSpPr>
          <p:cNvPr id="8" name="Group 7">
            <a:extLst>
              <a:ext uri="{FF2B5EF4-FFF2-40B4-BE49-F238E27FC236}">
                <a16:creationId xmlns:a16="http://schemas.microsoft.com/office/drawing/2014/main" id="{8BAE9314-9C98-80CF-B0F9-B551AC90CD20}"/>
              </a:ext>
            </a:extLst>
          </p:cNvPr>
          <p:cNvGrpSpPr/>
          <p:nvPr/>
        </p:nvGrpSpPr>
        <p:grpSpPr>
          <a:xfrm>
            <a:off x="6512560" y="5145051"/>
            <a:ext cx="4789292" cy="1521955"/>
            <a:chOff x="3545840" y="5185691"/>
            <a:chExt cx="4789292" cy="152195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B32F1DB-EAF4-DB2A-8DFC-3523BA13BF1E}"/>
                    </a:ext>
                  </a:extLst>
                </p:cNvPr>
                <p:cNvSpPr txBox="1"/>
                <p:nvPr/>
              </p:nvSpPr>
              <p:spPr>
                <a:xfrm>
                  <a:off x="3545840" y="5757446"/>
                  <a:ext cx="122386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2"/>
                                </a:solidFill>
                                <a:latin typeface="Cambria Math" panose="02040503050406030204" pitchFamily="18" charset="0"/>
                              </a:rPr>
                            </m:ctrlPr>
                          </m:sSubPr>
                          <m:e>
                            <m:r>
                              <m:rPr>
                                <m:sty m:val="p"/>
                              </m:rPr>
                              <a:rPr lang="en-US" sz="2400" b="0" i="0" smtClean="0">
                                <a:solidFill>
                                  <a:schemeClr val="accent2"/>
                                </a:solidFill>
                                <a:latin typeface="Cambria Math" panose="02040503050406030204" pitchFamily="18" charset="0"/>
                              </a:rPr>
                              <m:t>Ω</m:t>
                            </m:r>
                          </m:e>
                          <m:sub>
                            <m:r>
                              <m:rPr>
                                <m:sty m:val="p"/>
                              </m:rPr>
                              <a:rPr lang="en-US" sz="2400" b="0" i="0" smtClean="0">
                                <a:solidFill>
                                  <a:schemeClr val="accent2"/>
                                </a:solidFill>
                                <a:latin typeface="Cambria Math" panose="02040503050406030204" pitchFamily="18" charset="0"/>
                              </a:rPr>
                              <m:t>CP</m:t>
                            </m:r>
                            <m:r>
                              <a:rPr lang="en-US" sz="2400" b="0" i="0" smtClean="0">
                                <a:solidFill>
                                  <a:schemeClr val="accent2"/>
                                </a:solidFill>
                                <a:latin typeface="Cambria Math" panose="02040503050406030204" pitchFamily="18" charset="0"/>
                              </a:rPr>
                              <m:t>4</m:t>
                            </m:r>
                          </m:sub>
                        </m:sSub>
                        <m:r>
                          <a:rPr lang="en-US" sz="2400" b="0" i="1" smtClean="0">
                            <a:solidFill>
                              <a:schemeClr val="accent2"/>
                            </a:solidFill>
                            <a:latin typeface="Cambria Math" panose="02040503050406030204" pitchFamily="18" charset="0"/>
                          </a:rPr>
                          <m:t>=</m:t>
                        </m:r>
                      </m:oMath>
                    </m:oMathPara>
                  </a14:m>
                  <a:endParaRPr lang="en-US" sz="2400" dirty="0">
                    <a:solidFill>
                      <a:schemeClr val="accent2"/>
                    </a:solidFill>
                  </a:endParaRPr>
                </a:p>
              </p:txBody>
            </p:sp>
          </mc:Choice>
          <mc:Fallback xmlns="">
            <p:sp>
              <p:nvSpPr>
                <p:cNvPr id="9" name="TextBox 8">
                  <a:extLst>
                    <a:ext uri="{FF2B5EF4-FFF2-40B4-BE49-F238E27FC236}">
                      <a16:creationId xmlns:a16="http://schemas.microsoft.com/office/drawing/2014/main" id="{DB32F1DB-EAF4-DB2A-8DFC-3523BA13BF1E}"/>
                    </a:ext>
                  </a:extLst>
                </p:cNvPr>
                <p:cNvSpPr txBox="1">
                  <a:spLocks noRot="1" noChangeAspect="1" noMove="1" noResize="1" noEditPoints="1" noAdjustHandles="1" noChangeArrowheads="1" noChangeShapeType="1" noTextEdit="1"/>
                </p:cNvSpPr>
                <p:nvPr/>
              </p:nvSpPr>
              <p:spPr>
                <a:xfrm>
                  <a:off x="3545840" y="5757446"/>
                  <a:ext cx="1223868" cy="461665"/>
                </a:xfrm>
                <a:prstGeom prst="rect">
                  <a:avLst/>
                </a:prstGeom>
                <a:blipFill>
                  <a:blip r:embed="rId4"/>
                  <a:stretch>
                    <a:fillRect b="-1316"/>
                  </a:stretch>
                </a:blipFill>
              </p:spPr>
              <p:txBody>
                <a:bodyPr/>
                <a:lstStyle/>
                <a:p>
                  <a:r>
                    <a:rPr lang="en-US">
                      <a:noFill/>
                    </a:rPr>
                    <a:t> </a:t>
                  </a:r>
                </a:p>
              </p:txBody>
            </p:sp>
          </mc:Fallback>
        </mc:AlternateContent>
        <p:sp>
          <p:nvSpPr>
            <p:cNvPr id="10" name="Freeform: Shape 9">
              <a:extLst>
                <a:ext uri="{FF2B5EF4-FFF2-40B4-BE49-F238E27FC236}">
                  <a16:creationId xmlns:a16="http://schemas.microsoft.com/office/drawing/2014/main" id="{119F0D58-77DC-589E-378D-BEFB8E55CA41}"/>
                </a:ext>
              </a:extLst>
            </p:cNvPr>
            <p:cNvSpPr/>
            <p:nvPr/>
          </p:nvSpPr>
          <p:spPr>
            <a:xfrm>
              <a:off x="4767915" y="5185691"/>
              <a:ext cx="3567217" cy="1521955"/>
            </a:xfrm>
            <a:custGeom>
              <a:avLst/>
              <a:gdLst>
                <a:gd name="connsiteX0" fmla="*/ 209121 w 3567217"/>
                <a:gd name="connsiteY0" fmla="*/ 42959 h 1521955"/>
                <a:gd name="connsiteX1" fmla="*/ 135478 w 3567217"/>
                <a:gd name="connsiteY1" fmla="*/ 79780 h 1521955"/>
                <a:gd name="connsiteX2" fmla="*/ 92520 w 3567217"/>
                <a:gd name="connsiteY2" fmla="*/ 135012 h 1521955"/>
                <a:gd name="connsiteX3" fmla="*/ 104794 w 3567217"/>
                <a:gd name="connsiteY3" fmla="*/ 220929 h 1521955"/>
                <a:gd name="connsiteX4" fmla="*/ 123204 w 3567217"/>
                <a:gd name="connsiteY4" fmla="*/ 263888 h 1521955"/>
                <a:gd name="connsiteX5" fmla="*/ 135478 w 3567217"/>
                <a:gd name="connsiteY5" fmla="*/ 368215 h 1521955"/>
                <a:gd name="connsiteX6" fmla="*/ 129341 w 3567217"/>
                <a:gd name="connsiteY6" fmla="*/ 632102 h 1521955"/>
                <a:gd name="connsiteX7" fmla="*/ 104794 w 3567217"/>
                <a:gd name="connsiteY7" fmla="*/ 693471 h 1521955"/>
                <a:gd name="connsiteX8" fmla="*/ 6603 w 3567217"/>
                <a:gd name="connsiteY8" fmla="*/ 859168 h 1521955"/>
                <a:gd name="connsiteX9" fmla="*/ 466 w 3567217"/>
                <a:gd name="connsiteY9" fmla="*/ 883716 h 1521955"/>
                <a:gd name="connsiteX10" fmla="*/ 43425 w 3567217"/>
                <a:gd name="connsiteY10" fmla="*/ 994180 h 1521955"/>
                <a:gd name="connsiteX11" fmla="*/ 49562 w 3567217"/>
                <a:gd name="connsiteY11" fmla="*/ 1116918 h 1521955"/>
                <a:gd name="connsiteX12" fmla="*/ 55698 w 3567217"/>
                <a:gd name="connsiteY12" fmla="*/ 1166014 h 1521955"/>
                <a:gd name="connsiteX13" fmla="*/ 74109 w 3567217"/>
                <a:gd name="connsiteY13" fmla="*/ 1202835 h 1521955"/>
                <a:gd name="connsiteX14" fmla="*/ 92520 w 3567217"/>
                <a:gd name="connsiteY14" fmla="*/ 1245794 h 1521955"/>
                <a:gd name="connsiteX15" fmla="*/ 129341 w 3567217"/>
                <a:gd name="connsiteY15" fmla="*/ 1282615 h 1521955"/>
                <a:gd name="connsiteX16" fmla="*/ 258217 w 3567217"/>
                <a:gd name="connsiteY16" fmla="*/ 1374669 h 1521955"/>
                <a:gd name="connsiteX17" fmla="*/ 399366 w 3567217"/>
                <a:gd name="connsiteY17" fmla="*/ 1436038 h 1521955"/>
                <a:gd name="connsiteX18" fmla="*/ 552788 w 3567217"/>
                <a:gd name="connsiteY18" fmla="*/ 1466722 h 1521955"/>
                <a:gd name="connsiteX19" fmla="*/ 761443 w 3567217"/>
                <a:gd name="connsiteY19" fmla="*/ 1485133 h 1521955"/>
                <a:gd name="connsiteX20" fmla="*/ 878045 w 3567217"/>
                <a:gd name="connsiteY20" fmla="*/ 1491270 h 1521955"/>
                <a:gd name="connsiteX21" fmla="*/ 951688 w 3567217"/>
                <a:gd name="connsiteY21" fmla="*/ 1485133 h 1521955"/>
                <a:gd name="connsiteX22" fmla="*/ 1068289 w 3567217"/>
                <a:gd name="connsiteY22" fmla="*/ 1454449 h 1521955"/>
                <a:gd name="connsiteX23" fmla="*/ 1148069 w 3567217"/>
                <a:gd name="connsiteY23" fmla="*/ 1442175 h 1521955"/>
                <a:gd name="connsiteX24" fmla="*/ 1240123 w 3567217"/>
                <a:gd name="connsiteY24" fmla="*/ 1448312 h 1521955"/>
                <a:gd name="connsiteX25" fmla="*/ 1356724 w 3567217"/>
                <a:gd name="connsiteY25" fmla="*/ 1485133 h 1521955"/>
                <a:gd name="connsiteX26" fmla="*/ 1479462 w 3567217"/>
                <a:gd name="connsiteY26" fmla="*/ 1497407 h 1521955"/>
                <a:gd name="connsiteX27" fmla="*/ 1651296 w 3567217"/>
                <a:gd name="connsiteY27" fmla="*/ 1491270 h 1521955"/>
                <a:gd name="connsiteX28" fmla="*/ 1749486 w 3567217"/>
                <a:gd name="connsiteY28" fmla="*/ 1466722 h 1521955"/>
                <a:gd name="connsiteX29" fmla="*/ 1841540 w 3567217"/>
                <a:gd name="connsiteY29" fmla="*/ 1454449 h 1521955"/>
                <a:gd name="connsiteX30" fmla="*/ 1902909 w 3567217"/>
                <a:gd name="connsiteY30" fmla="*/ 1472859 h 1521955"/>
                <a:gd name="connsiteX31" fmla="*/ 1939731 w 3567217"/>
                <a:gd name="connsiteY31" fmla="*/ 1503544 h 1521955"/>
                <a:gd name="connsiteX32" fmla="*/ 1976552 w 3567217"/>
                <a:gd name="connsiteY32" fmla="*/ 1509681 h 1521955"/>
                <a:gd name="connsiteX33" fmla="*/ 2056332 w 3567217"/>
                <a:gd name="connsiteY33" fmla="*/ 1515818 h 1521955"/>
                <a:gd name="connsiteX34" fmla="*/ 2160659 w 3567217"/>
                <a:gd name="connsiteY34" fmla="*/ 1497407 h 1521955"/>
                <a:gd name="connsiteX35" fmla="*/ 2228166 w 3567217"/>
                <a:gd name="connsiteY35" fmla="*/ 1478996 h 1521955"/>
                <a:gd name="connsiteX36" fmla="*/ 2375451 w 3567217"/>
                <a:gd name="connsiteY36" fmla="*/ 1485133 h 1521955"/>
                <a:gd name="connsiteX37" fmla="*/ 2485916 w 3567217"/>
                <a:gd name="connsiteY37" fmla="*/ 1497407 h 1521955"/>
                <a:gd name="connsiteX38" fmla="*/ 2577970 w 3567217"/>
                <a:gd name="connsiteY38" fmla="*/ 1515818 h 1521955"/>
                <a:gd name="connsiteX39" fmla="*/ 2676160 w 3567217"/>
                <a:gd name="connsiteY39" fmla="*/ 1521955 h 1521955"/>
                <a:gd name="connsiteX40" fmla="*/ 2940047 w 3567217"/>
                <a:gd name="connsiteY40" fmla="*/ 1497407 h 1521955"/>
                <a:gd name="connsiteX41" fmla="*/ 3019827 w 3567217"/>
                <a:gd name="connsiteY41" fmla="*/ 1491270 h 1521955"/>
                <a:gd name="connsiteX42" fmla="*/ 3124155 w 3567217"/>
                <a:gd name="connsiteY42" fmla="*/ 1478996 h 1521955"/>
                <a:gd name="connsiteX43" fmla="*/ 3160976 w 3567217"/>
                <a:gd name="connsiteY43" fmla="*/ 1472859 h 1521955"/>
                <a:gd name="connsiteX44" fmla="*/ 3363494 w 3567217"/>
                <a:gd name="connsiteY44" fmla="*/ 1466722 h 1521955"/>
                <a:gd name="connsiteX45" fmla="*/ 3510780 w 3567217"/>
                <a:gd name="connsiteY45" fmla="*/ 1448312 h 1521955"/>
                <a:gd name="connsiteX46" fmla="*/ 3541465 w 3567217"/>
                <a:gd name="connsiteY46" fmla="*/ 1393079 h 1521955"/>
                <a:gd name="connsiteX47" fmla="*/ 3566013 w 3567217"/>
                <a:gd name="connsiteY47" fmla="*/ 1196698 h 1521955"/>
                <a:gd name="connsiteX48" fmla="*/ 3547602 w 3567217"/>
                <a:gd name="connsiteY48" fmla="*/ 1135329 h 1521955"/>
                <a:gd name="connsiteX49" fmla="*/ 3541465 w 3567217"/>
                <a:gd name="connsiteY49" fmla="*/ 1061686 h 1521955"/>
                <a:gd name="connsiteX50" fmla="*/ 3547602 w 3567217"/>
                <a:gd name="connsiteY50" fmla="*/ 914400 h 1521955"/>
                <a:gd name="connsiteX51" fmla="*/ 3486233 w 3567217"/>
                <a:gd name="connsiteY51" fmla="*/ 742567 h 1521955"/>
                <a:gd name="connsiteX52" fmla="*/ 3388042 w 3567217"/>
                <a:gd name="connsiteY52" fmla="*/ 632102 h 1521955"/>
                <a:gd name="connsiteX53" fmla="*/ 3375768 w 3567217"/>
                <a:gd name="connsiteY53" fmla="*/ 601418 h 1521955"/>
                <a:gd name="connsiteX54" fmla="*/ 3357357 w 3567217"/>
                <a:gd name="connsiteY54" fmla="*/ 564596 h 1521955"/>
                <a:gd name="connsiteX55" fmla="*/ 3369631 w 3567217"/>
                <a:gd name="connsiteY55" fmla="*/ 490953 h 1521955"/>
                <a:gd name="connsiteX56" fmla="*/ 3381905 w 3567217"/>
                <a:gd name="connsiteY56" fmla="*/ 441858 h 1521955"/>
                <a:gd name="connsiteX57" fmla="*/ 3394179 w 3567217"/>
                <a:gd name="connsiteY57" fmla="*/ 386626 h 1521955"/>
                <a:gd name="connsiteX58" fmla="*/ 3375768 w 3567217"/>
                <a:gd name="connsiteY58" fmla="*/ 263888 h 1521955"/>
                <a:gd name="connsiteX59" fmla="*/ 3338947 w 3567217"/>
                <a:gd name="connsiteY59" fmla="*/ 208655 h 1521955"/>
                <a:gd name="connsiteX60" fmla="*/ 3222345 w 3567217"/>
                <a:gd name="connsiteY60" fmla="*/ 98191 h 1521955"/>
                <a:gd name="connsiteX61" fmla="*/ 3142566 w 3567217"/>
                <a:gd name="connsiteY61" fmla="*/ 79780 h 1521955"/>
                <a:gd name="connsiteX62" fmla="*/ 2835720 w 3567217"/>
                <a:gd name="connsiteY62" fmla="*/ 55232 h 1521955"/>
                <a:gd name="connsiteX63" fmla="*/ 2768214 w 3567217"/>
                <a:gd name="connsiteY63" fmla="*/ 49096 h 1521955"/>
                <a:gd name="connsiteX64" fmla="*/ 2559559 w 3567217"/>
                <a:gd name="connsiteY64" fmla="*/ 24548 h 1521955"/>
                <a:gd name="connsiteX65" fmla="*/ 2344767 w 3567217"/>
                <a:gd name="connsiteY65" fmla="*/ 6137 h 1521955"/>
                <a:gd name="connsiteX66" fmla="*/ 2246576 w 3567217"/>
                <a:gd name="connsiteY66" fmla="*/ 0 h 1521955"/>
                <a:gd name="connsiteX67" fmla="*/ 1798582 w 3567217"/>
                <a:gd name="connsiteY67" fmla="*/ 18411 h 1521955"/>
                <a:gd name="connsiteX68" fmla="*/ 1675843 w 3567217"/>
                <a:gd name="connsiteY68" fmla="*/ 55232 h 1521955"/>
                <a:gd name="connsiteX69" fmla="*/ 1639022 w 3567217"/>
                <a:gd name="connsiteY69" fmla="*/ 73643 h 1521955"/>
                <a:gd name="connsiteX70" fmla="*/ 1589927 w 3567217"/>
                <a:gd name="connsiteY70" fmla="*/ 92054 h 1521955"/>
                <a:gd name="connsiteX71" fmla="*/ 1479462 w 3567217"/>
                <a:gd name="connsiteY71" fmla="*/ 85917 h 1521955"/>
                <a:gd name="connsiteX72" fmla="*/ 1332176 w 3567217"/>
                <a:gd name="connsiteY72" fmla="*/ 49096 h 1521955"/>
                <a:gd name="connsiteX73" fmla="*/ 1191027 w 3567217"/>
                <a:gd name="connsiteY73" fmla="*/ 30685 h 1521955"/>
                <a:gd name="connsiteX74" fmla="*/ 810539 w 3567217"/>
                <a:gd name="connsiteY74" fmla="*/ 49096 h 1521955"/>
                <a:gd name="connsiteX75" fmla="*/ 693937 w 3567217"/>
                <a:gd name="connsiteY75" fmla="*/ 61369 h 1521955"/>
                <a:gd name="connsiteX76" fmla="*/ 307312 w 3567217"/>
                <a:gd name="connsiteY76" fmla="*/ 36822 h 1521955"/>
                <a:gd name="connsiteX77" fmla="*/ 209121 w 3567217"/>
                <a:gd name="connsiteY77" fmla="*/ 42959 h 152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567217" h="1521955">
                  <a:moveTo>
                    <a:pt x="209121" y="42959"/>
                  </a:moveTo>
                  <a:cubicBezTo>
                    <a:pt x="180482" y="50119"/>
                    <a:pt x="152514" y="63961"/>
                    <a:pt x="135478" y="79780"/>
                  </a:cubicBezTo>
                  <a:cubicBezTo>
                    <a:pt x="118387" y="95651"/>
                    <a:pt x="92520" y="135012"/>
                    <a:pt x="92520" y="135012"/>
                  </a:cubicBezTo>
                  <a:cubicBezTo>
                    <a:pt x="96611" y="163651"/>
                    <a:pt x="98093" y="192786"/>
                    <a:pt x="104794" y="220929"/>
                  </a:cubicBezTo>
                  <a:cubicBezTo>
                    <a:pt x="108402" y="236085"/>
                    <a:pt x="119190" y="248835"/>
                    <a:pt x="123204" y="263888"/>
                  </a:cubicBezTo>
                  <a:cubicBezTo>
                    <a:pt x="124811" y="269913"/>
                    <a:pt x="135189" y="365612"/>
                    <a:pt x="135478" y="368215"/>
                  </a:cubicBezTo>
                  <a:cubicBezTo>
                    <a:pt x="133432" y="456177"/>
                    <a:pt x="137605" y="544505"/>
                    <a:pt x="129341" y="632102"/>
                  </a:cubicBezTo>
                  <a:cubicBezTo>
                    <a:pt x="127272" y="654037"/>
                    <a:pt x="115437" y="674180"/>
                    <a:pt x="104794" y="693471"/>
                  </a:cubicBezTo>
                  <a:cubicBezTo>
                    <a:pt x="-80604" y="1029508"/>
                    <a:pt x="92301" y="687776"/>
                    <a:pt x="6603" y="859168"/>
                  </a:cubicBezTo>
                  <a:cubicBezTo>
                    <a:pt x="4557" y="867351"/>
                    <a:pt x="-1753" y="875579"/>
                    <a:pt x="466" y="883716"/>
                  </a:cubicBezTo>
                  <a:cubicBezTo>
                    <a:pt x="10861" y="921832"/>
                    <a:pt x="43425" y="994180"/>
                    <a:pt x="43425" y="994180"/>
                  </a:cubicBezTo>
                  <a:cubicBezTo>
                    <a:pt x="45471" y="1035093"/>
                    <a:pt x="46644" y="1076058"/>
                    <a:pt x="49562" y="1116918"/>
                  </a:cubicBezTo>
                  <a:cubicBezTo>
                    <a:pt x="50737" y="1133369"/>
                    <a:pt x="51167" y="1150156"/>
                    <a:pt x="55698" y="1166014"/>
                  </a:cubicBezTo>
                  <a:cubicBezTo>
                    <a:pt x="59468" y="1179208"/>
                    <a:pt x="68358" y="1190376"/>
                    <a:pt x="74109" y="1202835"/>
                  </a:cubicBezTo>
                  <a:cubicBezTo>
                    <a:pt x="80638" y="1216980"/>
                    <a:pt x="83652" y="1232985"/>
                    <a:pt x="92520" y="1245794"/>
                  </a:cubicBezTo>
                  <a:cubicBezTo>
                    <a:pt x="102400" y="1260065"/>
                    <a:pt x="116326" y="1271131"/>
                    <a:pt x="129341" y="1282615"/>
                  </a:cubicBezTo>
                  <a:cubicBezTo>
                    <a:pt x="195772" y="1341230"/>
                    <a:pt x="187949" y="1332508"/>
                    <a:pt x="258217" y="1374669"/>
                  </a:cubicBezTo>
                  <a:cubicBezTo>
                    <a:pt x="294132" y="1428544"/>
                    <a:pt x="272551" y="1404334"/>
                    <a:pt x="399366" y="1436038"/>
                  </a:cubicBezTo>
                  <a:cubicBezTo>
                    <a:pt x="451211" y="1449000"/>
                    <a:pt x="497809" y="1461871"/>
                    <a:pt x="552788" y="1466722"/>
                  </a:cubicBezTo>
                  <a:lnTo>
                    <a:pt x="761443" y="1485133"/>
                  </a:lnTo>
                  <a:cubicBezTo>
                    <a:pt x="800254" y="1488062"/>
                    <a:pt x="839178" y="1489224"/>
                    <a:pt x="878045" y="1491270"/>
                  </a:cubicBezTo>
                  <a:cubicBezTo>
                    <a:pt x="902593" y="1489224"/>
                    <a:pt x="927504" y="1489814"/>
                    <a:pt x="951688" y="1485133"/>
                  </a:cubicBezTo>
                  <a:cubicBezTo>
                    <a:pt x="991146" y="1477496"/>
                    <a:pt x="1029027" y="1463037"/>
                    <a:pt x="1068289" y="1454449"/>
                  </a:cubicBezTo>
                  <a:cubicBezTo>
                    <a:pt x="1094574" y="1448699"/>
                    <a:pt x="1121476" y="1446266"/>
                    <a:pt x="1148069" y="1442175"/>
                  </a:cubicBezTo>
                  <a:cubicBezTo>
                    <a:pt x="1178754" y="1444221"/>
                    <a:pt x="1209967" y="1442281"/>
                    <a:pt x="1240123" y="1448312"/>
                  </a:cubicBezTo>
                  <a:cubicBezTo>
                    <a:pt x="1451432" y="1490573"/>
                    <a:pt x="1166623" y="1458912"/>
                    <a:pt x="1356724" y="1485133"/>
                  </a:cubicBezTo>
                  <a:cubicBezTo>
                    <a:pt x="1397455" y="1490751"/>
                    <a:pt x="1479462" y="1497407"/>
                    <a:pt x="1479462" y="1497407"/>
                  </a:cubicBezTo>
                  <a:cubicBezTo>
                    <a:pt x="1536740" y="1495361"/>
                    <a:pt x="1594348" y="1497741"/>
                    <a:pt x="1651296" y="1491270"/>
                  </a:cubicBezTo>
                  <a:cubicBezTo>
                    <a:pt x="1684818" y="1487461"/>
                    <a:pt x="1716363" y="1473133"/>
                    <a:pt x="1749486" y="1466722"/>
                  </a:cubicBezTo>
                  <a:cubicBezTo>
                    <a:pt x="1779878" y="1460840"/>
                    <a:pt x="1810855" y="1458540"/>
                    <a:pt x="1841540" y="1454449"/>
                  </a:cubicBezTo>
                  <a:cubicBezTo>
                    <a:pt x="1861996" y="1460586"/>
                    <a:pt x="1883807" y="1463308"/>
                    <a:pt x="1902909" y="1472859"/>
                  </a:cubicBezTo>
                  <a:cubicBezTo>
                    <a:pt x="1917199" y="1480004"/>
                    <a:pt x="1925441" y="1496399"/>
                    <a:pt x="1939731" y="1503544"/>
                  </a:cubicBezTo>
                  <a:cubicBezTo>
                    <a:pt x="1950860" y="1509109"/>
                    <a:pt x="1964177" y="1508378"/>
                    <a:pt x="1976552" y="1509681"/>
                  </a:cubicBezTo>
                  <a:cubicBezTo>
                    <a:pt x="2003077" y="1512473"/>
                    <a:pt x="2029739" y="1513772"/>
                    <a:pt x="2056332" y="1515818"/>
                  </a:cubicBezTo>
                  <a:cubicBezTo>
                    <a:pt x="2091108" y="1509681"/>
                    <a:pt x="2126130" y="1504806"/>
                    <a:pt x="2160659" y="1497407"/>
                  </a:cubicBezTo>
                  <a:cubicBezTo>
                    <a:pt x="2183465" y="1492520"/>
                    <a:pt x="2204880" y="1480327"/>
                    <a:pt x="2228166" y="1478996"/>
                  </a:cubicBezTo>
                  <a:cubicBezTo>
                    <a:pt x="2277224" y="1476193"/>
                    <a:pt x="2326356" y="1483087"/>
                    <a:pt x="2375451" y="1485133"/>
                  </a:cubicBezTo>
                  <a:cubicBezTo>
                    <a:pt x="2412273" y="1489224"/>
                    <a:pt x="2449286" y="1491857"/>
                    <a:pt x="2485916" y="1497407"/>
                  </a:cubicBezTo>
                  <a:cubicBezTo>
                    <a:pt x="2516855" y="1502095"/>
                    <a:pt x="2546935" y="1511813"/>
                    <a:pt x="2577970" y="1515818"/>
                  </a:cubicBezTo>
                  <a:cubicBezTo>
                    <a:pt x="2610494" y="1520015"/>
                    <a:pt x="2643430" y="1519909"/>
                    <a:pt x="2676160" y="1521955"/>
                  </a:cubicBezTo>
                  <a:lnTo>
                    <a:pt x="2940047" y="1497407"/>
                  </a:lnTo>
                  <a:cubicBezTo>
                    <a:pt x="2966613" y="1495035"/>
                    <a:pt x="2993287" y="1493924"/>
                    <a:pt x="3019827" y="1491270"/>
                  </a:cubicBezTo>
                  <a:cubicBezTo>
                    <a:pt x="3054669" y="1487786"/>
                    <a:pt x="3089433" y="1483525"/>
                    <a:pt x="3124155" y="1478996"/>
                  </a:cubicBezTo>
                  <a:cubicBezTo>
                    <a:pt x="3136493" y="1477387"/>
                    <a:pt x="3148549" y="1473496"/>
                    <a:pt x="3160976" y="1472859"/>
                  </a:cubicBezTo>
                  <a:cubicBezTo>
                    <a:pt x="3228424" y="1469400"/>
                    <a:pt x="3295988" y="1468768"/>
                    <a:pt x="3363494" y="1466722"/>
                  </a:cubicBezTo>
                  <a:cubicBezTo>
                    <a:pt x="3375534" y="1465796"/>
                    <a:pt x="3494673" y="1459386"/>
                    <a:pt x="3510780" y="1448312"/>
                  </a:cubicBezTo>
                  <a:cubicBezTo>
                    <a:pt x="3528135" y="1436380"/>
                    <a:pt x="3531237" y="1411490"/>
                    <a:pt x="3541465" y="1393079"/>
                  </a:cubicBezTo>
                  <a:cubicBezTo>
                    <a:pt x="3557036" y="1320417"/>
                    <a:pt x="3571557" y="1274315"/>
                    <a:pt x="3566013" y="1196698"/>
                  </a:cubicBezTo>
                  <a:cubicBezTo>
                    <a:pt x="3564491" y="1175395"/>
                    <a:pt x="3553739" y="1155785"/>
                    <a:pt x="3547602" y="1135329"/>
                  </a:cubicBezTo>
                  <a:cubicBezTo>
                    <a:pt x="3545556" y="1110781"/>
                    <a:pt x="3541465" y="1086319"/>
                    <a:pt x="3541465" y="1061686"/>
                  </a:cubicBezTo>
                  <a:cubicBezTo>
                    <a:pt x="3541465" y="1012548"/>
                    <a:pt x="3555982" y="962818"/>
                    <a:pt x="3547602" y="914400"/>
                  </a:cubicBezTo>
                  <a:cubicBezTo>
                    <a:pt x="3537230" y="854470"/>
                    <a:pt x="3516160" y="795515"/>
                    <a:pt x="3486233" y="742567"/>
                  </a:cubicBezTo>
                  <a:cubicBezTo>
                    <a:pt x="3461991" y="699678"/>
                    <a:pt x="3388042" y="632102"/>
                    <a:pt x="3388042" y="632102"/>
                  </a:cubicBezTo>
                  <a:cubicBezTo>
                    <a:pt x="3383951" y="621874"/>
                    <a:pt x="3380326" y="611447"/>
                    <a:pt x="3375768" y="601418"/>
                  </a:cubicBezTo>
                  <a:cubicBezTo>
                    <a:pt x="3370089" y="588925"/>
                    <a:pt x="3358118" y="578298"/>
                    <a:pt x="3357357" y="564596"/>
                  </a:cubicBezTo>
                  <a:cubicBezTo>
                    <a:pt x="3355977" y="539748"/>
                    <a:pt x="3364750" y="515356"/>
                    <a:pt x="3369631" y="490953"/>
                  </a:cubicBezTo>
                  <a:cubicBezTo>
                    <a:pt x="3372939" y="474412"/>
                    <a:pt x="3378041" y="458278"/>
                    <a:pt x="3381905" y="441858"/>
                  </a:cubicBezTo>
                  <a:cubicBezTo>
                    <a:pt x="3386225" y="423500"/>
                    <a:pt x="3390088" y="405037"/>
                    <a:pt x="3394179" y="386626"/>
                  </a:cubicBezTo>
                  <a:cubicBezTo>
                    <a:pt x="3388042" y="345713"/>
                    <a:pt x="3388030" y="303399"/>
                    <a:pt x="3375768" y="263888"/>
                  </a:cubicBezTo>
                  <a:cubicBezTo>
                    <a:pt x="3369210" y="242755"/>
                    <a:pt x="3352073" y="226469"/>
                    <a:pt x="3338947" y="208655"/>
                  </a:cubicBezTo>
                  <a:cubicBezTo>
                    <a:pt x="3305382" y="163102"/>
                    <a:pt x="3276081" y="122820"/>
                    <a:pt x="3222345" y="98191"/>
                  </a:cubicBezTo>
                  <a:cubicBezTo>
                    <a:pt x="3197535" y="86820"/>
                    <a:pt x="3169568" y="83751"/>
                    <a:pt x="3142566" y="79780"/>
                  </a:cubicBezTo>
                  <a:cubicBezTo>
                    <a:pt x="3065399" y="68432"/>
                    <a:pt x="2903915" y="61431"/>
                    <a:pt x="2835720" y="55232"/>
                  </a:cubicBezTo>
                  <a:cubicBezTo>
                    <a:pt x="2813218" y="53187"/>
                    <a:pt x="2790671" y="51591"/>
                    <a:pt x="2768214" y="49096"/>
                  </a:cubicBezTo>
                  <a:cubicBezTo>
                    <a:pt x="2698611" y="41362"/>
                    <a:pt x="2629435" y="29206"/>
                    <a:pt x="2559559" y="24548"/>
                  </a:cubicBezTo>
                  <a:cubicBezTo>
                    <a:pt x="2311791" y="8030"/>
                    <a:pt x="2651444" y="31694"/>
                    <a:pt x="2344767" y="6137"/>
                  </a:cubicBezTo>
                  <a:cubicBezTo>
                    <a:pt x="2312086" y="3414"/>
                    <a:pt x="2279306" y="2046"/>
                    <a:pt x="2246576" y="0"/>
                  </a:cubicBezTo>
                  <a:cubicBezTo>
                    <a:pt x="2097245" y="6137"/>
                    <a:pt x="1947668" y="7887"/>
                    <a:pt x="1798582" y="18411"/>
                  </a:cubicBezTo>
                  <a:cubicBezTo>
                    <a:pt x="1769164" y="20488"/>
                    <a:pt x="1706371" y="42149"/>
                    <a:pt x="1675843" y="55232"/>
                  </a:cubicBezTo>
                  <a:cubicBezTo>
                    <a:pt x="1663230" y="60637"/>
                    <a:pt x="1651635" y="68237"/>
                    <a:pt x="1639022" y="73643"/>
                  </a:cubicBezTo>
                  <a:cubicBezTo>
                    <a:pt x="1622957" y="80528"/>
                    <a:pt x="1606292" y="85917"/>
                    <a:pt x="1589927" y="92054"/>
                  </a:cubicBezTo>
                  <a:cubicBezTo>
                    <a:pt x="1553105" y="90008"/>
                    <a:pt x="1516056" y="90491"/>
                    <a:pt x="1479462" y="85917"/>
                  </a:cubicBezTo>
                  <a:cubicBezTo>
                    <a:pt x="1399903" y="75972"/>
                    <a:pt x="1401736" y="66486"/>
                    <a:pt x="1332176" y="49096"/>
                  </a:cubicBezTo>
                  <a:cubicBezTo>
                    <a:pt x="1269934" y="33536"/>
                    <a:pt x="1259284" y="35936"/>
                    <a:pt x="1191027" y="30685"/>
                  </a:cubicBezTo>
                  <a:lnTo>
                    <a:pt x="810539" y="49096"/>
                  </a:lnTo>
                  <a:cubicBezTo>
                    <a:pt x="794558" y="49984"/>
                    <a:pt x="712097" y="59351"/>
                    <a:pt x="693937" y="61369"/>
                  </a:cubicBezTo>
                  <a:cubicBezTo>
                    <a:pt x="393289" y="39895"/>
                    <a:pt x="522225" y="47056"/>
                    <a:pt x="307312" y="36822"/>
                  </a:cubicBezTo>
                  <a:cubicBezTo>
                    <a:pt x="231508" y="50605"/>
                    <a:pt x="237760" y="35799"/>
                    <a:pt x="209121" y="42959"/>
                  </a:cubicBezTo>
                  <a:close/>
                </a:path>
              </a:pathLst>
            </a:custGeom>
            <a:ln w="3175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2"/>
                  </a:solidFill>
                  <a:latin typeface="Consolas" panose="020B0609020204030204" pitchFamily="49" charset="0"/>
                </a:rPr>
                <a:t>11   12   13   14</a:t>
              </a:r>
            </a:p>
            <a:p>
              <a:pPr algn="ctr"/>
              <a:r>
                <a:rPr lang="en-US" dirty="0">
                  <a:solidFill>
                    <a:schemeClr val="accent2"/>
                  </a:solidFill>
                  <a:latin typeface="Consolas" panose="020B0609020204030204" pitchFamily="49" charset="0"/>
                </a:rPr>
                <a:t>     22   23   24</a:t>
              </a:r>
            </a:p>
            <a:p>
              <a:pPr algn="ctr"/>
              <a:r>
                <a:rPr lang="en-US" dirty="0">
                  <a:solidFill>
                    <a:schemeClr val="accent2"/>
                  </a:solidFill>
                  <a:latin typeface="Consolas" panose="020B0609020204030204" pitchFamily="49" charset="0"/>
                </a:rPr>
                <a:t>          33   34</a:t>
              </a:r>
            </a:p>
            <a:p>
              <a:pPr algn="ctr"/>
              <a:r>
                <a:rPr lang="en-US" dirty="0">
                  <a:solidFill>
                    <a:schemeClr val="accent2"/>
                  </a:solidFill>
                  <a:latin typeface="Consolas" panose="020B0609020204030204" pitchFamily="49" charset="0"/>
                </a:rPr>
                <a:t>               44</a:t>
              </a:r>
            </a:p>
          </p:txBody>
        </p:sp>
      </p:grpSp>
    </p:spTree>
    <p:extLst>
      <p:ext uri="{BB962C8B-B14F-4D97-AF65-F5344CB8AC3E}">
        <p14:creationId xmlns:p14="http://schemas.microsoft.com/office/powerpoint/2010/main" val="119602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B2199-6CC5-8918-B126-7717464B69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564CA3-3B46-F74A-C92A-C8C6EC634D10}"/>
              </a:ext>
            </a:extLst>
          </p:cNvPr>
          <p:cNvSpPr>
            <a:spLocks noGrp="1"/>
          </p:cNvSpPr>
          <p:nvPr>
            <p:ph type="title"/>
          </p:nvPr>
        </p:nvSpPr>
        <p:spPr/>
        <p:txBody>
          <a:bodyPr/>
          <a:lstStyle/>
          <a:p>
            <a:r>
              <a:rPr lang="en-US" dirty="0"/>
              <a:t>Reflection on Problem Framing: CP2 vs. </a:t>
            </a:r>
            <a:r>
              <a:rPr lang="en-US" dirty="0">
                <a:solidFill>
                  <a:schemeClr val="accent2"/>
                </a:solidFill>
              </a:rPr>
              <a:t>CP4</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A1B0F5-F7AE-B435-9DEA-56E901926252}"/>
                  </a:ext>
                </a:extLst>
              </p:cNvPr>
              <p:cNvSpPr>
                <a:spLocks noGrp="1"/>
              </p:cNvSpPr>
              <p:nvPr>
                <p:ph idx="1"/>
              </p:nvPr>
            </p:nvSpPr>
            <p:spPr/>
            <p:txBody>
              <a:bodyPr/>
              <a:lstStyle/>
              <a:p>
                <a:pPr marL="0" indent="0">
                  <a:buNone/>
                </a:pPr>
                <a:r>
                  <a:rPr lang="en-US" dirty="0"/>
                  <a:t>To get uniform probability spaces, we’ll usually prefer CP2 over </a:t>
                </a:r>
                <a:r>
                  <a:rPr lang="en-US" dirty="0">
                    <a:solidFill>
                      <a:schemeClr val="accent2"/>
                    </a:solidFill>
                  </a:rPr>
                  <a:t>CP4</a:t>
                </a:r>
                <a:r>
                  <a:rPr lang="en-US" dirty="0"/>
                  <a:t>.</a:t>
                </a:r>
              </a:p>
              <a:p>
                <a:r>
                  <a:rPr lang="en-US" dirty="0"/>
                  <a:t>For fair dice:</a:t>
                </a:r>
              </a:p>
              <a:p>
                <a:pPr lvl="1"/>
                <a:r>
                  <a:rPr lang="en-US" dirty="0"/>
                  <a:t>All outcomes </a:t>
                </a:r>
                <a14:m>
                  <m:oMath xmlns:m="http://schemas.openxmlformats.org/officeDocument/2006/math">
                    <m:r>
                      <a:rPr lang="en-US" i="1">
                        <a:latin typeface="Cambria Math" panose="02040503050406030204" pitchFamily="18" charset="0"/>
                      </a:rPr>
                      <m:t>𝜔</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Ω</m:t>
                        </m:r>
                      </m:e>
                      <m:sub>
                        <m:r>
                          <m:rPr>
                            <m:sty m:val="p"/>
                          </m:rPr>
                          <a:rPr lang="en-US">
                            <a:latin typeface="Cambria Math" panose="02040503050406030204" pitchFamily="18" charset="0"/>
                          </a:rPr>
                          <m:t>CP</m:t>
                        </m:r>
                        <m:r>
                          <a:rPr lang="en-US">
                            <a:latin typeface="Cambria Math" panose="02040503050406030204" pitchFamily="18" charset="0"/>
                          </a:rPr>
                          <m:t>2</m:t>
                        </m:r>
                      </m:sub>
                    </m:sSub>
                  </m:oMath>
                </a14:m>
                <a:r>
                  <a:rPr lang="en-US" dirty="0"/>
                  <a:t> have the same chance of occurring.</a:t>
                </a:r>
              </a:p>
              <a:p>
                <a:pPr lvl="1"/>
                <a:r>
                  <a:rPr lang="en-US" dirty="0"/>
                  <a:t>Outcomes </a:t>
                </a:r>
                <a14:m>
                  <m:oMath xmlns:m="http://schemas.openxmlformats.org/officeDocument/2006/math">
                    <m:r>
                      <a:rPr lang="en-US" i="1">
                        <a:latin typeface="Cambria Math" panose="02040503050406030204" pitchFamily="18" charset="0"/>
                      </a:rPr>
                      <m:t>𝜔</m:t>
                    </m:r>
                    <m:r>
                      <a:rPr lang="en-US" i="1">
                        <a:latin typeface="Cambria Math" panose="02040503050406030204" pitchFamily="18" charset="0"/>
                      </a:rPr>
                      <m:t>∈</m:t>
                    </m:r>
                    <m:sSub>
                      <m:sSubPr>
                        <m:ctrlPr>
                          <a:rPr lang="en-US" i="1" smtClean="0">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Ω</m:t>
                        </m:r>
                      </m:e>
                      <m:sub>
                        <m:r>
                          <m:rPr>
                            <m:sty m:val="p"/>
                          </m:rPr>
                          <a:rPr lang="en-US">
                            <a:solidFill>
                              <a:schemeClr val="accent2"/>
                            </a:solidFill>
                            <a:latin typeface="Cambria Math" panose="02040503050406030204" pitchFamily="18" charset="0"/>
                          </a:rPr>
                          <m:t>CP</m:t>
                        </m:r>
                        <m:r>
                          <a:rPr lang="en-US" i="1">
                            <a:solidFill>
                              <a:schemeClr val="accent2"/>
                            </a:solidFill>
                            <a:latin typeface="Cambria Math" panose="02040503050406030204" pitchFamily="18" charset="0"/>
                          </a:rPr>
                          <m:t>4</m:t>
                        </m:r>
                      </m:sub>
                    </m:sSub>
                  </m:oMath>
                </a14:m>
                <a:r>
                  <a:rPr lang="en-US" dirty="0"/>
                  <a:t> have different chances of occurring.</a:t>
                </a:r>
              </a:p>
              <a:p>
                <a:r>
                  <a:rPr lang="en-US" dirty="0"/>
                  <a:t>Note: We don’t ACTUALLY care about the order of the dice, but pretending we do makes calculations easier.</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FA1B0F5-F7AE-B435-9DEA-56E901926252}"/>
                  </a:ext>
                </a:extLst>
              </p:cNvPr>
              <p:cNvSpPr>
                <a:spLocks noGrp="1" noRot="1" noChangeAspect="1" noMove="1" noResize="1" noEditPoints="1" noAdjustHandles="1" noChangeArrowheads="1" noChangeShapeType="1" noTextEdit="1"/>
              </p:cNvSpPr>
              <p:nvPr>
                <p:ph idx="1"/>
              </p:nvPr>
            </p:nvSpPr>
            <p:spPr>
              <a:blipFill>
                <a:blip r:embed="rId2"/>
                <a:stretch>
                  <a:fillRect l="-849" t="-541" r="-690"/>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7DADE02-9EB8-6C2C-FF06-48564D720B48}"/>
              </a:ext>
            </a:extLst>
          </p:cNvPr>
          <p:cNvGrpSpPr/>
          <p:nvPr/>
        </p:nvGrpSpPr>
        <p:grpSpPr>
          <a:xfrm>
            <a:off x="93657" y="5145051"/>
            <a:ext cx="4766755" cy="1521955"/>
            <a:chOff x="3568377" y="5185691"/>
            <a:chExt cx="4766755" cy="1521955"/>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055AC1-89B1-2A61-89C1-4B934F9C2378}"/>
                    </a:ext>
                  </a:extLst>
                </p:cNvPr>
                <p:cNvSpPr txBox="1"/>
                <p:nvPr/>
              </p:nvSpPr>
              <p:spPr>
                <a:xfrm>
                  <a:off x="3568377" y="5757446"/>
                  <a:ext cx="120133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m:rPr>
                                <m:sty m:val="p"/>
                              </m:rPr>
                              <a:rPr lang="en-US" sz="2400" b="0" i="0" smtClean="0">
                                <a:latin typeface="Cambria Math" panose="02040503050406030204" pitchFamily="18" charset="0"/>
                              </a:rPr>
                              <m:t>CP</m:t>
                            </m:r>
                            <m:r>
                              <a:rPr lang="en-US" sz="2400" b="0" i="0" smtClean="0">
                                <a:latin typeface="Cambria Math" panose="02040503050406030204" pitchFamily="18" charset="0"/>
                              </a:rPr>
                              <m:t>2</m:t>
                            </m:r>
                          </m:sub>
                        </m:sSub>
                        <m:r>
                          <a:rPr lang="en-US" sz="2400" b="0" i="1" smtClean="0">
                            <a:latin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4C055AC1-89B1-2A61-89C1-4B934F9C2378}"/>
                    </a:ext>
                  </a:extLst>
                </p:cNvPr>
                <p:cNvSpPr txBox="1">
                  <a:spLocks noRot="1" noChangeAspect="1" noMove="1" noResize="1" noEditPoints="1" noAdjustHandles="1" noChangeArrowheads="1" noChangeShapeType="1" noTextEdit="1"/>
                </p:cNvSpPr>
                <p:nvPr/>
              </p:nvSpPr>
              <p:spPr>
                <a:xfrm>
                  <a:off x="3568377" y="5757446"/>
                  <a:ext cx="1201331" cy="461665"/>
                </a:xfrm>
                <a:prstGeom prst="rect">
                  <a:avLst/>
                </a:prstGeom>
                <a:blipFill>
                  <a:blip r:embed="rId3"/>
                  <a:stretch>
                    <a:fillRect b="-1316"/>
                  </a:stretch>
                </a:blipFill>
              </p:spPr>
              <p:txBody>
                <a:bodyPr/>
                <a:lstStyle/>
                <a:p>
                  <a:r>
                    <a:rPr lang="en-US">
                      <a:noFill/>
                    </a:rPr>
                    <a:t> </a:t>
                  </a:r>
                </a:p>
              </p:txBody>
            </p:sp>
          </mc:Fallback>
        </mc:AlternateContent>
        <p:sp>
          <p:nvSpPr>
            <p:cNvPr id="7" name="Freeform: Shape 6">
              <a:extLst>
                <a:ext uri="{FF2B5EF4-FFF2-40B4-BE49-F238E27FC236}">
                  <a16:creationId xmlns:a16="http://schemas.microsoft.com/office/drawing/2014/main" id="{A3FC8740-4AAC-783A-7FD1-4A9B6BEBBCA4}"/>
                </a:ext>
              </a:extLst>
            </p:cNvPr>
            <p:cNvSpPr/>
            <p:nvPr/>
          </p:nvSpPr>
          <p:spPr>
            <a:xfrm>
              <a:off x="4767915" y="5185691"/>
              <a:ext cx="3567217" cy="1521955"/>
            </a:xfrm>
            <a:custGeom>
              <a:avLst/>
              <a:gdLst>
                <a:gd name="connsiteX0" fmla="*/ 209121 w 3567217"/>
                <a:gd name="connsiteY0" fmla="*/ 42959 h 1521955"/>
                <a:gd name="connsiteX1" fmla="*/ 135478 w 3567217"/>
                <a:gd name="connsiteY1" fmla="*/ 79780 h 1521955"/>
                <a:gd name="connsiteX2" fmla="*/ 92520 w 3567217"/>
                <a:gd name="connsiteY2" fmla="*/ 135012 h 1521955"/>
                <a:gd name="connsiteX3" fmla="*/ 104794 w 3567217"/>
                <a:gd name="connsiteY3" fmla="*/ 220929 h 1521955"/>
                <a:gd name="connsiteX4" fmla="*/ 123204 w 3567217"/>
                <a:gd name="connsiteY4" fmla="*/ 263888 h 1521955"/>
                <a:gd name="connsiteX5" fmla="*/ 135478 w 3567217"/>
                <a:gd name="connsiteY5" fmla="*/ 368215 h 1521955"/>
                <a:gd name="connsiteX6" fmla="*/ 129341 w 3567217"/>
                <a:gd name="connsiteY6" fmla="*/ 632102 h 1521955"/>
                <a:gd name="connsiteX7" fmla="*/ 104794 w 3567217"/>
                <a:gd name="connsiteY7" fmla="*/ 693471 h 1521955"/>
                <a:gd name="connsiteX8" fmla="*/ 6603 w 3567217"/>
                <a:gd name="connsiteY8" fmla="*/ 859168 h 1521955"/>
                <a:gd name="connsiteX9" fmla="*/ 466 w 3567217"/>
                <a:gd name="connsiteY9" fmla="*/ 883716 h 1521955"/>
                <a:gd name="connsiteX10" fmla="*/ 43425 w 3567217"/>
                <a:gd name="connsiteY10" fmla="*/ 994180 h 1521955"/>
                <a:gd name="connsiteX11" fmla="*/ 49562 w 3567217"/>
                <a:gd name="connsiteY11" fmla="*/ 1116918 h 1521955"/>
                <a:gd name="connsiteX12" fmla="*/ 55698 w 3567217"/>
                <a:gd name="connsiteY12" fmla="*/ 1166014 h 1521955"/>
                <a:gd name="connsiteX13" fmla="*/ 74109 w 3567217"/>
                <a:gd name="connsiteY13" fmla="*/ 1202835 h 1521955"/>
                <a:gd name="connsiteX14" fmla="*/ 92520 w 3567217"/>
                <a:gd name="connsiteY14" fmla="*/ 1245794 h 1521955"/>
                <a:gd name="connsiteX15" fmla="*/ 129341 w 3567217"/>
                <a:gd name="connsiteY15" fmla="*/ 1282615 h 1521955"/>
                <a:gd name="connsiteX16" fmla="*/ 258217 w 3567217"/>
                <a:gd name="connsiteY16" fmla="*/ 1374669 h 1521955"/>
                <a:gd name="connsiteX17" fmla="*/ 399366 w 3567217"/>
                <a:gd name="connsiteY17" fmla="*/ 1436038 h 1521955"/>
                <a:gd name="connsiteX18" fmla="*/ 552788 w 3567217"/>
                <a:gd name="connsiteY18" fmla="*/ 1466722 h 1521955"/>
                <a:gd name="connsiteX19" fmla="*/ 761443 w 3567217"/>
                <a:gd name="connsiteY19" fmla="*/ 1485133 h 1521955"/>
                <a:gd name="connsiteX20" fmla="*/ 878045 w 3567217"/>
                <a:gd name="connsiteY20" fmla="*/ 1491270 h 1521955"/>
                <a:gd name="connsiteX21" fmla="*/ 951688 w 3567217"/>
                <a:gd name="connsiteY21" fmla="*/ 1485133 h 1521955"/>
                <a:gd name="connsiteX22" fmla="*/ 1068289 w 3567217"/>
                <a:gd name="connsiteY22" fmla="*/ 1454449 h 1521955"/>
                <a:gd name="connsiteX23" fmla="*/ 1148069 w 3567217"/>
                <a:gd name="connsiteY23" fmla="*/ 1442175 h 1521955"/>
                <a:gd name="connsiteX24" fmla="*/ 1240123 w 3567217"/>
                <a:gd name="connsiteY24" fmla="*/ 1448312 h 1521955"/>
                <a:gd name="connsiteX25" fmla="*/ 1356724 w 3567217"/>
                <a:gd name="connsiteY25" fmla="*/ 1485133 h 1521955"/>
                <a:gd name="connsiteX26" fmla="*/ 1479462 w 3567217"/>
                <a:gd name="connsiteY26" fmla="*/ 1497407 h 1521955"/>
                <a:gd name="connsiteX27" fmla="*/ 1651296 w 3567217"/>
                <a:gd name="connsiteY27" fmla="*/ 1491270 h 1521955"/>
                <a:gd name="connsiteX28" fmla="*/ 1749486 w 3567217"/>
                <a:gd name="connsiteY28" fmla="*/ 1466722 h 1521955"/>
                <a:gd name="connsiteX29" fmla="*/ 1841540 w 3567217"/>
                <a:gd name="connsiteY29" fmla="*/ 1454449 h 1521955"/>
                <a:gd name="connsiteX30" fmla="*/ 1902909 w 3567217"/>
                <a:gd name="connsiteY30" fmla="*/ 1472859 h 1521955"/>
                <a:gd name="connsiteX31" fmla="*/ 1939731 w 3567217"/>
                <a:gd name="connsiteY31" fmla="*/ 1503544 h 1521955"/>
                <a:gd name="connsiteX32" fmla="*/ 1976552 w 3567217"/>
                <a:gd name="connsiteY32" fmla="*/ 1509681 h 1521955"/>
                <a:gd name="connsiteX33" fmla="*/ 2056332 w 3567217"/>
                <a:gd name="connsiteY33" fmla="*/ 1515818 h 1521955"/>
                <a:gd name="connsiteX34" fmla="*/ 2160659 w 3567217"/>
                <a:gd name="connsiteY34" fmla="*/ 1497407 h 1521955"/>
                <a:gd name="connsiteX35" fmla="*/ 2228166 w 3567217"/>
                <a:gd name="connsiteY35" fmla="*/ 1478996 h 1521955"/>
                <a:gd name="connsiteX36" fmla="*/ 2375451 w 3567217"/>
                <a:gd name="connsiteY36" fmla="*/ 1485133 h 1521955"/>
                <a:gd name="connsiteX37" fmla="*/ 2485916 w 3567217"/>
                <a:gd name="connsiteY37" fmla="*/ 1497407 h 1521955"/>
                <a:gd name="connsiteX38" fmla="*/ 2577970 w 3567217"/>
                <a:gd name="connsiteY38" fmla="*/ 1515818 h 1521955"/>
                <a:gd name="connsiteX39" fmla="*/ 2676160 w 3567217"/>
                <a:gd name="connsiteY39" fmla="*/ 1521955 h 1521955"/>
                <a:gd name="connsiteX40" fmla="*/ 2940047 w 3567217"/>
                <a:gd name="connsiteY40" fmla="*/ 1497407 h 1521955"/>
                <a:gd name="connsiteX41" fmla="*/ 3019827 w 3567217"/>
                <a:gd name="connsiteY41" fmla="*/ 1491270 h 1521955"/>
                <a:gd name="connsiteX42" fmla="*/ 3124155 w 3567217"/>
                <a:gd name="connsiteY42" fmla="*/ 1478996 h 1521955"/>
                <a:gd name="connsiteX43" fmla="*/ 3160976 w 3567217"/>
                <a:gd name="connsiteY43" fmla="*/ 1472859 h 1521955"/>
                <a:gd name="connsiteX44" fmla="*/ 3363494 w 3567217"/>
                <a:gd name="connsiteY44" fmla="*/ 1466722 h 1521955"/>
                <a:gd name="connsiteX45" fmla="*/ 3510780 w 3567217"/>
                <a:gd name="connsiteY45" fmla="*/ 1448312 h 1521955"/>
                <a:gd name="connsiteX46" fmla="*/ 3541465 w 3567217"/>
                <a:gd name="connsiteY46" fmla="*/ 1393079 h 1521955"/>
                <a:gd name="connsiteX47" fmla="*/ 3566013 w 3567217"/>
                <a:gd name="connsiteY47" fmla="*/ 1196698 h 1521955"/>
                <a:gd name="connsiteX48" fmla="*/ 3547602 w 3567217"/>
                <a:gd name="connsiteY48" fmla="*/ 1135329 h 1521955"/>
                <a:gd name="connsiteX49" fmla="*/ 3541465 w 3567217"/>
                <a:gd name="connsiteY49" fmla="*/ 1061686 h 1521955"/>
                <a:gd name="connsiteX50" fmla="*/ 3547602 w 3567217"/>
                <a:gd name="connsiteY50" fmla="*/ 914400 h 1521955"/>
                <a:gd name="connsiteX51" fmla="*/ 3486233 w 3567217"/>
                <a:gd name="connsiteY51" fmla="*/ 742567 h 1521955"/>
                <a:gd name="connsiteX52" fmla="*/ 3388042 w 3567217"/>
                <a:gd name="connsiteY52" fmla="*/ 632102 h 1521955"/>
                <a:gd name="connsiteX53" fmla="*/ 3375768 w 3567217"/>
                <a:gd name="connsiteY53" fmla="*/ 601418 h 1521955"/>
                <a:gd name="connsiteX54" fmla="*/ 3357357 w 3567217"/>
                <a:gd name="connsiteY54" fmla="*/ 564596 h 1521955"/>
                <a:gd name="connsiteX55" fmla="*/ 3369631 w 3567217"/>
                <a:gd name="connsiteY55" fmla="*/ 490953 h 1521955"/>
                <a:gd name="connsiteX56" fmla="*/ 3381905 w 3567217"/>
                <a:gd name="connsiteY56" fmla="*/ 441858 h 1521955"/>
                <a:gd name="connsiteX57" fmla="*/ 3394179 w 3567217"/>
                <a:gd name="connsiteY57" fmla="*/ 386626 h 1521955"/>
                <a:gd name="connsiteX58" fmla="*/ 3375768 w 3567217"/>
                <a:gd name="connsiteY58" fmla="*/ 263888 h 1521955"/>
                <a:gd name="connsiteX59" fmla="*/ 3338947 w 3567217"/>
                <a:gd name="connsiteY59" fmla="*/ 208655 h 1521955"/>
                <a:gd name="connsiteX60" fmla="*/ 3222345 w 3567217"/>
                <a:gd name="connsiteY60" fmla="*/ 98191 h 1521955"/>
                <a:gd name="connsiteX61" fmla="*/ 3142566 w 3567217"/>
                <a:gd name="connsiteY61" fmla="*/ 79780 h 1521955"/>
                <a:gd name="connsiteX62" fmla="*/ 2835720 w 3567217"/>
                <a:gd name="connsiteY62" fmla="*/ 55232 h 1521955"/>
                <a:gd name="connsiteX63" fmla="*/ 2768214 w 3567217"/>
                <a:gd name="connsiteY63" fmla="*/ 49096 h 1521955"/>
                <a:gd name="connsiteX64" fmla="*/ 2559559 w 3567217"/>
                <a:gd name="connsiteY64" fmla="*/ 24548 h 1521955"/>
                <a:gd name="connsiteX65" fmla="*/ 2344767 w 3567217"/>
                <a:gd name="connsiteY65" fmla="*/ 6137 h 1521955"/>
                <a:gd name="connsiteX66" fmla="*/ 2246576 w 3567217"/>
                <a:gd name="connsiteY66" fmla="*/ 0 h 1521955"/>
                <a:gd name="connsiteX67" fmla="*/ 1798582 w 3567217"/>
                <a:gd name="connsiteY67" fmla="*/ 18411 h 1521955"/>
                <a:gd name="connsiteX68" fmla="*/ 1675843 w 3567217"/>
                <a:gd name="connsiteY68" fmla="*/ 55232 h 1521955"/>
                <a:gd name="connsiteX69" fmla="*/ 1639022 w 3567217"/>
                <a:gd name="connsiteY69" fmla="*/ 73643 h 1521955"/>
                <a:gd name="connsiteX70" fmla="*/ 1589927 w 3567217"/>
                <a:gd name="connsiteY70" fmla="*/ 92054 h 1521955"/>
                <a:gd name="connsiteX71" fmla="*/ 1479462 w 3567217"/>
                <a:gd name="connsiteY71" fmla="*/ 85917 h 1521955"/>
                <a:gd name="connsiteX72" fmla="*/ 1332176 w 3567217"/>
                <a:gd name="connsiteY72" fmla="*/ 49096 h 1521955"/>
                <a:gd name="connsiteX73" fmla="*/ 1191027 w 3567217"/>
                <a:gd name="connsiteY73" fmla="*/ 30685 h 1521955"/>
                <a:gd name="connsiteX74" fmla="*/ 810539 w 3567217"/>
                <a:gd name="connsiteY74" fmla="*/ 49096 h 1521955"/>
                <a:gd name="connsiteX75" fmla="*/ 693937 w 3567217"/>
                <a:gd name="connsiteY75" fmla="*/ 61369 h 1521955"/>
                <a:gd name="connsiteX76" fmla="*/ 307312 w 3567217"/>
                <a:gd name="connsiteY76" fmla="*/ 36822 h 1521955"/>
                <a:gd name="connsiteX77" fmla="*/ 209121 w 3567217"/>
                <a:gd name="connsiteY77" fmla="*/ 42959 h 152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567217" h="1521955">
                  <a:moveTo>
                    <a:pt x="209121" y="42959"/>
                  </a:moveTo>
                  <a:cubicBezTo>
                    <a:pt x="180482" y="50119"/>
                    <a:pt x="152514" y="63961"/>
                    <a:pt x="135478" y="79780"/>
                  </a:cubicBezTo>
                  <a:cubicBezTo>
                    <a:pt x="118387" y="95651"/>
                    <a:pt x="92520" y="135012"/>
                    <a:pt x="92520" y="135012"/>
                  </a:cubicBezTo>
                  <a:cubicBezTo>
                    <a:pt x="96611" y="163651"/>
                    <a:pt x="98093" y="192786"/>
                    <a:pt x="104794" y="220929"/>
                  </a:cubicBezTo>
                  <a:cubicBezTo>
                    <a:pt x="108402" y="236085"/>
                    <a:pt x="119190" y="248835"/>
                    <a:pt x="123204" y="263888"/>
                  </a:cubicBezTo>
                  <a:cubicBezTo>
                    <a:pt x="124811" y="269913"/>
                    <a:pt x="135189" y="365612"/>
                    <a:pt x="135478" y="368215"/>
                  </a:cubicBezTo>
                  <a:cubicBezTo>
                    <a:pt x="133432" y="456177"/>
                    <a:pt x="137605" y="544505"/>
                    <a:pt x="129341" y="632102"/>
                  </a:cubicBezTo>
                  <a:cubicBezTo>
                    <a:pt x="127272" y="654037"/>
                    <a:pt x="115437" y="674180"/>
                    <a:pt x="104794" y="693471"/>
                  </a:cubicBezTo>
                  <a:cubicBezTo>
                    <a:pt x="-80604" y="1029508"/>
                    <a:pt x="92301" y="687776"/>
                    <a:pt x="6603" y="859168"/>
                  </a:cubicBezTo>
                  <a:cubicBezTo>
                    <a:pt x="4557" y="867351"/>
                    <a:pt x="-1753" y="875579"/>
                    <a:pt x="466" y="883716"/>
                  </a:cubicBezTo>
                  <a:cubicBezTo>
                    <a:pt x="10861" y="921832"/>
                    <a:pt x="43425" y="994180"/>
                    <a:pt x="43425" y="994180"/>
                  </a:cubicBezTo>
                  <a:cubicBezTo>
                    <a:pt x="45471" y="1035093"/>
                    <a:pt x="46644" y="1076058"/>
                    <a:pt x="49562" y="1116918"/>
                  </a:cubicBezTo>
                  <a:cubicBezTo>
                    <a:pt x="50737" y="1133369"/>
                    <a:pt x="51167" y="1150156"/>
                    <a:pt x="55698" y="1166014"/>
                  </a:cubicBezTo>
                  <a:cubicBezTo>
                    <a:pt x="59468" y="1179208"/>
                    <a:pt x="68358" y="1190376"/>
                    <a:pt x="74109" y="1202835"/>
                  </a:cubicBezTo>
                  <a:cubicBezTo>
                    <a:pt x="80638" y="1216980"/>
                    <a:pt x="83652" y="1232985"/>
                    <a:pt x="92520" y="1245794"/>
                  </a:cubicBezTo>
                  <a:cubicBezTo>
                    <a:pt x="102400" y="1260065"/>
                    <a:pt x="116326" y="1271131"/>
                    <a:pt x="129341" y="1282615"/>
                  </a:cubicBezTo>
                  <a:cubicBezTo>
                    <a:pt x="195772" y="1341230"/>
                    <a:pt x="187949" y="1332508"/>
                    <a:pt x="258217" y="1374669"/>
                  </a:cubicBezTo>
                  <a:cubicBezTo>
                    <a:pt x="294132" y="1428544"/>
                    <a:pt x="272551" y="1404334"/>
                    <a:pt x="399366" y="1436038"/>
                  </a:cubicBezTo>
                  <a:cubicBezTo>
                    <a:pt x="451211" y="1449000"/>
                    <a:pt x="497809" y="1461871"/>
                    <a:pt x="552788" y="1466722"/>
                  </a:cubicBezTo>
                  <a:lnTo>
                    <a:pt x="761443" y="1485133"/>
                  </a:lnTo>
                  <a:cubicBezTo>
                    <a:pt x="800254" y="1488062"/>
                    <a:pt x="839178" y="1489224"/>
                    <a:pt x="878045" y="1491270"/>
                  </a:cubicBezTo>
                  <a:cubicBezTo>
                    <a:pt x="902593" y="1489224"/>
                    <a:pt x="927504" y="1489814"/>
                    <a:pt x="951688" y="1485133"/>
                  </a:cubicBezTo>
                  <a:cubicBezTo>
                    <a:pt x="991146" y="1477496"/>
                    <a:pt x="1029027" y="1463037"/>
                    <a:pt x="1068289" y="1454449"/>
                  </a:cubicBezTo>
                  <a:cubicBezTo>
                    <a:pt x="1094574" y="1448699"/>
                    <a:pt x="1121476" y="1446266"/>
                    <a:pt x="1148069" y="1442175"/>
                  </a:cubicBezTo>
                  <a:cubicBezTo>
                    <a:pt x="1178754" y="1444221"/>
                    <a:pt x="1209967" y="1442281"/>
                    <a:pt x="1240123" y="1448312"/>
                  </a:cubicBezTo>
                  <a:cubicBezTo>
                    <a:pt x="1451432" y="1490573"/>
                    <a:pt x="1166623" y="1458912"/>
                    <a:pt x="1356724" y="1485133"/>
                  </a:cubicBezTo>
                  <a:cubicBezTo>
                    <a:pt x="1397455" y="1490751"/>
                    <a:pt x="1479462" y="1497407"/>
                    <a:pt x="1479462" y="1497407"/>
                  </a:cubicBezTo>
                  <a:cubicBezTo>
                    <a:pt x="1536740" y="1495361"/>
                    <a:pt x="1594348" y="1497741"/>
                    <a:pt x="1651296" y="1491270"/>
                  </a:cubicBezTo>
                  <a:cubicBezTo>
                    <a:pt x="1684818" y="1487461"/>
                    <a:pt x="1716363" y="1473133"/>
                    <a:pt x="1749486" y="1466722"/>
                  </a:cubicBezTo>
                  <a:cubicBezTo>
                    <a:pt x="1779878" y="1460840"/>
                    <a:pt x="1810855" y="1458540"/>
                    <a:pt x="1841540" y="1454449"/>
                  </a:cubicBezTo>
                  <a:cubicBezTo>
                    <a:pt x="1861996" y="1460586"/>
                    <a:pt x="1883807" y="1463308"/>
                    <a:pt x="1902909" y="1472859"/>
                  </a:cubicBezTo>
                  <a:cubicBezTo>
                    <a:pt x="1917199" y="1480004"/>
                    <a:pt x="1925441" y="1496399"/>
                    <a:pt x="1939731" y="1503544"/>
                  </a:cubicBezTo>
                  <a:cubicBezTo>
                    <a:pt x="1950860" y="1509109"/>
                    <a:pt x="1964177" y="1508378"/>
                    <a:pt x="1976552" y="1509681"/>
                  </a:cubicBezTo>
                  <a:cubicBezTo>
                    <a:pt x="2003077" y="1512473"/>
                    <a:pt x="2029739" y="1513772"/>
                    <a:pt x="2056332" y="1515818"/>
                  </a:cubicBezTo>
                  <a:cubicBezTo>
                    <a:pt x="2091108" y="1509681"/>
                    <a:pt x="2126130" y="1504806"/>
                    <a:pt x="2160659" y="1497407"/>
                  </a:cubicBezTo>
                  <a:cubicBezTo>
                    <a:pt x="2183465" y="1492520"/>
                    <a:pt x="2204880" y="1480327"/>
                    <a:pt x="2228166" y="1478996"/>
                  </a:cubicBezTo>
                  <a:cubicBezTo>
                    <a:pt x="2277224" y="1476193"/>
                    <a:pt x="2326356" y="1483087"/>
                    <a:pt x="2375451" y="1485133"/>
                  </a:cubicBezTo>
                  <a:cubicBezTo>
                    <a:pt x="2412273" y="1489224"/>
                    <a:pt x="2449286" y="1491857"/>
                    <a:pt x="2485916" y="1497407"/>
                  </a:cubicBezTo>
                  <a:cubicBezTo>
                    <a:pt x="2516855" y="1502095"/>
                    <a:pt x="2546935" y="1511813"/>
                    <a:pt x="2577970" y="1515818"/>
                  </a:cubicBezTo>
                  <a:cubicBezTo>
                    <a:pt x="2610494" y="1520015"/>
                    <a:pt x="2643430" y="1519909"/>
                    <a:pt x="2676160" y="1521955"/>
                  </a:cubicBezTo>
                  <a:lnTo>
                    <a:pt x="2940047" y="1497407"/>
                  </a:lnTo>
                  <a:cubicBezTo>
                    <a:pt x="2966613" y="1495035"/>
                    <a:pt x="2993287" y="1493924"/>
                    <a:pt x="3019827" y="1491270"/>
                  </a:cubicBezTo>
                  <a:cubicBezTo>
                    <a:pt x="3054669" y="1487786"/>
                    <a:pt x="3089433" y="1483525"/>
                    <a:pt x="3124155" y="1478996"/>
                  </a:cubicBezTo>
                  <a:cubicBezTo>
                    <a:pt x="3136493" y="1477387"/>
                    <a:pt x="3148549" y="1473496"/>
                    <a:pt x="3160976" y="1472859"/>
                  </a:cubicBezTo>
                  <a:cubicBezTo>
                    <a:pt x="3228424" y="1469400"/>
                    <a:pt x="3295988" y="1468768"/>
                    <a:pt x="3363494" y="1466722"/>
                  </a:cubicBezTo>
                  <a:cubicBezTo>
                    <a:pt x="3375534" y="1465796"/>
                    <a:pt x="3494673" y="1459386"/>
                    <a:pt x="3510780" y="1448312"/>
                  </a:cubicBezTo>
                  <a:cubicBezTo>
                    <a:pt x="3528135" y="1436380"/>
                    <a:pt x="3531237" y="1411490"/>
                    <a:pt x="3541465" y="1393079"/>
                  </a:cubicBezTo>
                  <a:cubicBezTo>
                    <a:pt x="3557036" y="1320417"/>
                    <a:pt x="3571557" y="1274315"/>
                    <a:pt x="3566013" y="1196698"/>
                  </a:cubicBezTo>
                  <a:cubicBezTo>
                    <a:pt x="3564491" y="1175395"/>
                    <a:pt x="3553739" y="1155785"/>
                    <a:pt x="3547602" y="1135329"/>
                  </a:cubicBezTo>
                  <a:cubicBezTo>
                    <a:pt x="3545556" y="1110781"/>
                    <a:pt x="3541465" y="1086319"/>
                    <a:pt x="3541465" y="1061686"/>
                  </a:cubicBezTo>
                  <a:cubicBezTo>
                    <a:pt x="3541465" y="1012548"/>
                    <a:pt x="3555982" y="962818"/>
                    <a:pt x="3547602" y="914400"/>
                  </a:cubicBezTo>
                  <a:cubicBezTo>
                    <a:pt x="3537230" y="854470"/>
                    <a:pt x="3516160" y="795515"/>
                    <a:pt x="3486233" y="742567"/>
                  </a:cubicBezTo>
                  <a:cubicBezTo>
                    <a:pt x="3461991" y="699678"/>
                    <a:pt x="3388042" y="632102"/>
                    <a:pt x="3388042" y="632102"/>
                  </a:cubicBezTo>
                  <a:cubicBezTo>
                    <a:pt x="3383951" y="621874"/>
                    <a:pt x="3380326" y="611447"/>
                    <a:pt x="3375768" y="601418"/>
                  </a:cubicBezTo>
                  <a:cubicBezTo>
                    <a:pt x="3370089" y="588925"/>
                    <a:pt x="3358118" y="578298"/>
                    <a:pt x="3357357" y="564596"/>
                  </a:cubicBezTo>
                  <a:cubicBezTo>
                    <a:pt x="3355977" y="539748"/>
                    <a:pt x="3364750" y="515356"/>
                    <a:pt x="3369631" y="490953"/>
                  </a:cubicBezTo>
                  <a:cubicBezTo>
                    <a:pt x="3372939" y="474412"/>
                    <a:pt x="3378041" y="458278"/>
                    <a:pt x="3381905" y="441858"/>
                  </a:cubicBezTo>
                  <a:cubicBezTo>
                    <a:pt x="3386225" y="423500"/>
                    <a:pt x="3390088" y="405037"/>
                    <a:pt x="3394179" y="386626"/>
                  </a:cubicBezTo>
                  <a:cubicBezTo>
                    <a:pt x="3388042" y="345713"/>
                    <a:pt x="3388030" y="303399"/>
                    <a:pt x="3375768" y="263888"/>
                  </a:cubicBezTo>
                  <a:cubicBezTo>
                    <a:pt x="3369210" y="242755"/>
                    <a:pt x="3352073" y="226469"/>
                    <a:pt x="3338947" y="208655"/>
                  </a:cubicBezTo>
                  <a:cubicBezTo>
                    <a:pt x="3305382" y="163102"/>
                    <a:pt x="3276081" y="122820"/>
                    <a:pt x="3222345" y="98191"/>
                  </a:cubicBezTo>
                  <a:cubicBezTo>
                    <a:pt x="3197535" y="86820"/>
                    <a:pt x="3169568" y="83751"/>
                    <a:pt x="3142566" y="79780"/>
                  </a:cubicBezTo>
                  <a:cubicBezTo>
                    <a:pt x="3065399" y="68432"/>
                    <a:pt x="2903915" y="61431"/>
                    <a:pt x="2835720" y="55232"/>
                  </a:cubicBezTo>
                  <a:cubicBezTo>
                    <a:pt x="2813218" y="53187"/>
                    <a:pt x="2790671" y="51591"/>
                    <a:pt x="2768214" y="49096"/>
                  </a:cubicBezTo>
                  <a:cubicBezTo>
                    <a:pt x="2698611" y="41362"/>
                    <a:pt x="2629435" y="29206"/>
                    <a:pt x="2559559" y="24548"/>
                  </a:cubicBezTo>
                  <a:cubicBezTo>
                    <a:pt x="2311791" y="8030"/>
                    <a:pt x="2651444" y="31694"/>
                    <a:pt x="2344767" y="6137"/>
                  </a:cubicBezTo>
                  <a:cubicBezTo>
                    <a:pt x="2312086" y="3414"/>
                    <a:pt x="2279306" y="2046"/>
                    <a:pt x="2246576" y="0"/>
                  </a:cubicBezTo>
                  <a:cubicBezTo>
                    <a:pt x="2097245" y="6137"/>
                    <a:pt x="1947668" y="7887"/>
                    <a:pt x="1798582" y="18411"/>
                  </a:cubicBezTo>
                  <a:cubicBezTo>
                    <a:pt x="1769164" y="20488"/>
                    <a:pt x="1706371" y="42149"/>
                    <a:pt x="1675843" y="55232"/>
                  </a:cubicBezTo>
                  <a:cubicBezTo>
                    <a:pt x="1663230" y="60637"/>
                    <a:pt x="1651635" y="68237"/>
                    <a:pt x="1639022" y="73643"/>
                  </a:cubicBezTo>
                  <a:cubicBezTo>
                    <a:pt x="1622957" y="80528"/>
                    <a:pt x="1606292" y="85917"/>
                    <a:pt x="1589927" y="92054"/>
                  </a:cubicBezTo>
                  <a:cubicBezTo>
                    <a:pt x="1553105" y="90008"/>
                    <a:pt x="1516056" y="90491"/>
                    <a:pt x="1479462" y="85917"/>
                  </a:cubicBezTo>
                  <a:cubicBezTo>
                    <a:pt x="1399903" y="75972"/>
                    <a:pt x="1401736" y="66486"/>
                    <a:pt x="1332176" y="49096"/>
                  </a:cubicBezTo>
                  <a:cubicBezTo>
                    <a:pt x="1269934" y="33536"/>
                    <a:pt x="1259284" y="35936"/>
                    <a:pt x="1191027" y="30685"/>
                  </a:cubicBezTo>
                  <a:lnTo>
                    <a:pt x="810539" y="49096"/>
                  </a:lnTo>
                  <a:cubicBezTo>
                    <a:pt x="794558" y="49984"/>
                    <a:pt x="712097" y="59351"/>
                    <a:pt x="693937" y="61369"/>
                  </a:cubicBezTo>
                  <a:cubicBezTo>
                    <a:pt x="393289" y="39895"/>
                    <a:pt x="522225" y="47056"/>
                    <a:pt x="307312" y="36822"/>
                  </a:cubicBezTo>
                  <a:cubicBezTo>
                    <a:pt x="231508" y="50605"/>
                    <a:pt x="237760" y="35799"/>
                    <a:pt x="209121" y="42959"/>
                  </a:cubicBezTo>
                  <a:close/>
                </a:path>
              </a:pathLst>
            </a:custGeom>
            <a:ln w="31750"/>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Consolas" panose="020B0609020204030204" pitchFamily="49" charset="0"/>
                </a:rPr>
                <a:t>11   12   13   14</a:t>
              </a:r>
            </a:p>
            <a:p>
              <a:pPr algn="ctr"/>
              <a:r>
                <a:rPr lang="en-US" dirty="0">
                  <a:solidFill>
                    <a:schemeClr val="tx1"/>
                  </a:solidFill>
                  <a:latin typeface="Consolas" panose="020B0609020204030204" pitchFamily="49" charset="0"/>
                </a:rPr>
                <a:t>21   22   23   24</a:t>
              </a:r>
            </a:p>
            <a:p>
              <a:pPr algn="ctr"/>
              <a:r>
                <a:rPr lang="en-US" dirty="0">
                  <a:solidFill>
                    <a:schemeClr val="tx1"/>
                  </a:solidFill>
                  <a:latin typeface="Consolas" panose="020B0609020204030204" pitchFamily="49" charset="0"/>
                </a:rPr>
                <a:t>31   32   33   34</a:t>
              </a:r>
            </a:p>
            <a:p>
              <a:pPr algn="ctr"/>
              <a:r>
                <a:rPr lang="en-US" dirty="0">
                  <a:solidFill>
                    <a:schemeClr val="tx1"/>
                  </a:solidFill>
                  <a:latin typeface="Consolas" panose="020B0609020204030204" pitchFamily="49" charset="0"/>
                </a:rPr>
                <a:t>41   42   43   44</a:t>
              </a:r>
            </a:p>
          </p:txBody>
        </p:sp>
      </p:grpSp>
      <p:sp>
        <p:nvSpPr>
          <p:cNvPr id="4" name="TextBox 3">
            <a:extLst>
              <a:ext uri="{FF2B5EF4-FFF2-40B4-BE49-F238E27FC236}">
                <a16:creationId xmlns:a16="http://schemas.microsoft.com/office/drawing/2014/main" id="{D67879E9-DCB0-B8FC-21F8-90094722871E}"/>
              </a:ext>
            </a:extLst>
          </p:cNvPr>
          <p:cNvSpPr txBox="1"/>
          <p:nvPr/>
        </p:nvSpPr>
        <p:spPr>
          <a:xfrm>
            <a:off x="1899919" y="4636676"/>
            <a:ext cx="3567217" cy="461665"/>
          </a:xfrm>
          <a:prstGeom prst="rect">
            <a:avLst/>
          </a:prstGeom>
          <a:noFill/>
        </p:spPr>
        <p:txBody>
          <a:bodyPr wrap="square" rtlCol="0">
            <a:spAutoFit/>
          </a:bodyPr>
          <a:lstStyle/>
          <a:p>
            <a:pPr algn="l"/>
            <a:r>
              <a:rPr lang="en-US" sz="2400" dirty="0">
                <a:latin typeface="Inter Light" panose="02000403000000020004"/>
              </a:rPr>
              <a:t>CP2 Framing</a:t>
            </a:r>
          </a:p>
        </p:txBody>
      </p:sp>
      <p:sp>
        <p:nvSpPr>
          <p:cNvPr id="11" name="TextBox 10">
            <a:extLst>
              <a:ext uri="{FF2B5EF4-FFF2-40B4-BE49-F238E27FC236}">
                <a16:creationId xmlns:a16="http://schemas.microsoft.com/office/drawing/2014/main" id="{5F146BA2-480A-3E77-598F-404DF87BBBBC}"/>
              </a:ext>
            </a:extLst>
          </p:cNvPr>
          <p:cNvSpPr txBox="1"/>
          <p:nvPr/>
        </p:nvSpPr>
        <p:spPr>
          <a:xfrm>
            <a:off x="8402320" y="4645287"/>
            <a:ext cx="3037994" cy="461665"/>
          </a:xfrm>
          <a:prstGeom prst="rect">
            <a:avLst/>
          </a:prstGeom>
          <a:noFill/>
        </p:spPr>
        <p:txBody>
          <a:bodyPr wrap="square" rtlCol="0">
            <a:spAutoFit/>
          </a:bodyPr>
          <a:lstStyle/>
          <a:p>
            <a:pPr algn="l"/>
            <a:r>
              <a:rPr lang="en-US" sz="2400" dirty="0">
                <a:solidFill>
                  <a:schemeClr val="accent2"/>
                </a:solidFill>
                <a:latin typeface="Inter Light" panose="02000403000000020004"/>
              </a:rPr>
              <a:t>CP4</a:t>
            </a:r>
            <a:r>
              <a:rPr lang="en-US" sz="2400" dirty="0">
                <a:latin typeface="Inter Light" panose="02000403000000020004"/>
              </a:rPr>
              <a:t> Framing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AF54AD5-83AC-C465-F2AE-890D4D9F85FB}"/>
                  </a:ext>
                </a:extLst>
              </p:cNvPr>
              <p:cNvSpPr txBox="1"/>
              <p:nvPr/>
            </p:nvSpPr>
            <p:spPr>
              <a:xfrm>
                <a:off x="6512560" y="5716806"/>
                <a:ext cx="122386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2"/>
                              </a:solidFill>
                              <a:latin typeface="Cambria Math" panose="02040503050406030204" pitchFamily="18" charset="0"/>
                            </a:rPr>
                          </m:ctrlPr>
                        </m:sSubPr>
                        <m:e>
                          <m:r>
                            <m:rPr>
                              <m:sty m:val="p"/>
                            </m:rPr>
                            <a:rPr lang="en-US" sz="2400" b="0" i="0" smtClean="0">
                              <a:solidFill>
                                <a:schemeClr val="accent2"/>
                              </a:solidFill>
                              <a:latin typeface="Cambria Math" panose="02040503050406030204" pitchFamily="18" charset="0"/>
                            </a:rPr>
                            <m:t>Ω</m:t>
                          </m:r>
                        </m:e>
                        <m:sub>
                          <m:r>
                            <m:rPr>
                              <m:sty m:val="p"/>
                            </m:rPr>
                            <a:rPr lang="en-US" sz="2400" b="0" i="0" smtClean="0">
                              <a:solidFill>
                                <a:schemeClr val="accent2"/>
                              </a:solidFill>
                              <a:latin typeface="Cambria Math" panose="02040503050406030204" pitchFamily="18" charset="0"/>
                            </a:rPr>
                            <m:t>CP</m:t>
                          </m:r>
                          <m:r>
                            <a:rPr lang="en-US" sz="2400" b="0" i="0" smtClean="0">
                              <a:solidFill>
                                <a:schemeClr val="accent2"/>
                              </a:solidFill>
                              <a:latin typeface="Cambria Math" panose="02040503050406030204" pitchFamily="18" charset="0"/>
                            </a:rPr>
                            <m:t>4</m:t>
                          </m:r>
                        </m:sub>
                      </m:sSub>
                      <m:r>
                        <a:rPr lang="en-US" sz="2400" b="0" i="1" smtClean="0">
                          <a:solidFill>
                            <a:schemeClr val="accent2"/>
                          </a:solidFill>
                          <a:latin typeface="Cambria Math" panose="02040503050406030204" pitchFamily="18" charset="0"/>
                        </a:rPr>
                        <m:t>=</m:t>
                      </m:r>
                    </m:oMath>
                  </m:oMathPara>
                </a14:m>
                <a:endParaRPr lang="en-US" sz="2400" dirty="0">
                  <a:solidFill>
                    <a:schemeClr val="accent2"/>
                  </a:solidFill>
                </a:endParaRPr>
              </a:p>
            </p:txBody>
          </p:sp>
        </mc:Choice>
        <mc:Fallback xmlns="">
          <p:sp>
            <p:nvSpPr>
              <p:cNvPr id="12" name="TextBox 11">
                <a:extLst>
                  <a:ext uri="{FF2B5EF4-FFF2-40B4-BE49-F238E27FC236}">
                    <a16:creationId xmlns:a16="http://schemas.microsoft.com/office/drawing/2014/main" id="{1AF54AD5-83AC-C465-F2AE-890D4D9F85FB}"/>
                  </a:ext>
                </a:extLst>
              </p:cNvPr>
              <p:cNvSpPr txBox="1">
                <a:spLocks noRot="1" noChangeAspect="1" noMove="1" noResize="1" noEditPoints="1" noAdjustHandles="1" noChangeArrowheads="1" noChangeShapeType="1" noTextEdit="1"/>
              </p:cNvSpPr>
              <p:nvPr/>
            </p:nvSpPr>
            <p:spPr>
              <a:xfrm>
                <a:off x="6512560" y="5716806"/>
                <a:ext cx="1223868" cy="461665"/>
              </a:xfrm>
              <a:prstGeom prst="rect">
                <a:avLst/>
              </a:prstGeom>
              <a:blipFill>
                <a:blip r:embed="rId4"/>
                <a:stretch>
                  <a:fillRect b="-1316"/>
                </a:stretch>
              </a:blipFill>
            </p:spPr>
            <p:txBody>
              <a:bodyPr/>
              <a:lstStyle/>
              <a:p>
                <a:r>
                  <a:rPr lang="en-US">
                    <a:noFill/>
                  </a:rPr>
                  <a:t> </a:t>
                </a:r>
              </a:p>
            </p:txBody>
          </p:sp>
        </mc:Fallback>
      </mc:AlternateContent>
      <p:sp>
        <p:nvSpPr>
          <p:cNvPr id="13" name="Freeform: Shape 9">
            <a:extLst>
              <a:ext uri="{FF2B5EF4-FFF2-40B4-BE49-F238E27FC236}">
                <a16:creationId xmlns:a16="http://schemas.microsoft.com/office/drawing/2014/main" id="{54CF5471-E36A-27FC-8122-BE7789DFCB52}"/>
              </a:ext>
            </a:extLst>
          </p:cNvPr>
          <p:cNvSpPr/>
          <p:nvPr/>
        </p:nvSpPr>
        <p:spPr>
          <a:xfrm>
            <a:off x="7734635" y="5145051"/>
            <a:ext cx="3567217" cy="1521955"/>
          </a:xfrm>
          <a:custGeom>
            <a:avLst/>
            <a:gdLst>
              <a:gd name="connsiteX0" fmla="*/ 209121 w 3567217"/>
              <a:gd name="connsiteY0" fmla="*/ 42959 h 1521955"/>
              <a:gd name="connsiteX1" fmla="*/ 135478 w 3567217"/>
              <a:gd name="connsiteY1" fmla="*/ 79780 h 1521955"/>
              <a:gd name="connsiteX2" fmla="*/ 92520 w 3567217"/>
              <a:gd name="connsiteY2" fmla="*/ 135012 h 1521955"/>
              <a:gd name="connsiteX3" fmla="*/ 104794 w 3567217"/>
              <a:gd name="connsiteY3" fmla="*/ 220929 h 1521955"/>
              <a:gd name="connsiteX4" fmla="*/ 123204 w 3567217"/>
              <a:gd name="connsiteY4" fmla="*/ 263888 h 1521955"/>
              <a:gd name="connsiteX5" fmla="*/ 135478 w 3567217"/>
              <a:gd name="connsiteY5" fmla="*/ 368215 h 1521955"/>
              <a:gd name="connsiteX6" fmla="*/ 129341 w 3567217"/>
              <a:gd name="connsiteY6" fmla="*/ 632102 h 1521955"/>
              <a:gd name="connsiteX7" fmla="*/ 104794 w 3567217"/>
              <a:gd name="connsiteY7" fmla="*/ 693471 h 1521955"/>
              <a:gd name="connsiteX8" fmla="*/ 6603 w 3567217"/>
              <a:gd name="connsiteY8" fmla="*/ 859168 h 1521955"/>
              <a:gd name="connsiteX9" fmla="*/ 466 w 3567217"/>
              <a:gd name="connsiteY9" fmla="*/ 883716 h 1521955"/>
              <a:gd name="connsiteX10" fmla="*/ 43425 w 3567217"/>
              <a:gd name="connsiteY10" fmla="*/ 994180 h 1521955"/>
              <a:gd name="connsiteX11" fmla="*/ 49562 w 3567217"/>
              <a:gd name="connsiteY11" fmla="*/ 1116918 h 1521955"/>
              <a:gd name="connsiteX12" fmla="*/ 55698 w 3567217"/>
              <a:gd name="connsiteY12" fmla="*/ 1166014 h 1521955"/>
              <a:gd name="connsiteX13" fmla="*/ 74109 w 3567217"/>
              <a:gd name="connsiteY13" fmla="*/ 1202835 h 1521955"/>
              <a:gd name="connsiteX14" fmla="*/ 92520 w 3567217"/>
              <a:gd name="connsiteY14" fmla="*/ 1245794 h 1521955"/>
              <a:gd name="connsiteX15" fmla="*/ 129341 w 3567217"/>
              <a:gd name="connsiteY15" fmla="*/ 1282615 h 1521955"/>
              <a:gd name="connsiteX16" fmla="*/ 258217 w 3567217"/>
              <a:gd name="connsiteY16" fmla="*/ 1374669 h 1521955"/>
              <a:gd name="connsiteX17" fmla="*/ 399366 w 3567217"/>
              <a:gd name="connsiteY17" fmla="*/ 1436038 h 1521955"/>
              <a:gd name="connsiteX18" fmla="*/ 552788 w 3567217"/>
              <a:gd name="connsiteY18" fmla="*/ 1466722 h 1521955"/>
              <a:gd name="connsiteX19" fmla="*/ 761443 w 3567217"/>
              <a:gd name="connsiteY19" fmla="*/ 1485133 h 1521955"/>
              <a:gd name="connsiteX20" fmla="*/ 878045 w 3567217"/>
              <a:gd name="connsiteY20" fmla="*/ 1491270 h 1521955"/>
              <a:gd name="connsiteX21" fmla="*/ 951688 w 3567217"/>
              <a:gd name="connsiteY21" fmla="*/ 1485133 h 1521955"/>
              <a:gd name="connsiteX22" fmla="*/ 1068289 w 3567217"/>
              <a:gd name="connsiteY22" fmla="*/ 1454449 h 1521955"/>
              <a:gd name="connsiteX23" fmla="*/ 1148069 w 3567217"/>
              <a:gd name="connsiteY23" fmla="*/ 1442175 h 1521955"/>
              <a:gd name="connsiteX24" fmla="*/ 1240123 w 3567217"/>
              <a:gd name="connsiteY24" fmla="*/ 1448312 h 1521955"/>
              <a:gd name="connsiteX25" fmla="*/ 1356724 w 3567217"/>
              <a:gd name="connsiteY25" fmla="*/ 1485133 h 1521955"/>
              <a:gd name="connsiteX26" fmla="*/ 1479462 w 3567217"/>
              <a:gd name="connsiteY26" fmla="*/ 1497407 h 1521955"/>
              <a:gd name="connsiteX27" fmla="*/ 1651296 w 3567217"/>
              <a:gd name="connsiteY27" fmla="*/ 1491270 h 1521955"/>
              <a:gd name="connsiteX28" fmla="*/ 1749486 w 3567217"/>
              <a:gd name="connsiteY28" fmla="*/ 1466722 h 1521955"/>
              <a:gd name="connsiteX29" fmla="*/ 1841540 w 3567217"/>
              <a:gd name="connsiteY29" fmla="*/ 1454449 h 1521955"/>
              <a:gd name="connsiteX30" fmla="*/ 1902909 w 3567217"/>
              <a:gd name="connsiteY30" fmla="*/ 1472859 h 1521955"/>
              <a:gd name="connsiteX31" fmla="*/ 1939731 w 3567217"/>
              <a:gd name="connsiteY31" fmla="*/ 1503544 h 1521955"/>
              <a:gd name="connsiteX32" fmla="*/ 1976552 w 3567217"/>
              <a:gd name="connsiteY32" fmla="*/ 1509681 h 1521955"/>
              <a:gd name="connsiteX33" fmla="*/ 2056332 w 3567217"/>
              <a:gd name="connsiteY33" fmla="*/ 1515818 h 1521955"/>
              <a:gd name="connsiteX34" fmla="*/ 2160659 w 3567217"/>
              <a:gd name="connsiteY34" fmla="*/ 1497407 h 1521955"/>
              <a:gd name="connsiteX35" fmla="*/ 2228166 w 3567217"/>
              <a:gd name="connsiteY35" fmla="*/ 1478996 h 1521955"/>
              <a:gd name="connsiteX36" fmla="*/ 2375451 w 3567217"/>
              <a:gd name="connsiteY36" fmla="*/ 1485133 h 1521955"/>
              <a:gd name="connsiteX37" fmla="*/ 2485916 w 3567217"/>
              <a:gd name="connsiteY37" fmla="*/ 1497407 h 1521955"/>
              <a:gd name="connsiteX38" fmla="*/ 2577970 w 3567217"/>
              <a:gd name="connsiteY38" fmla="*/ 1515818 h 1521955"/>
              <a:gd name="connsiteX39" fmla="*/ 2676160 w 3567217"/>
              <a:gd name="connsiteY39" fmla="*/ 1521955 h 1521955"/>
              <a:gd name="connsiteX40" fmla="*/ 2940047 w 3567217"/>
              <a:gd name="connsiteY40" fmla="*/ 1497407 h 1521955"/>
              <a:gd name="connsiteX41" fmla="*/ 3019827 w 3567217"/>
              <a:gd name="connsiteY41" fmla="*/ 1491270 h 1521955"/>
              <a:gd name="connsiteX42" fmla="*/ 3124155 w 3567217"/>
              <a:gd name="connsiteY42" fmla="*/ 1478996 h 1521955"/>
              <a:gd name="connsiteX43" fmla="*/ 3160976 w 3567217"/>
              <a:gd name="connsiteY43" fmla="*/ 1472859 h 1521955"/>
              <a:gd name="connsiteX44" fmla="*/ 3363494 w 3567217"/>
              <a:gd name="connsiteY44" fmla="*/ 1466722 h 1521955"/>
              <a:gd name="connsiteX45" fmla="*/ 3510780 w 3567217"/>
              <a:gd name="connsiteY45" fmla="*/ 1448312 h 1521955"/>
              <a:gd name="connsiteX46" fmla="*/ 3541465 w 3567217"/>
              <a:gd name="connsiteY46" fmla="*/ 1393079 h 1521955"/>
              <a:gd name="connsiteX47" fmla="*/ 3566013 w 3567217"/>
              <a:gd name="connsiteY47" fmla="*/ 1196698 h 1521955"/>
              <a:gd name="connsiteX48" fmla="*/ 3547602 w 3567217"/>
              <a:gd name="connsiteY48" fmla="*/ 1135329 h 1521955"/>
              <a:gd name="connsiteX49" fmla="*/ 3541465 w 3567217"/>
              <a:gd name="connsiteY49" fmla="*/ 1061686 h 1521955"/>
              <a:gd name="connsiteX50" fmla="*/ 3547602 w 3567217"/>
              <a:gd name="connsiteY50" fmla="*/ 914400 h 1521955"/>
              <a:gd name="connsiteX51" fmla="*/ 3486233 w 3567217"/>
              <a:gd name="connsiteY51" fmla="*/ 742567 h 1521955"/>
              <a:gd name="connsiteX52" fmla="*/ 3388042 w 3567217"/>
              <a:gd name="connsiteY52" fmla="*/ 632102 h 1521955"/>
              <a:gd name="connsiteX53" fmla="*/ 3375768 w 3567217"/>
              <a:gd name="connsiteY53" fmla="*/ 601418 h 1521955"/>
              <a:gd name="connsiteX54" fmla="*/ 3357357 w 3567217"/>
              <a:gd name="connsiteY54" fmla="*/ 564596 h 1521955"/>
              <a:gd name="connsiteX55" fmla="*/ 3369631 w 3567217"/>
              <a:gd name="connsiteY55" fmla="*/ 490953 h 1521955"/>
              <a:gd name="connsiteX56" fmla="*/ 3381905 w 3567217"/>
              <a:gd name="connsiteY56" fmla="*/ 441858 h 1521955"/>
              <a:gd name="connsiteX57" fmla="*/ 3394179 w 3567217"/>
              <a:gd name="connsiteY57" fmla="*/ 386626 h 1521955"/>
              <a:gd name="connsiteX58" fmla="*/ 3375768 w 3567217"/>
              <a:gd name="connsiteY58" fmla="*/ 263888 h 1521955"/>
              <a:gd name="connsiteX59" fmla="*/ 3338947 w 3567217"/>
              <a:gd name="connsiteY59" fmla="*/ 208655 h 1521955"/>
              <a:gd name="connsiteX60" fmla="*/ 3222345 w 3567217"/>
              <a:gd name="connsiteY60" fmla="*/ 98191 h 1521955"/>
              <a:gd name="connsiteX61" fmla="*/ 3142566 w 3567217"/>
              <a:gd name="connsiteY61" fmla="*/ 79780 h 1521955"/>
              <a:gd name="connsiteX62" fmla="*/ 2835720 w 3567217"/>
              <a:gd name="connsiteY62" fmla="*/ 55232 h 1521955"/>
              <a:gd name="connsiteX63" fmla="*/ 2768214 w 3567217"/>
              <a:gd name="connsiteY63" fmla="*/ 49096 h 1521955"/>
              <a:gd name="connsiteX64" fmla="*/ 2559559 w 3567217"/>
              <a:gd name="connsiteY64" fmla="*/ 24548 h 1521955"/>
              <a:gd name="connsiteX65" fmla="*/ 2344767 w 3567217"/>
              <a:gd name="connsiteY65" fmla="*/ 6137 h 1521955"/>
              <a:gd name="connsiteX66" fmla="*/ 2246576 w 3567217"/>
              <a:gd name="connsiteY66" fmla="*/ 0 h 1521955"/>
              <a:gd name="connsiteX67" fmla="*/ 1798582 w 3567217"/>
              <a:gd name="connsiteY67" fmla="*/ 18411 h 1521955"/>
              <a:gd name="connsiteX68" fmla="*/ 1675843 w 3567217"/>
              <a:gd name="connsiteY68" fmla="*/ 55232 h 1521955"/>
              <a:gd name="connsiteX69" fmla="*/ 1639022 w 3567217"/>
              <a:gd name="connsiteY69" fmla="*/ 73643 h 1521955"/>
              <a:gd name="connsiteX70" fmla="*/ 1589927 w 3567217"/>
              <a:gd name="connsiteY70" fmla="*/ 92054 h 1521955"/>
              <a:gd name="connsiteX71" fmla="*/ 1479462 w 3567217"/>
              <a:gd name="connsiteY71" fmla="*/ 85917 h 1521955"/>
              <a:gd name="connsiteX72" fmla="*/ 1332176 w 3567217"/>
              <a:gd name="connsiteY72" fmla="*/ 49096 h 1521955"/>
              <a:gd name="connsiteX73" fmla="*/ 1191027 w 3567217"/>
              <a:gd name="connsiteY73" fmla="*/ 30685 h 1521955"/>
              <a:gd name="connsiteX74" fmla="*/ 810539 w 3567217"/>
              <a:gd name="connsiteY74" fmla="*/ 49096 h 1521955"/>
              <a:gd name="connsiteX75" fmla="*/ 693937 w 3567217"/>
              <a:gd name="connsiteY75" fmla="*/ 61369 h 1521955"/>
              <a:gd name="connsiteX76" fmla="*/ 307312 w 3567217"/>
              <a:gd name="connsiteY76" fmla="*/ 36822 h 1521955"/>
              <a:gd name="connsiteX77" fmla="*/ 209121 w 3567217"/>
              <a:gd name="connsiteY77" fmla="*/ 42959 h 152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567217" h="1521955">
                <a:moveTo>
                  <a:pt x="209121" y="42959"/>
                </a:moveTo>
                <a:cubicBezTo>
                  <a:pt x="180482" y="50119"/>
                  <a:pt x="152514" y="63961"/>
                  <a:pt x="135478" y="79780"/>
                </a:cubicBezTo>
                <a:cubicBezTo>
                  <a:pt x="118387" y="95651"/>
                  <a:pt x="92520" y="135012"/>
                  <a:pt x="92520" y="135012"/>
                </a:cubicBezTo>
                <a:cubicBezTo>
                  <a:pt x="96611" y="163651"/>
                  <a:pt x="98093" y="192786"/>
                  <a:pt x="104794" y="220929"/>
                </a:cubicBezTo>
                <a:cubicBezTo>
                  <a:pt x="108402" y="236085"/>
                  <a:pt x="119190" y="248835"/>
                  <a:pt x="123204" y="263888"/>
                </a:cubicBezTo>
                <a:cubicBezTo>
                  <a:pt x="124811" y="269913"/>
                  <a:pt x="135189" y="365612"/>
                  <a:pt x="135478" y="368215"/>
                </a:cubicBezTo>
                <a:cubicBezTo>
                  <a:pt x="133432" y="456177"/>
                  <a:pt x="137605" y="544505"/>
                  <a:pt x="129341" y="632102"/>
                </a:cubicBezTo>
                <a:cubicBezTo>
                  <a:pt x="127272" y="654037"/>
                  <a:pt x="115437" y="674180"/>
                  <a:pt x="104794" y="693471"/>
                </a:cubicBezTo>
                <a:cubicBezTo>
                  <a:pt x="-80604" y="1029508"/>
                  <a:pt x="92301" y="687776"/>
                  <a:pt x="6603" y="859168"/>
                </a:cubicBezTo>
                <a:cubicBezTo>
                  <a:pt x="4557" y="867351"/>
                  <a:pt x="-1753" y="875579"/>
                  <a:pt x="466" y="883716"/>
                </a:cubicBezTo>
                <a:cubicBezTo>
                  <a:pt x="10861" y="921832"/>
                  <a:pt x="43425" y="994180"/>
                  <a:pt x="43425" y="994180"/>
                </a:cubicBezTo>
                <a:cubicBezTo>
                  <a:pt x="45471" y="1035093"/>
                  <a:pt x="46644" y="1076058"/>
                  <a:pt x="49562" y="1116918"/>
                </a:cubicBezTo>
                <a:cubicBezTo>
                  <a:pt x="50737" y="1133369"/>
                  <a:pt x="51167" y="1150156"/>
                  <a:pt x="55698" y="1166014"/>
                </a:cubicBezTo>
                <a:cubicBezTo>
                  <a:pt x="59468" y="1179208"/>
                  <a:pt x="68358" y="1190376"/>
                  <a:pt x="74109" y="1202835"/>
                </a:cubicBezTo>
                <a:cubicBezTo>
                  <a:pt x="80638" y="1216980"/>
                  <a:pt x="83652" y="1232985"/>
                  <a:pt x="92520" y="1245794"/>
                </a:cubicBezTo>
                <a:cubicBezTo>
                  <a:pt x="102400" y="1260065"/>
                  <a:pt x="116326" y="1271131"/>
                  <a:pt x="129341" y="1282615"/>
                </a:cubicBezTo>
                <a:cubicBezTo>
                  <a:pt x="195772" y="1341230"/>
                  <a:pt x="187949" y="1332508"/>
                  <a:pt x="258217" y="1374669"/>
                </a:cubicBezTo>
                <a:cubicBezTo>
                  <a:pt x="294132" y="1428544"/>
                  <a:pt x="272551" y="1404334"/>
                  <a:pt x="399366" y="1436038"/>
                </a:cubicBezTo>
                <a:cubicBezTo>
                  <a:pt x="451211" y="1449000"/>
                  <a:pt x="497809" y="1461871"/>
                  <a:pt x="552788" y="1466722"/>
                </a:cubicBezTo>
                <a:lnTo>
                  <a:pt x="761443" y="1485133"/>
                </a:lnTo>
                <a:cubicBezTo>
                  <a:pt x="800254" y="1488062"/>
                  <a:pt x="839178" y="1489224"/>
                  <a:pt x="878045" y="1491270"/>
                </a:cubicBezTo>
                <a:cubicBezTo>
                  <a:pt x="902593" y="1489224"/>
                  <a:pt x="927504" y="1489814"/>
                  <a:pt x="951688" y="1485133"/>
                </a:cubicBezTo>
                <a:cubicBezTo>
                  <a:pt x="991146" y="1477496"/>
                  <a:pt x="1029027" y="1463037"/>
                  <a:pt x="1068289" y="1454449"/>
                </a:cubicBezTo>
                <a:cubicBezTo>
                  <a:pt x="1094574" y="1448699"/>
                  <a:pt x="1121476" y="1446266"/>
                  <a:pt x="1148069" y="1442175"/>
                </a:cubicBezTo>
                <a:cubicBezTo>
                  <a:pt x="1178754" y="1444221"/>
                  <a:pt x="1209967" y="1442281"/>
                  <a:pt x="1240123" y="1448312"/>
                </a:cubicBezTo>
                <a:cubicBezTo>
                  <a:pt x="1451432" y="1490573"/>
                  <a:pt x="1166623" y="1458912"/>
                  <a:pt x="1356724" y="1485133"/>
                </a:cubicBezTo>
                <a:cubicBezTo>
                  <a:pt x="1397455" y="1490751"/>
                  <a:pt x="1479462" y="1497407"/>
                  <a:pt x="1479462" y="1497407"/>
                </a:cubicBezTo>
                <a:cubicBezTo>
                  <a:pt x="1536740" y="1495361"/>
                  <a:pt x="1594348" y="1497741"/>
                  <a:pt x="1651296" y="1491270"/>
                </a:cubicBezTo>
                <a:cubicBezTo>
                  <a:pt x="1684818" y="1487461"/>
                  <a:pt x="1716363" y="1473133"/>
                  <a:pt x="1749486" y="1466722"/>
                </a:cubicBezTo>
                <a:cubicBezTo>
                  <a:pt x="1779878" y="1460840"/>
                  <a:pt x="1810855" y="1458540"/>
                  <a:pt x="1841540" y="1454449"/>
                </a:cubicBezTo>
                <a:cubicBezTo>
                  <a:pt x="1861996" y="1460586"/>
                  <a:pt x="1883807" y="1463308"/>
                  <a:pt x="1902909" y="1472859"/>
                </a:cubicBezTo>
                <a:cubicBezTo>
                  <a:pt x="1917199" y="1480004"/>
                  <a:pt x="1925441" y="1496399"/>
                  <a:pt x="1939731" y="1503544"/>
                </a:cubicBezTo>
                <a:cubicBezTo>
                  <a:pt x="1950860" y="1509109"/>
                  <a:pt x="1964177" y="1508378"/>
                  <a:pt x="1976552" y="1509681"/>
                </a:cubicBezTo>
                <a:cubicBezTo>
                  <a:pt x="2003077" y="1512473"/>
                  <a:pt x="2029739" y="1513772"/>
                  <a:pt x="2056332" y="1515818"/>
                </a:cubicBezTo>
                <a:cubicBezTo>
                  <a:pt x="2091108" y="1509681"/>
                  <a:pt x="2126130" y="1504806"/>
                  <a:pt x="2160659" y="1497407"/>
                </a:cubicBezTo>
                <a:cubicBezTo>
                  <a:pt x="2183465" y="1492520"/>
                  <a:pt x="2204880" y="1480327"/>
                  <a:pt x="2228166" y="1478996"/>
                </a:cubicBezTo>
                <a:cubicBezTo>
                  <a:pt x="2277224" y="1476193"/>
                  <a:pt x="2326356" y="1483087"/>
                  <a:pt x="2375451" y="1485133"/>
                </a:cubicBezTo>
                <a:cubicBezTo>
                  <a:pt x="2412273" y="1489224"/>
                  <a:pt x="2449286" y="1491857"/>
                  <a:pt x="2485916" y="1497407"/>
                </a:cubicBezTo>
                <a:cubicBezTo>
                  <a:pt x="2516855" y="1502095"/>
                  <a:pt x="2546935" y="1511813"/>
                  <a:pt x="2577970" y="1515818"/>
                </a:cubicBezTo>
                <a:cubicBezTo>
                  <a:pt x="2610494" y="1520015"/>
                  <a:pt x="2643430" y="1519909"/>
                  <a:pt x="2676160" y="1521955"/>
                </a:cubicBezTo>
                <a:lnTo>
                  <a:pt x="2940047" y="1497407"/>
                </a:lnTo>
                <a:cubicBezTo>
                  <a:pt x="2966613" y="1495035"/>
                  <a:pt x="2993287" y="1493924"/>
                  <a:pt x="3019827" y="1491270"/>
                </a:cubicBezTo>
                <a:cubicBezTo>
                  <a:pt x="3054669" y="1487786"/>
                  <a:pt x="3089433" y="1483525"/>
                  <a:pt x="3124155" y="1478996"/>
                </a:cubicBezTo>
                <a:cubicBezTo>
                  <a:pt x="3136493" y="1477387"/>
                  <a:pt x="3148549" y="1473496"/>
                  <a:pt x="3160976" y="1472859"/>
                </a:cubicBezTo>
                <a:cubicBezTo>
                  <a:pt x="3228424" y="1469400"/>
                  <a:pt x="3295988" y="1468768"/>
                  <a:pt x="3363494" y="1466722"/>
                </a:cubicBezTo>
                <a:cubicBezTo>
                  <a:pt x="3375534" y="1465796"/>
                  <a:pt x="3494673" y="1459386"/>
                  <a:pt x="3510780" y="1448312"/>
                </a:cubicBezTo>
                <a:cubicBezTo>
                  <a:pt x="3528135" y="1436380"/>
                  <a:pt x="3531237" y="1411490"/>
                  <a:pt x="3541465" y="1393079"/>
                </a:cubicBezTo>
                <a:cubicBezTo>
                  <a:pt x="3557036" y="1320417"/>
                  <a:pt x="3571557" y="1274315"/>
                  <a:pt x="3566013" y="1196698"/>
                </a:cubicBezTo>
                <a:cubicBezTo>
                  <a:pt x="3564491" y="1175395"/>
                  <a:pt x="3553739" y="1155785"/>
                  <a:pt x="3547602" y="1135329"/>
                </a:cubicBezTo>
                <a:cubicBezTo>
                  <a:pt x="3545556" y="1110781"/>
                  <a:pt x="3541465" y="1086319"/>
                  <a:pt x="3541465" y="1061686"/>
                </a:cubicBezTo>
                <a:cubicBezTo>
                  <a:pt x="3541465" y="1012548"/>
                  <a:pt x="3555982" y="962818"/>
                  <a:pt x="3547602" y="914400"/>
                </a:cubicBezTo>
                <a:cubicBezTo>
                  <a:pt x="3537230" y="854470"/>
                  <a:pt x="3516160" y="795515"/>
                  <a:pt x="3486233" y="742567"/>
                </a:cubicBezTo>
                <a:cubicBezTo>
                  <a:pt x="3461991" y="699678"/>
                  <a:pt x="3388042" y="632102"/>
                  <a:pt x="3388042" y="632102"/>
                </a:cubicBezTo>
                <a:cubicBezTo>
                  <a:pt x="3383951" y="621874"/>
                  <a:pt x="3380326" y="611447"/>
                  <a:pt x="3375768" y="601418"/>
                </a:cubicBezTo>
                <a:cubicBezTo>
                  <a:pt x="3370089" y="588925"/>
                  <a:pt x="3358118" y="578298"/>
                  <a:pt x="3357357" y="564596"/>
                </a:cubicBezTo>
                <a:cubicBezTo>
                  <a:pt x="3355977" y="539748"/>
                  <a:pt x="3364750" y="515356"/>
                  <a:pt x="3369631" y="490953"/>
                </a:cubicBezTo>
                <a:cubicBezTo>
                  <a:pt x="3372939" y="474412"/>
                  <a:pt x="3378041" y="458278"/>
                  <a:pt x="3381905" y="441858"/>
                </a:cubicBezTo>
                <a:cubicBezTo>
                  <a:pt x="3386225" y="423500"/>
                  <a:pt x="3390088" y="405037"/>
                  <a:pt x="3394179" y="386626"/>
                </a:cubicBezTo>
                <a:cubicBezTo>
                  <a:pt x="3388042" y="345713"/>
                  <a:pt x="3388030" y="303399"/>
                  <a:pt x="3375768" y="263888"/>
                </a:cubicBezTo>
                <a:cubicBezTo>
                  <a:pt x="3369210" y="242755"/>
                  <a:pt x="3352073" y="226469"/>
                  <a:pt x="3338947" y="208655"/>
                </a:cubicBezTo>
                <a:cubicBezTo>
                  <a:pt x="3305382" y="163102"/>
                  <a:pt x="3276081" y="122820"/>
                  <a:pt x="3222345" y="98191"/>
                </a:cubicBezTo>
                <a:cubicBezTo>
                  <a:pt x="3197535" y="86820"/>
                  <a:pt x="3169568" y="83751"/>
                  <a:pt x="3142566" y="79780"/>
                </a:cubicBezTo>
                <a:cubicBezTo>
                  <a:pt x="3065399" y="68432"/>
                  <a:pt x="2903915" y="61431"/>
                  <a:pt x="2835720" y="55232"/>
                </a:cubicBezTo>
                <a:cubicBezTo>
                  <a:pt x="2813218" y="53187"/>
                  <a:pt x="2790671" y="51591"/>
                  <a:pt x="2768214" y="49096"/>
                </a:cubicBezTo>
                <a:cubicBezTo>
                  <a:pt x="2698611" y="41362"/>
                  <a:pt x="2629435" y="29206"/>
                  <a:pt x="2559559" y="24548"/>
                </a:cubicBezTo>
                <a:cubicBezTo>
                  <a:pt x="2311791" y="8030"/>
                  <a:pt x="2651444" y="31694"/>
                  <a:pt x="2344767" y="6137"/>
                </a:cubicBezTo>
                <a:cubicBezTo>
                  <a:pt x="2312086" y="3414"/>
                  <a:pt x="2279306" y="2046"/>
                  <a:pt x="2246576" y="0"/>
                </a:cubicBezTo>
                <a:cubicBezTo>
                  <a:pt x="2097245" y="6137"/>
                  <a:pt x="1947668" y="7887"/>
                  <a:pt x="1798582" y="18411"/>
                </a:cubicBezTo>
                <a:cubicBezTo>
                  <a:pt x="1769164" y="20488"/>
                  <a:pt x="1706371" y="42149"/>
                  <a:pt x="1675843" y="55232"/>
                </a:cubicBezTo>
                <a:cubicBezTo>
                  <a:pt x="1663230" y="60637"/>
                  <a:pt x="1651635" y="68237"/>
                  <a:pt x="1639022" y="73643"/>
                </a:cubicBezTo>
                <a:cubicBezTo>
                  <a:pt x="1622957" y="80528"/>
                  <a:pt x="1606292" y="85917"/>
                  <a:pt x="1589927" y="92054"/>
                </a:cubicBezTo>
                <a:cubicBezTo>
                  <a:pt x="1553105" y="90008"/>
                  <a:pt x="1516056" y="90491"/>
                  <a:pt x="1479462" y="85917"/>
                </a:cubicBezTo>
                <a:cubicBezTo>
                  <a:pt x="1399903" y="75972"/>
                  <a:pt x="1401736" y="66486"/>
                  <a:pt x="1332176" y="49096"/>
                </a:cubicBezTo>
                <a:cubicBezTo>
                  <a:pt x="1269934" y="33536"/>
                  <a:pt x="1259284" y="35936"/>
                  <a:pt x="1191027" y="30685"/>
                </a:cubicBezTo>
                <a:lnTo>
                  <a:pt x="810539" y="49096"/>
                </a:lnTo>
                <a:cubicBezTo>
                  <a:pt x="794558" y="49984"/>
                  <a:pt x="712097" y="59351"/>
                  <a:pt x="693937" y="61369"/>
                </a:cubicBezTo>
                <a:cubicBezTo>
                  <a:pt x="393289" y="39895"/>
                  <a:pt x="522225" y="47056"/>
                  <a:pt x="307312" y="36822"/>
                </a:cubicBezTo>
                <a:cubicBezTo>
                  <a:pt x="231508" y="50605"/>
                  <a:pt x="237760" y="35799"/>
                  <a:pt x="209121" y="42959"/>
                </a:cubicBezTo>
                <a:close/>
              </a:path>
            </a:pathLst>
          </a:custGeom>
          <a:ln w="3175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2"/>
                </a:solidFill>
                <a:latin typeface="Consolas" panose="020B0609020204030204" pitchFamily="49" charset="0"/>
              </a:rPr>
              <a:t>11   12   13   14</a:t>
            </a:r>
          </a:p>
          <a:p>
            <a:pPr algn="ctr"/>
            <a:r>
              <a:rPr lang="en-US" dirty="0">
                <a:solidFill>
                  <a:schemeClr val="accent2"/>
                </a:solidFill>
                <a:latin typeface="Consolas" panose="020B0609020204030204" pitchFamily="49" charset="0"/>
              </a:rPr>
              <a:t>     22   23   24</a:t>
            </a:r>
          </a:p>
          <a:p>
            <a:pPr algn="ctr"/>
            <a:r>
              <a:rPr lang="en-US" dirty="0">
                <a:solidFill>
                  <a:schemeClr val="accent2"/>
                </a:solidFill>
                <a:latin typeface="Consolas" panose="020B0609020204030204" pitchFamily="49" charset="0"/>
              </a:rPr>
              <a:t>          33   34</a:t>
            </a:r>
          </a:p>
          <a:p>
            <a:pPr algn="ctr"/>
            <a:r>
              <a:rPr lang="en-US" dirty="0">
                <a:solidFill>
                  <a:schemeClr val="accent2"/>
                </a:solidFill>
                <a:latin typeface="Consolas" panose="020B0609020204030204" pitchFamily="49" charset="0"/>
              </a:rPr>
              <a:t>               44</a:t>
            </a:r>
          </a:p>
        </p:txBody>
      </p:sp>
    </p:spTree>
    <p:extLst>
      <p:ext uri="{BB962C8B-B14F-4D97-AF65-F5344CB8AC3E}">
        <p14:creationId xmlns:p14="http://schemas.microsoft.com/office/powerpoint/2010/main" val="3451880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22A5F-7538-8628-DE55-C829E74F88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290FD4-A0AB-8C18-B54B-7CE620D05D6B}"/>
              </a:ext>
            </a:extLst>
          </p:cNvPr>
          <p:cNvSpPr>
            <a:spLocks noGrp="1"/>
          </p:cNvSpPr>
          <p:nvPr>
            <p:ph type="ctrTitle"/>
          </p:nvPr>
        </p:nvSpPr>
        <p:spPr/>
        <p:txBody>
          <a:bodyPr>
            <a:normAutofit/>
          </a:bodyPr>
          <a:lstStyle/>
          <a:p>
            <a:r>
              <a:rPr lang="en-US" b="1" dirty="0">
                <a:solidFill>
                  <a:schemeClr val="accent3"/>
                </a:solidFill>
              </a:rPr>
              <a:t>Event Probability</a:t>
            </a:r>
          </a:p>
        </p:txBody>
      </p:sp>
      <p:sp>
        <p:nvSpPr>
          <p:cNvPr id="3" name="Subtitle 2">
            <a:extLst>
              <a:ext uri="{FF2B5EF4-FFF2-40B4-BE49-F238E27FC236}">
                <a16:creationId xmlns:a16="http://schemas.microsoft.com/office/drawing/2014/main" id="{DFE8505F-3B78-19B8-89FC-61C905C0CEBD}"/>
              </a:ext>
            </a:extLst>
          </p:cNvPr>
          <p:cNvSpPr>
            <a:spLocks noGrp="1"/>
          </p:cNvSpPr>
          <p:nvPr>
            <p:ph type="subTitle" idx="1"/>
          </p:nvPr>
        </p:nvSpPr>
        <p:spPr/>
        <p:txBody>
          <a:bodyPr/>
          <a:lstStyle/>
          <a:p>
            <a:r>
              <a:rPr lang="en-US" dirty="0"/>
              <a:t>Lecture 15, CS70 Fall 2025</a:t>
            </a:r>
          </a:p>
        </p:txBody>
      </p:sp>
      <p:sp>
        <p:nvSpPr>
          <p:cNvPr id="6" name="Content Placeholder 5">
            <a:extLst>
              <a:ext uri="{FF2B5EF4-FFF2-40B4-BE49-F238E27FC236}">
                <a16:creationId xmlns:a16="http://schemas.microsoft.com/office/drawing/2014/main" id="{EAFED4FB-1FC4-89E2-0D8F-95434F8FE71A}"/>
              </a:ext>
            </a:extLst>
          </p:cNvPr>
          <p:cNvSpPr>
            <a:spLocks noGrp="1"/>
          </p:cNvSpPr>
          <p:nvPr>
            <p:ph sz="quarter" idx="10"/>
          </p:nvPr>
        </p:nvSpPr>
        <p:spPr/>
        <p:txBody>
          <a:bodyPr>
            <a:normAutofit fontScale="85000" lnSpcReduction="20000"/>
          </a:bodyPr>
          <a:lstStyle/>
          <a:p>
            <a:r>
              <a:rPr lang="en-US" b="1" dirty="0">
                <a:solidFill>
                  <a:schemeClr val="accent3"/>
                </a:solidFill>
                <a:latin typeface="Inter SemiBold" panose="02000503000000020004" pitchFamily="2" charset="0"/>
                <a:ea typeface="Inter SemiBold" panose="02000503000000020004" pitchFamily="2" charset="0"/>
                <a:cs typeface="Inter SemiBold" panose="02000503000000020004" pitchFamily="2" charset="0"/>
              </a:rPr>
              <a:t>Introduction</a:t>
            </a:r>
          </a:p>
          <a:p>
            <a:pPr marL="342900" indent="-342900">
              <a:buFont typeface="Arial" panose="020B0604020202020204" pitchFamily="34" charset="0"/>
              <a:buChar char="•"/>
            </a:pPr>
            <a:r>
              <a:rPr lang="en-US" dirty="0">
                <a:solidFill>
                  <a:schemeClr val="bg1">
                    <a:lumMod val="65000"/>
                  </a:schemeClr>
                </a:solidFill>
              </a:rPr>
              <a:t>Probability and CS70</a:t>
            </a:r>
          </a:p>
          <a:p>
            <a:pPr marL="342900" indent="-342900">
              <a:buFont typeface="Arial" panose="020B0604020202020204" pitchFamily="34" charset="0"/>
              <a:buChar char="•"/>
            </a:pPr>
            <a:r>
              <a:rPr lang="en-US" dirty="0">
                <a:solidFill>
                  <a:schemeClr val="bg1">
                    <a:lumMod val="65000"/>
                  </a:schemeClr>
                </a:solidFill>
              </a:rPr>
              <a:t>Probability Spaces</a:t>
            </a:r>
          </a:p>
          <a:p>
            <a:pPr marL="342900" indent="-342900">
              <a:buFont typeface="Arial" panose="020B0604020202020204" pitchFamily="34" charset="0"/>
              <a:buChar char="•"/>
            </a:pPr>
            <a:r>
              <a:rPr lang="en-US" b="1" dirty="0">
                <a:solidFill>
                  <a:schemeClr val="accent3"/>
                </a:solidFill>
                <a:latin typeface="Inter SemiBold" panose="02000503000000020004" pitchFamily="2" charset="0"/>
                <a:ea typeface="Inter SemiBold" panose="02000503000000020004" pitchFamily="2" charset="0"/>
                <a:cs typeface="Inter SemiBold" panose="02000503000000020004" pitchFamily="2" charset="0"/>
              </a:rPr>
              <a:t>Event Probability</a:t>
            </a:r>
          </a:p>
          <a:p>
            <a:pPr marL="342900" indent="-342900">
              <a:buFont typeface="Arial" panose="020B0604020202020204" pitchFamily="34" charset="0"/>
              <a:buChar char="•"/>
            </a:pPr>
            <a:endParaRPr lang="en-US" dirty="0">
              <a:solidFill>
                <a:schemeClr val="bg1">
                  <a:lumMod val="65000"/>
                </a:schemeClr>
              </a:solidFill>
            </a:endParaRPr>
          </a:p>
          <a:p>
            <a:r>
              <a:rPr lang="en-US" dirty="0">
                <a:solidFill>
                  <a:schemeClr val="bg1">
                    <a:lumMod val="65000"/>
                  </a:schemeClr>
                </a:solidFill>
              </a:rPr>
              <a:t>Event Probability Examples</a:t>
            </a:r>
          </a:p>
          <a:p>
            <a:pPr marL="342900" indent="-342900">
              <a:buFont typeface="Arial" panose="020B0604020202020204" pitchFamily="34" charset="0"/>
              <a:buChar char="•"/>
            </a:pPr>
            <a:r>
              <a:rPr lang="en-US" dirty="0">
                <a:solidFill>
                  <a:schemeClr val="bg1">
                    <a:lumMod val="65000"/>
                  </a:schemeClr>
                </a:solidFill>
              </a:rPr>
              <a:t>Counting Sample Points</a:t>
            </a:r>
          </a:p>
          <a:p>
            <a:pPr marL="342900" indent="-342900">
              <a:buFont typeface="Arial" panose="020B0604020202020204" pitchFamily="34" charset="0"/>
              <a:buChar char="•"/>
            </a:pPr>
            <a:r>
              <a:rPr lang="en-US" dirty="0">
                <a:solidFill>
                  <a:schemeClr val="bg1">
                    <a:lumMod val="65000"/>
                  </a:schemeClr>
                </a:solidFill>
              </a:rPr>
              <a:t>Counting Weighted Sample Points</a:t>
            </a:r>
          </a:p>
          <a:p>
            <a:pPr marL="342900" indent="-342900">
              <a:buFont typeface="Arial" panose="020B0604020202020204" pitchFamily="34" charset="0"/>
              <a:buChar char="•"/>
            </a:pPr>
            <a:r>
              <a:rPr lang="en-US" dirty="0">
                <a:solidFill>
                  <a:schemeClr val="bg1">
                    <a:lumMod val="65000"/>
                  </a:schemeClr>
                </a:solidFill>
              </a:rPr>
              <a:t>Poker Hands</a:t>
            </a:r>
          </a:p>
          <a:p>
            <a:pPr marL="342900" indent="-342900">
              <a:buFont typeface="Arial" panose="020B0604020202020204" pitchFamily="34" charset="0"/>
              <a:buChar char="•"/>
            </a:pPr>
            <a:r>
              <a:rPr lang="en-US" dirty="0">
                <a:solidFill>
                  <a:schemeClr val="bg1">
                    <a:lumMod val="65000"/>
                  </a:schemeClr>
                </a:solidFill>
              </a:rPr>
              <a:t>Balls and Bins</a:t>
            </a:r>
          </a:p>
          <a:p>
            <a:pPr marL="342900" indent="-342900">
              <a:buFont typeface="Arial" panose="020B0604020202020204" pitchFamily="34" charset="0"/>
              <a:buChar char="•"/>
            </a:pPr>
            <a:r>
              <a:rPr lang="en-US" dirty="0">
                <a:solidFill>
                  <a:schemeClr val="bg1">
                    <a:lumMod val="65000"/>
                  </a:schemeClr>
                </a:solidFill>
              </a:rPr>
              <a:t>The Birthday Paradox</a:t>
            </a:r>
          </a:p>
          <a:p>
            <a:pPr marL="342900" indent="-342900">
              <a:buFont typeface="Arial" panose="020B0604020202020204" pitchFamily="34" charset="0"/>
              <a:buChar char="•"/>
            </a:pPr>
            <a:r>
              <a:rPr lang="en-US" dirty="0">
                <a:solidFill>
                  <a:schemeClr val="bg1">
                    <a:lumMod val="65000"/>
                  </a:schemeClr>
                </a:solidFill>
              </a:rPr>
              <a:t>Summary of Examples</a:t>
            </a:r>
          </a:p>
          <a:p>
            <a:pPr marL="342900" indent="-342900">
              <a:buFont typeface="Arial" panose="020B0604020202020204" pitchFamily="34" charset="0"/>
              <a:buChar char="•"/>
            </a:pPr>
            <a:endParaRPr lang="en-US" dirty="0">
              <a:solidFill>
                <a:schemeClr val="bg1">
                  <a:lumMod val="65000"/>
                </a:schemeClr>
              </a:solidFill>
            </a:endParaRPr>
          </a:p>
          <a:p>
            <a:r>
              <a:rPr lang="en-US" dirty="0">
                <a:solidFill>
                  <a:schemeClr val="bg1">
                    <a:lumMod val="65000"/>
                  </a:schemeClr>
                </a:solidFill>
              </a:rPr>
              <a:t>The Monty Hall Problem</a:t>
            </a:r>
          </a:p>
          <a:p>
            <a:pPr marL="342900" indent="-342900">
              <a:buFont typeface="Arial" panose="020B0604020202020204" pitchFamily="34" charset="0"/>
              <a:buChar char="•"/>
            </a:pPr>
            <a:r>
              <a:rPr lang="en-US" dirty="0">
                <a:solidFill>
                  <a:schemeClr val="bg1">
                    <a:lumMod val="65000"/>
                  </a:schemeClr>
                </a:solidFill>
              </a:rPr>
              <a:t>Simple Analysis</a:t>
            </a:r>
          </a:p>
          <a:p>
            <a:pPr marL="342900" indent="-342900">
              <a:buFont typeface="Arial" panose="020B0604020202020204" pitchFamily="34" charset="0"/>
              <a:buChar char="•"/>
            </a:pPr>
            <a:r>
              <a:rPr lang="en-US" dirty="0">
                <a:solidFill>
                  <a:schemeClr val="bg1">
                    <a:lumMod val="65000"/>
                  </a:schemeClr>
                </a:solidFill>
              </a:rPr>
              <a:t>Sample Space Analysis</a:t>
            </a:r>
          </a:p>
        </p:txBody>
      </p:sp>
      <p:sp>
        <p:nvSpPr>
          <p:cNvPr id="4" name="Content Placeholder 5">
            <a:extLst>
              <a:ext uri="{FF2B5EF4-FFF2-40B4-BE49-F238E27FC236}">
                <a16:creationId xmlns:a16="http://schemas.microsoft.com/office/drawing/2014/main" id="{E9A32B9D-7D05-AB4F-3396-6453ACAAC2D5}"/>
              </a:ext>
            </a:extLst>
          </p:cNvPr>
          <p:cNvSpPr txBox="1">
            <a:spLocks/>
          </p:cNvSpPr>
          <p:nvPr/>
        </p:nvSpPr>
        <p:spPr>
          <a:xfrm>
            <a:off x="6248400" y="217487"/>
            <a:ext cx="6096000" cy="6716713"/>
          </a:xfrm>
          <a:prstGeom prst="rect">
            <a:avLst/>
          </a:prstGeom>
        </p:spPr>
        <p:txBody>
          <a:bodyPr anchor="ctr">
            <a:norm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25000"/>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bg1">
                  <a:lumMod val="65000"/>
                </a:schemeClr>
              </a:solidFill>
            </a:endParaRPr>
          </a:p>
        </p:txBody>
      </p:sp>
    </p:spTree>
    <p:extLst>
      <p:ext uri="{BB962C8B-B14F-4D97-AF65-F5344CB8AC3E}">
        <p14:creationId xmlns:p14="http://schemas.microsoft.com/office/powerpoint/2010/main" val="797349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0F190-D30E-A8A5-0DF8-9122634D5655}"/>
              </a:ext>
            </a:extLst>
          </p:cNvPr>
          <p:cNvSpPr>
            <a:spLocks noGrp="1"/>
          </p:cNvSpPr>
          <p:nvPr>
            <p:ph type="title"/>
          </p:nvPr>
        </p:nvSpPr>
        <p:spPr/>
        <p:txBody>
          <a:bodyPr/>
          <a:lstStyle/>
          <a:p>
            <a:r>
              <a:rPr lang="en-US" dirty="0"/>
              <a:t>Event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E6AC37-446C-AD99-347E-58E74E601202}"/>
                  </a:ext>
                </a:extLst>
              </p:cNvPr>
              <p:cNvSpPr>
                <a:spLocks noGrp="1"/>
              </p:cNvSpPr>
              <p:nvPr>
                <p:ph idx="1"/>
              </p:nvPr>
            </p:nvSpPr>
            <p:spPr/>
            <p:txBody>
              <a:bodyPr/>
              <a:lstStyle/>
              <a:p>
                <a:pPr marL="0" indent="0">
                  <a:buNone/>
                </a:pPr>
                <a:r>
                  <a:rPr lang="en-US" dirty="0"/>
                  <a:t>An </a:t>
                </a:r>
                <a:r>
                  <a:rPr lang="en-US" b="1" dirty="0">
                    <a:solidFill>
                      <a:schemeClr val="accent3"/>
                    </a:solidFill>
                    <a:latin typeface="Inter SemiBold" panose="02000503000000020004" pitchFamily="2" charset="0"/>
                    <a:ea typeface="Inter SemiBold" panose="02000503000000020004" pitchFamily="2" charset="0"/>
                    <a:cs typeface="Inter SemiBold" panose="02000503000000020004" pitchFamily="2" charset="0"/>
                  </a:rPr>
                  <a:t>event</a:t>
                </a:r>
                <a:r>
                  <a:rPr lang="en-US" b="1" dirty="0">
                    <a:solidFill>
                      <a:schemeClr val="accent3"/>
                    </a:solidFill>
                    <a:latin typeface="Inter Light" panose="020B0604020202020204" charset="0"/>
                    <a:ea typeface="Inter Light" panose="020B0604020202020204" charset="0"/>
                    <a:cs typeface="Inter Light" panose="020B0604020202020204" charset="0"/>
                  </a:rPr>
                  <a:t> </a:t>
                </a:r>
                <a:r>
                  <a:rPr lang="en-US" dirty="0">
                    <a:latin typeface="Inter Light" panose="020B0604020202020204" charset="0"/>
                    <a:ea typeface="Inter Light" panose="020B0604020202020204" charset="0"/>
                    <a:cs typeface="Inter Light" panose="020B0604020202020204" charset="0"/>
                  </a:rPr>
                  <a:t>is a subset of our sample space </a:t>
                </a:r>
                <a14:m>
                  <m:oMath xmlns:m="http://schemas.openxmlformats.org/officeDocument/2006/math">
                    <m:r>
                      <m:rPr>
                        <m:sty m:val="p"/>
                      </m:rPr>
                      <a:rPr lang="en-US">
                        <a:latin typeface="Cambria Math" panose="02040503050406030204" pitchFamily="18" charset="0"/>
                        <a:ea typeface="Inter Light" panose="020B0604020202020204" charset="0"/>
                        <a:cs typeface="Inter Light" panose="020B0604020202020204" charset="0"/>
                      </a:rPr>
                      <m:t>Ω</m:t>
                    </m:r>
                  </m:oMath>
                </a14:m>
                <a:r>
                  <a:rPr lang="en-US" dirty="0">
                    <a:latin typeface="Inter Light" panose="020B0604020202020204" charset="0"/>
                    <a:ea typeface="Inter Light" panose="020B0604020202020204" charset="0"/>
                    <a:cs typeface="Inter Light" panose="020B0604020202020204" charset="0"/>
                  </a:rPr>
                  <a:t>. Often given by the letter </a:t>
                </a:r>
                <a14:m>
                  <m:oMath xmlns:m="http://schemas.openxmlformats.org/officeDocument/2006/math">
                    <m:r>
                      <a:rPr lang="en-US" b="0" i="1" smtClean="0">
                        <a:latin typeface="Cambria Math" panose="02040503050406030204" pitchFamily="18" charset="0"/>
                        <a:ea typeface="Inter Light" panose="020B0604020202020204" charset="0"/>
                        <a:cs typeface="Inter Light" panose="020B0604020202020204" charset="0"/>
                      </a:rPr>
                      <m:t>𝐴</m:t>
                    </m:r>
                  </m:oMath>
                </a14:m>
                <a:r>
                  <a:rPr lang="en-US" dirty="0">
                    <a:latin typeface="Inter Light" panose="020B0604020202020204" charset="0"/>
                    <a:ea typeface="Inter Light" panose="020B0604020202020204" charset="0"/>
                    <a:cs typeface="Inter Light" panose="020B0604020202020204" charset="0"/>
                  </a:rPr>
                  <a:t>, maybe with some subscripts. Examples:</a:t>
                </a:r>
              </a:p>
              <a:p>
                <a14:m>
                  <m:oMath xmlns:m="http://schemas.openxmlformats.org/officeDocument/2006/math">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𝐴</m:t>
                        </m:r>
                      </m:e>
                      <m:sub>
                        <m:r>
                          <a:rPr lang="en-US" b="0" i="1" smtClean="0">
                            <a:solidFill>
                              <a:schemeClr val="accent4"/>
                            </a:solidFill>
                            <a:latin typeface="Cambria Math" panose="02040503050406030204" pitchFamily="18" charset="0"/>
                          </a:rPr>
                          <m:t>𝐹</m:t>
                        </m:r>
                        <m:r>
                          <a:rPr lang="en-US" b="0" i="1" smtClean="0">
                            <a:solidFill>
                              <a:schemeClr val="accent4"/>
                            </a:solidFill>
                            <a:latin typeface="Cambria Math" panose="02040503050406030204" pitchFamily="18" charset="0"/>
                          </a:rPr>
                          <m:t>1</m:t>
                        </m:r>
                      </m:sub>
                    </m:sSub>
                  </m:oMath>
                </a14:m>
                <a:r>
                  <a:rPr lang="en-US" dirty="0"/>
                  <a:t>: Our first roll is a 1.</a:t>
                </a:r>
              </a:p>
              <a:p>
                <a:endParaRPr lang="en-US" dirty="0"/>
              </a:p>
              <a:p>
                <a:pPr marL="0" indent="0">
                  <a:buNone/>
                </a:pPr>
                <a:endParaRPr lang="en-US" dirty="0"/>
              </a:p>
              <a:p>
                <a:pPr marL="0" indent="0">
                  <a:buNone/>
                </a:pPr>
                <a:endParaRPr lang="en-US" dirty="0"/>
              </a:p>
              <a:p>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𝐴</m:t>
                        </m:r>
                      </m:e>
                      <m:sub>
                        <m:r>
                          <a:rPr lang="en-US" b="0" i="1" smtClean="0">
                            <a:solidFill>
                              <a:schemeClr val="accent3"/>
                            </a:solidFill>
                            <a:latin typeface="Cambria Math" panose="02040503050406030204" pitchFamily="18" charset="0"/>
                          </a:rPr>
                          <m:t>𝑆𝑢𝑚𝑁𝑜𝑡𝑃𝑟𝑖𝑚𝑒</m:t>
                        </m:r>
                      </m:sub>
                    </m:sSub>
                  </m:oMath>
                </a14:m>
                <a:r>
                  <a:rPr lang="en-US" dirty="0"/>
                  <a:t>: Sum of dice is not prime.</a:t>
                </a:r>
              </a:p>
            </p:txBody>
          </p:sp>
        </mc:Choice>
        <mc:Fallback xmlns="">
          <p:sp>
            <p:nvSpPr>
              <p:cNvPr id="3" name="Content Placeholder 2">
                <a:extLst>
                  <a:ext uri="{FF2B5EF4-FFF2-40B4-BE49-F238E27FC236}">
                    <a16:creationId xmlns:a16="http://schemas.microsoft.com/office/drawing/2014/main" id="{A5E6AC37-446C-AD99-347E-58E74E601202}"/>
                  </a:ext>
                </a:extLst>
              </p:cNvPr>
              <p:cNvSpPr>
                <a:spLocks noGrp="1" noRot="1" noChangeAspect="1" noMove="1" noResize="1" noEditPoints="1" noAdjustHandles="1" noChangeArrowheads="1" noChangeShapeType="1" noTextEdit="1"/>
              </p:cNvSpPr>
              <p:nvPr>
                <p:ph idx="1"/>
              </p:nvPr>
            </p:nvSpPr>
            <p:spPr>
              <a:blipFill>
                <a:blip r:embed="rId2"/>
                <a:stretch>
                  <a:fillRect l="-849" t="-541"/>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609F2-FBB2-C7BD-4A7C-100386A2A325}"/>
              </a:ext>
            </a:extLst>
          </p:cNvPr>
          <p:cNvGrpSpPr/>
          <p:nvPr/>
        </p:nvGrpSpPr>
        <p:grpSpPr>
          <a:xfrm>
            <a:off x="6096000" y="1273161"/>
            <a:ext cx="4600474" cy="1521955"/>
            <a:chOff x="3734658" y="5185691"/>
            <a:chExt cx="4600474" cy="1521955"/>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97F125F-97BA-2E78-7380-EA6505485D26}"/>
                    </a:ext>
                  </a:extLst>
                </p:cNvPr>
                <p:cNvSpPr txBox="1"/>
                <p:nvPr/>
              </p:nvSpPr>
              <p:spPr>
                <a:xfrm>
                  <a:off x="3734658" y="5757446"/>
                  <a:ext cx="10350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Ω</m:t>
                        </m:r>
                        <m:r>
                          <a:rPr lang="en-US" sz="2400" b="0" i="1" smtClean="0">
                            <a:latin typeface="Cambria Math" panose="02040503050406030204" pitchFamily="18" charset="0"/>
                          </a:rPr>
                          <m:t>=</m:t>
                        </m:r>
                      </m:oMath>
                    </m:oMathPara>
                  </a14:m>
                  <a:endParaRPr lang="en-US" sz="2400" dirty="0"/>
                </a:p>
              </p:txBody>
            </p:sp>
          </mc:Choice>
          <mc:Fallback xmlns="">
            <p:sp>
              <p:nvSpPr>
                <p:cNvPr id="5" name="TextBox 4">
                  <a:extLst>
                    <a:ext uri="{FF2B5EF4-FFF2-40B4-BE49-F238E27FC236}">
                      <a16:creationId xmlns:a16="http://schemas.microsoft.com/office/drawing/2014/main" id="{097F125F-97BA-2E78-7380-EA6505485D26}"/>
                    </a:ext>
                  </a:extLst>
                </p:cNvPr>
                <p:cNvSpPr txBox="1">
                  <a:spLocks noRot="1" noChangeAspect="1" noMove="1" noResize="1" noEditPoints="1" noAdjustHandles="1" noChangeArrowheads="1" noChangeShapeType="1" noTextEdit="1"/>
                </p:cNvSpPr>
                <p:nvPr/>
              </p:nvSpPr>
              <p:spPr>
                <a:xfrm>
                  <a:off x="3734658" y="5757446"/>
                  <a:ext cx="1035050" cy="461665"/>
                </a:xfrm>
                <a:prstGeom prst="rect">
                  <a:avLst/>
                </a:prstGeom>
                <a:blipFill>
                  <a:blip r:embed="rId3"/>
                  <a:stretch>
                    <a:fillRect/>
                  </a:stretch>
                </a:blipFill>
              </p:spPr>
              <p:txBody>
                <a:bodyPr/>
                <a:lstStyle/>
                <a:p>
                  <a:r>
                    <a:rPr lang="en-US">
                      <a:noFill/>
                    </a:rPr>
                    <a:t> </a:t>
                  </a:r>
                </a:p>
              </p:txBody>
            </p:sp>
          </mc:Fallback>
        </mc:AlternateContent>
        <p:sp>
          <p:nvSpPr>
            <p:cNvPr id="6" name="Freeform: Shape 5">
              <a:extLst>
                <a:ext uri="{FF2B5EF4-FFF2-40B4-BE49-F238E27FC236}">
                  <a16:creationId xmlns:a16="http://schemas.microsoft.com/office/drawing/2014/main" id="{A546CC30-23AC-175D-1E54-F534BEE38C2B}"/>
                </a:ext>
              </a:extLst>
            </p:cNvPr>
            <p:cNvSpPr/>
            <p:nvPr/>
          </p:nvSpPr>
          <p:spPr>
            <a:xfrm>
              <a:off x="4767915" y="5185691"/>
              <a:ext cx="3567217" cy="1521955"/>
            </a:xfrm>
            <a:custGeom>
              <a:avLst/>
              <a:gdLst>
                <a:gd name="connsiteX0" fmla="*/ 209121 w 3567217"/>
                <a:gd name="connsiteY0" fmla="*/ 42959 h 1521955"/>
                <a:gd name="connsiteX1" fmla="*/ 135478 w 3567217"/>
                <a:gd name="connsiteY1" fmla="*/ 79780 h 1521955"/>
                <a:gd name="connsiteX2" fmla="*/ 92520 w 3567217"/>
                <a:gd name="connsiteY2" fmla="*/ 135012 h 1521955"/>
                <a:gd name="connsiteX3" fmla="*/ 104794 w 3567217"/>
                <a:gd name="connsiteY3" fmla="*/ 220929 h 1521955"/>
                <a:gd name="connsiteX4" fmla="*/ 123204 w 3567217"/>
                <a:gd name="connsiteY4" fmla="*/ 263888 h 1521955"/>
                <a:gd name="connsiteX5" fmla="*/ 135478 w 3567217"/>
                <a:gd name="connsiteY5" fmla="*/ 368215 h 1521955"/>
                <a:gd name="connsiteX6" fmla="*/ 129341 w 3567217"/>
                <a:gd name="connsiteY6" fmla="*/ 632102 h 1521955"/>
                <a:gd name="connsiteX7" fmla="*/ 104794 w 3567217"/>
                <a:gd name="connsiteY7" fmla="*/ 693471 h 1521955"/>
                <a:gd name="connsiteX8" fmla="*/ 6603 w 3567217"/>
                <a:gd name="connsiteY8" fmla="*/ 859168 h 1521955"/>
                <a:gd name="connsiteX9" fmla="*/ 466 w 3567217"/>
                <a:gd name="connsiteY9" fmla="*/ 883716 h 1521955"/>
                <a:gd name="connsiteX10" fmla="*/ 43425 w 3567217"/>
                <a:gd name="connsiteY10" fmla="*/ 994180 h 1521955"/>
                <a:gd name="connsiteX11" fmla="*/ 49562 w 3567217"/>
                <a:gd name="connsiteY11" fmla="*/ 1116918 h 1521955"/>
                <a:gd name="connsiteX12" fmla="*/ 55698 w 3567217"/>
                <a:gd name="connsiteY12" fmla="*/ 1166014 h 1521955"/>
                <a:gd name="connsiteX13" fmla="*/ 74109 w 3567217"/>
                <a:gd name="connsiteY13" fmla="*/ 1202835 h 1521955"/>
                <a:gd name="connsiteX14" fmla="*/ 92520 w 3567217"/>
                <a:gd name="connsiteY14" fmla="*/ 1245794 h 1521955"/>
                <a:gd name="connsiteX15" fmla="*/ 129341 w 3567217"/>
                <a:gd name="connsiteY15" fmla="*/ 1282615 h 1521955"/>
                <a:gd name="connsiteX16" fmla="*/ 258217 w 3567217"/>
                <a:gd name="connsiteY16" fmla="*/ 1374669 h 1521955"/>
                <a:gd name="connsiteX17" fmla="*/ 399366 w 3567217"/>
                <a:gd name="connsiteY17" fmla="*/ 1436038 h 1521955"/>
                <a:gd name="connsiteX18" fmla="*/ 552788 w 3567217"/>
                <a:gd name="connsiteY18" fmla="*/ 1466722 h 1521955"/>
                <a:gd name="connsiteX19" fmla="*/ 761443 w 3567217"/>
                <a:gd name="connsiteY19" fmla="*/ 1485133 h 1521955"/>
                <a:gd name="connsiteX20" fmla="*/ 878045 w 3567217"/>
                <a:gd name="connsiteY20" fmla="*/ 1491270 h 1521955"/>
                <a:gd name="connsiteX21" fmla="*/ 951688 w 3567217"/>
                <a:gd name="connsiteY21" fmla="*/ 1485133 h 1521955"/>
                <a:gd name="connsiteX22" fmla="*/ 1068289 w 3567217"/>
                <a:gd name="connsiteY22" fmla="*/ 1454449 h 1521955"/>
                <a:gd name="connsiteX23" fmla="*/ 1148069 w 3567217"/>
                <a:gd name="connsiteY23" fmla="*/ 1442175 h 1521955"/>
                <a:gd name="connsiteX24" fmla="*/ 1240123 w 3567217"/>
                <a:gd name="connsiteY24" fmla="*/ 1448312 h 1521955"/>
                <a:gd name="connsiteX25" fmla="*/ 1356724 w 3567217"/>
                <a:gd name="connsiteY25" fmla="*/ 1485133 h 1521955"/>
                <a:gd name="connsiteX26" fmla="*/ 1479462 w 3567217"/>
                <a:gd name="connsiteY26" fmla="*/ 1497407 h 1521955"/>
                <a:gd name="connsiteX27" fmla="*/ 1651296 w 3567217"/>
                <a:gd name="connsiteY27" fmla="*/ 1491270 h 1521955"/>
                <a:gd name="connsiteX28" fmla="*/ 1749486 w 3567217"/>
                <a:gd name="connsiteY28" fmla="*/ 1466722 h 1521955"/>
                <a:gd name="connsiteX29" fmla="*/ 1841540 w 3567217"/>
                <a:gd name="connsiteY29" fmla="*/ 1454449 h 1521955"/>
                <a:gd name="connsiteX30" fmla="*/ 1902909 w 3567217"/>
                <a:gd name="connsiteY30" fmla="*/ 1472859 h 1521955"/>
                <a:gd name="connsiteX31" fmla="*/ 1939731 w 3567217"/>
                <a:gd name="connsiteY31" fmla="*/ 1503544 h 1521955"/>
                <a:gd name="connsiteX32" fmla="*/ 1976552 w 3567217"/>
                <a:gd name="connsiteY32" fmla="*/ 1509681 h 1521955"/>
                <a:gd name="connsiteX33" fmla="*/ 2056332 w 3567217"/>
                <a:gd name="connsiteY33" fmla="*/ 1515818 h 1521955"/>
                <a:gd name="connsiteX34" fmla="*/ 2160659 w 3567217"/>
                <a:gd name="connsiteY34" fmla="*/ 1497407 h 1521955"/>
                <a:gd name="connsiteX35" fmla="*/ 2228166 w 3567217"/>
                <a:gd name="connsiteY35" fmla="*/ 1478996 h 1521955"/>
                <a:gd name="connsiteX36" fmla="*/ 2375451 w 3567217"/>
                <a:gd name="connsiteY36" fmla="*/ 1485133 h 1521955"/>
                <a:gd name="connsiteX37" fmla="*/ 2485916 w 3567217"/>
                <a:gd name="connsiteY37" fmla="*/ 1497407 h 1521955"/>
                <a:gd name="connsiteX38" fmla="*/ 2577970 w 3567217"/>
                <a:gd name="connsiteY38" fmla="*/ 1515818 h 1521955"/>
                <a:gd name="connsiteX39" fmla="*/ 2676160 w 3567217"/>
                <a:gd name="connsiteY39" fmla="*/ 1521955 h 1521955"/>
                <a:gd name="connsiteX40" fmla="*/ 2940047 w 3567217"/>
                <a:gd name="connsiteY40" fmla="*/ 1497407 h 1521955"/>
                <a:gd name="connsiteX41" fmla="*/ 3019827 w 3567217"/>
                <a:gd name="connsiteY41" fmla="*/ 1491270 h 1521955"/>
                <a:gd name="connsiteX42" fmla="*/ 3124155 w 3567217"/>
                <a:gd name="connsiteY42" fmla="*/ 1478996 h 1521955"/>
                <a:gd name="connsiteX43" fmla="*/ 3160976 w 3567217"/>
                <a:gd name="connsiteY43" fmla="*/ 1472859 h 1521955"/>
                <a:gd name="connsiteX44" fmla="*/ 3363494 w 3567217"/>
                <a:gd name="connsiteY44" fmla="*/ 1466722 h 1521955"/>
                <a:gd name="connsiteX45" fmla="*/ 3510780 w 3567217"/>
                <a:gd name="connsiteY45" fmla="*/ 1448312 h 1521955"/>
                <a:gd name="connsiteX46" fmla="*/ 3541465 w 3567217"/>
                <a:gd name="connsiteY46" fmla="*/ 1393079 h 1521955"/>
                <a:gd name="connsiteX47" fmla="*/ 3566013 w 3567217"/>
                <a:gd name="connsiteY47" fmla="*/ 1196698 h 1521955"/>
                <a:gd name="connsiteX48" fmla="*/ 3547602 w 3567217"/>
                <a:gd name="connsiteY48" fmla="*/ 1135329 h 1521955"/>
                <a:gd name="connsiteX49" fmla="*/ 3541465 w 3567217"/>
                <a:gd name="connsiteY49" fmla="*/ 1061686 h 1521955"/>
                <a:gd name="connsiteX50" fmla="*/ 3547602 w 3567217"/>
                <a:gd name="connsiteY50" fmla="*/ 914400 h 1521955"/>
                <a:gd name="connsiteX51" fmla="*/ 3486233 w 3567217"/>
                <a:gd name="connsiteY51" fmla="*/ 742567 h 1521955"/>
                <a:gd name="connsiteX52" fmla="*/ 3388042 w 3567217"/>
                <a:gd name="connsiteY52" fmla="*/ 632102 h 1521955"/>
                <a:gd name="connsiteX53" fmla="*/ 3375768 w 3567217"/>
                <a:gd name="connsiteY53" fmla="*/ 601418 h 1521955"/>
                <a:gd name="connsiteX54" fmla="*/ 3357357 w 3567217"/>
                <a:gd name="connsiteY54" fmla="*/ 564596 h 1521955"/>
                <a:gd name="connsiteX55" fmla="*/ 3369631 w 3567217"/>
                <a:gd name="connsiteY55" fmla="*/ 490953 h 1521955"/>
                <a:gd name="connsiteX56" fmla="*/ 3381905 w 3567217"/>
                <a:gd name="connsiteY56" fmla="*/ 441858 h 1521955"/>
                <a:gd name="connsiteX57" fmla="*/ 3394179 w 3567217"/>
                <a:gd name="connsiteY57" fmla="*/ 386626 h 1521955"/>
                <a:gd name="connsiteX58" fmla="*/ 3375768 w 3567217"/>
                <a:gd name="connsiteY58" fmla="*/ 263888 h 1521955"/>
                <a:gd name="connsiteX59" fmla="*/ 3338947 w 3567217"/>
                <a:gd name="connsiteY59" fmla="*/ 208655 h 1521955"/>
                <a:gd name="connsiteX60" fmla="*/ 3222345 w 3567217"/>
                <a:gd name="connsiteY60" fmla="*/ 98191 h 1521955"/>
                <a:gd name="connsiteX61" fmla="*/ 3142566 w 3567217"/>
                <a:gd name="connsiteY61" fmla="*/ 79780 h 1521955"/>
                <a:gd name="connsiteX62" fmla="*/ 2835720 w 3567217"/>
                <a:gd name="connsiteY62" fmla="*/ 55232 h 1521955"/>
                <a:gd name="connsiteX63" fmla="*/ 2768214 w 3567217"/>
                <a:gd name="connsiteY63" fmla="*/ 49096 h 1521955"/>
                <a:gd name="connsiteX64" fmla="*/ 2559559 w 3567217"/>
                <a:gd name="connsiteY64" fmla="*/ 24548 h 1521955"/>
                <a:gd name="connsiteX65" fmla="*/ 2344767 w 3567217"/>
                <a:gd name="connsiteY65" fmla="*/ 6137 h 1521955"/>
                <a:gd name="connsiteX66" fmla="*/ 2246576 w 3567217"/>
                <a:gd name="connsiteY66" fmla="*/ 0 h 1521955"/>
                <a:gd name="connsiteX67" fmla="*/ 1798582 w 3567217"/>
                <a:gd name="connsiteY67" fmla="*/ 18411 h 1521955"/>
                <a:gd name="connsiteX68" fmla="*/ 1675843 w 3567217"/>
                <a:gd name="connsiteY68" fmla="*/ 55232 h 1521955"/>
                <a:gd name="connsiteX69" fmla="*/ 1639022 w 3567217"/>
                <a:gd name="connsiteY69" fmla="*/ 73643 h 1521955"/>
                <a:gd name="connsiteX70" fmla="*/ 1589927 w 3567217"/>
                <a:gd name="connsiteY70" fmla="*/ 92054 h 1521955"/>
                <a:gd name="connsiteX71" fmla="*/ 1479462 w 3567217"/>
                <a:gd name="connsiteY71" fmla="*/ 85917 h 1521955"/>
                <a:gd name="connsiteX72" fmla="*/ 1332176 w 3567217"/>
                <a:gd name="connsiteY72" fmla="*/ 49096 h 1521955"/>
                <a:gd name="connsiteX73" fmla="*/ 1191027 w 3567217"/>
                <a:gd name="connsiteY73" fmla="*/ 30685 h 1521955"/>
                <a:gd name="connsiteX74" fmla="*/ 810539 w 3567217"/>
                <a:gd name="connsiteY74" fmla="*/ 49096 h 1521955"/>
                <a:gd name="connsiteX75" fmla="*/ 693937 w 3567217"/>
                <a:gd name="connsiteY75" fmla="*/ 61369 h 1521955"/>
                <a:gd name="connsiteX76" fmla="*/ 307312 w 3567217"/>
                <a:gd name="connsiteY76" fmla="*/ 36822 h 1521955"/>
                <a:gd name="connsiteX77" fmla="*/ 209121 w 3567217"/>
                <a:gd name="connsiteY77" fmla="*/ 42959 h 152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567217" h="1521955">
                  <a:moveTo>
                    <a:pt x="209121" y="42959"/>
                  </a:moveTo>
                  <a:cubicBezTo>
                    <a:pt x="180482" y="50119"/>
                    <a:pt x="152514" y="63961"/>
                    <a:pt x="135478" y="79780"/>
                  </a:cubicBezTo>
                  <a:cubicBezTo>
                    <a:pt x="118387" y="95651"/>
                    <a:pt x="92520" y="135012"/>
                    <a:pt x="92520" y="135012"/>
                  </a:cubicBezTo>
                  <a:cubicBezTo>
                    <a:pt x="96611" y="163651"/>
                    <a:pt x="98093" y="192786"/>
                    <a:pt x="104794" y="220929"/>
                  </a:cubicBezTo>
                  <a:cubicBezTo>
                    <a:pt x="108402" y="236085"/>
                    <a:pt x="119190" y="248835"/>
                    <a:pt x="123204" y="263888"/>
                  </a:cubicBezTo>
                  <a:cubicBezTo>
                    <a:pt x="124811" y="269913"/>
                    <a:pt x="135189" y="365612"/>
                    <a:pt x="135478" y="368215"/>
                  </a:cubicBezTo>
                  <a:cubicBezTo>
                    <a:pt x="133432" y="456177"/>
                    <a:pt x="137605" y="544505"/>
                    <a:pt x="129341" y="632102"/>
                  </a:cubicBezTo>
                  <a:cubicBezTo>
                    <a:pt x="127272" y="654037"/>
                    <a:pt x="115437" y="674180"/>
                    <a:pt x="104794" y="693471"/>
                  </a:cubicBezTo>
                  <a:cubicBezTo>
                    <a:pt x="-80604" y="1029508"/>
                    <a:pt x="92301" y="687776"/>
                    <a:pt x="6603" y="859168"/>
                  </a:cubicBezTo>
                  <a:cubicBezTo>
                    <a:pt x="4557" y="867351"/>
                    <a:pt x="-1753" y="875579"/>
                    <a:pt x="466" y="883716"/>
                  </a:cubicBezTo>
                  <a:cubicBezTo>
                    <a:pt x="10861" y="921832"/>
                    <a:pt x="43425" y="994180"/>
                    <a:pt x="43425" y="994180"/>
                  </a:cubicBezTo>
                  <a:cubicBezTo>
                    <a:pt x="45471" y="1035093"/>
                    <a:pt x="46644" y="1076058"/>
                    <a:pt x="49562" y="1116918"/>
                  </a:cubicBezTo>
                  <a:cubicBezTo>
                    <a:pt x="50737" y="1133369"/>
                    <a:pt x="51167" y="1150156"/>
                    <a:pt x="55698" y="1166014"/>
                  </a:cubicBezTo>
                  <a:cubicBezTo>
                    <a:pt x="59468" y="1179208"/>
                    <a:pt x="68358" y="1190376"/>
                    <a:pt x="74109" y="1202835"/>
                  </a:cubicBezTo>
                  <a:cubicBezTo>
                    <a:pt x="80638" y="1216980"/>
                    <a:pt x="83652" y="1232985"/>
                    <a:pt x="92520" y="1245794"/>
                  </a:cubicBezTo>
                  <a:cubicBezTo>
                    <a:pt x="102400" y="1260065"/>
                    <a:pt x="116326" y="1271131"/>
                    <a:pt x="129341" y="1282615"/>
                  </a:cubicBezTo>
                  <a:cubicBezTo>
                    <a:pt x="195772" y="1341230"/>
                    <a:pt x="187949" y="1332508"/>
                    <a:pt x="258217" y="1374669"/>
                  </a:cubicBezTo>
                  <a:cubicBezTo>
                    <a:pt x="294132" y="1428544"/>
                    <a:pt x="272551" y="1404334"/>
                    <a:pt x="399366" y="1436038"/>
                  </a:cubicBezTo>
                  <a:cubicBezTo>
                    <a:pt x="451211" y="1449000"/>
                    <a:pt x="497809" y="1461871"/>
                    <a:pt x="552788" y="1466722"/>
                  </a:cubicBezTo>
                  <a:lnTo>
                    <a:pt x="761443" y="1485133"/>
                  </a:lnTo>
                  <a:cubicBezTo>
                    <a:pt x="800254" y="1488062"/>
                    <a:pt x="839178" y="1489224"/>
                    <a:pt x="878045" y="1491270"/>
                  </a:cubicBezTo>
                  <a:cubicBezTo>
                    <a:pt x="902593" y="1489224"/>
                    <a:pt x="927504" y="1489814"/>
                    <a:pt x="951688" y="1485133"/>
                  </a:cubicBezTo>
                  <a:cubicBezTo>
                    <a:pt x="991146" y="1477496"/>
                    <a:pt x="1029027" y="1463037"/>
                    <a:pt x="1068289" y="1454449"/>
                  </a:cubicBezTo>
                  <a:cubicBezTo>
                    <a:pt x="1094574" y="1448699"/>
                    <a:pt x="1121476" y="1446266"/>
                    <a:pt x="1148069" y="1442175"/>
                  </a:cubicBezTo>
                  <a:cubicBezTo>
                    <a:pt x="1178754" y="1444221"/>
                    <a:pt x="1209967" y="1442281"/>
                    <a:pt x="1240123" y="1448312"/>
                  </a:cubicBezTo>
                  <a:cubicBezTo>
                    <a:pt x="1451432" y="1490573"/>
                    <a:pt x="1166623" y="1458912"/>
                    <a:pt x="1356724" y="1485133"/>
                  </a:cubicBezTo>
                  <a:cubicBezTo>
                    <a:pt x="1397455" y="1490751"/>
                    <a:pt x="1479462" y="1497407"/>
                    <a:pt x="1479462" y="1497407"/>
                  </a:cubicBezTo>
                  <a:cubicBezTo>
                    <a:pt x="1536740" y="1495361"/>
                    <a:pt x="1594348" y="1497741"/>
                    <a:pt x="1651296" y="1491270"/>
                  </a:cubicBezTo>
                  <a:cubicBezTo>
                    <a:pt x="1684818" y="1487461"/>
                    <a:pt x="1716363" y="1473133"/>
                    <a:pt x="1749486" y="1466722"/>
                  </a:cubicBezTo>
                  <a:cubicBezTo>
                    <a:pt x="1779878" y="1460840"/>
                    <a:pt x="1810855" y="1458540"/>
                    <a:pt x="1841540" y="1454449"/>
                  </a:cubicBezTo>
                  <a:cubicBezTo>
                    <a:pt x="1861996" y="1460586"/>
                    <a:pt x="1883807" y="1463308"/>
                    <a:pt x="1902909" y="1472859"/>
                  </a:cubicBezTo>
                  <a:cubicBezTo>
                    <a:pt x="1917199" y="1480004"/>
                    <a:pt x="1925441" y="1496399"/>
                    <a:pt x="1939731" y="1503544"/>
                  </a:cubicBezTo>
                  <a:cubicBezTo>
                    <a:pt x="1950860" y="1509109"/>
                    <a:pt x="1964177" y="1508378"/>
                    <a:pt x="1976552" y="1509681"/>
                  </a:cubicBezTo>
                  <a:cubicBezTo>
                    <a:pt x="2003077" y="1512473"/>
                    <a:pt x="2029739" y="1513772"/>
                    <a:pt x="2056332" y="1515818"/>
                  </a:cubicBezTo>
                  <a:cubicBezTo>
                    <a:pt x="2091108" y="1509681"/>
                    <a:pt x="2126130" y="1504806"/>
                    <a:pt x="2160659" y="1497407"/>
                  </a:cubicBezTo>
                  <a:cubicBezTo>
                    <a:pt x="2183465" y="1492520"/>
                    <a:pt x="2204880" y="1480327"/>
                    <a:pt x="2228166" y="1478996"/>
                  </a:cubicBezTo>
                  <a:cubicBezTo>
                    <a:pt x="2277224" y="1476193"/>
                    <a:pt x="2326356" y="1483087"/>
                    <a:pt x="2375451" y="1485133"/>
                  </a:cubicBezTo>
                  <a:cubicBezTo>
                    <a:pt x="2412273" y="1489224"/>
                    <a:pt x="2449286" y="1491857"/>
                    <a:pt x="2485916" y="1497407"/>
                  </a:cubicBezTo>
                  <a:cubicBezTo>
                    <a:pt x="2516855" y="1502095"/>
                    <a:pt x="2546935" y="1511813"/>
                    <a:pt x="2577970" y="1515818"/>
                  </a:cubicBezTo>
                  <a:cubicBezTo>
                    <a:pt x="2610494" y="1520015"/>
                    <a:pt x="2643430" y="1519909"/>
                    <a:pt x="2676160" y="1521955"/>
                  </a:cubicBezTo>
                  <a:lnTo>
                    <a:pt x="2940047" y="1497407"/>
                  </a:lnTo>
                  <a:cubicBezTo>
                    <a:pt x="2966613" y="1495035"/>
                    <a:pt x="2993287" y="1493924"/>
                    <a:pt x="3019827" y="1491270"/>
                  </a:cubicBezTo>
                  <a:cubicBezTo>
                    <a:pt x="3054669" y="1487786"/>
                    <a:pt x="3089433" y="1483525"/>
                    <a:pt x="3124155" y="1478996"/>
                  </a:cubicBezTo>
                  <a:cubicBezTo>
                    <a:pt x="3136493" y="1477387"/>
                    <a:pt x="3148549" y="1473496"/>
                    <a:pt x="3160976" y="1472859"/>
                  </a:cubicBezTo>
                  <a:cubicBezTo>
                    <a:pt x="3228424" y="1469400"/>
                    <a:pt x="3295988" y="1468768"/>
                    <a:pt x="3363494" y="1466722"/>
                  </a:cubicBezTo>
                  <a:cubicBezTo>
                    <a:pt x="3375534" y="1465796"/>
                    <a:pt x="3494673" y="1459386"/>
                    <a:pt x="3510780" y="1448312"/>
                  </a:cubicBezTo>
                  <a:cubicBezTo>
                    <a:pt x="3528135" y="1436380"/>
                    <a:pt x="3531237" y="1411490"/>
                    <a:pt x="3541465" y="1393079"/>
                  </a:cubicBezTo>
                  <a:cubicBezTo>
                    <a:pt x="3557036" y="1320417"/>
                    <a:pt x="3571557" y="1274315"/>
                    <a:pt x="3566013" y="1196698"/>
                  </a:cubicBezTo>
                  <a:cubicBezTo>
                    <a:pt x="3564491" y="1175395"/>
                    <a:pt x="3553739" y="1155785"/>
                    <a:pt x="3547602" y="1135329"/>
                  </a:cubicBezTo>
                  <a:cubicBezTo>
                    <a:pt x="3545556" y="1110781"/>
                    <a:pt x="3541465" y="1086319"/>
                    <a:pt x="3541465" y="1061686"/>
                  </a:cubicBezTo>
                  <a:cubicBezTo>
                    <a:pt x="3541465" y="1012548"/>
                    <a:pt x="3555982" y="962818"/>
                    <a:pt x="3547602" y="914400"/>
                  </a:cubicBezTo>
                  <a:cubicBezTo>
                    <a:pt x="3537230" y="854470"/>
                    <a:pt x="3516160" y="795515"/>
                    <a:pt x="3486233" y="742567"/>
                  </a:cubicBezTo>
                  <a:cubicBezTo>
                    <a:pt x="3461991" y="699678"/>
                    <a:pt x="3388042" y="632102"/>
                    <a:pt x="3388042" y="632102"/>
                  </a:cubicBezTo>
                  <a:cubicBezTo>
                    <a:pt x="3383951" y="621874"/>
                    <a:pt x="3380326" y="611447"/>
                    <a:pt x="3375768" y="601418"/>
                  </a:cubicBezTo>
                  <a:cubicBezTo>
                    <a:pt x="3370089" y="588925"/>
                    <a:pt x="3358118" y="578298"/>
                    <a:pt x="3357357" y="564596"/>
                  </a:cubicBezTo>
                  <a:cubicBezTo>
                    <a:pt x="3355977" y="539748"/>
                    <a:pt x="3364750" y="515356"/>
                    <a:pt x="3369631" y="490953"/>
                  </a:cubicBezTo>
                  <a:cubicBezTo>
                    <a:pt x="3372939" y="474412"/>
                    <a:pt x="3378041" y="458278"/>
                    <a:pt x="3381905" y="441858"/>
                  </a:cubicBezTo>
                  <a:cubicBezTo>
                    <a:pt x="3386225" y="423500"/>
                    <a:pt x="3390088" y="405037"/>
                    <a:pt x="3394179" y="386626"/>
                  </a:cubicBezTo>
                  <a:cubicBezTo>
                    <a:pt x="3388042" y="345713"/>
                    <a:pt x="3388030" y="303399"/>
                    <a:pt x="3375768" y="263888"/>
                  </a:cubicBezTo>
                  <a:cubicBezTo>
                    <a:pt x="3369210" y="242755"/>
                    <a:pt x="3352073" y="226469"/>
                    <a:pt x="3338947" y="208655"/>
                  </a:cubicBezTo>
                  <a:cubicBezTo>
                    <a:pt x="3305382" y="163102"/>
                    <a:pt x="3276081" y="122820"/>
                    <a:pt x="3222345" y="98191"/>
                  </a:cubicBezTo>
                  <a:cubicBezTo>
                    <a:pt x="3197535" y="86820"/>
                    <a:pt x="3169568" y="83751"/>
                    <a:pt x="3142566" y="79780"/>
                  </a:cubicBezTo>
                  <a:cubicBezTo>
                    <a:pt x="3065399" y="68432"/>
                    <a:pt x="2903915" y="61431"/>
                    <a:pt x="2835720" y="55232"/>
                  </a:cubicBezTo>
                  <a:cubicBezTo>
                    <a:pt x="2813218" y="53187"/>
                    <a:pt x="2790671" y="51591"/>
                    <a:pt x="2768214" y="49096"/>
                  </a:cubicBezTo>
                  <a:cubicBezTo>
                    <a:pt x="2698611" y="41362"/>
                    <a:pt x="2629435" y="29206"/>
                    <a:pt x="2559559" y="24548"/>
                  </a:cubicBezTo>
                  <a:cubicBezTo>
                    <a:pt x="2311791" y="8030"/>
                    <a:pt x="2651444" y="31694"/>
                    <a:pt x="2344767" y="6137"/>
                  </a:cubicBezTo>
                  <a:cubicBezTo>
                    <a:pt x="2312086" y="3414"/>
                    <a:pt x="2279306" y="2046"/>
                    <a:pt x="2246576" y="0"/>
                  </a:cubicBezTo>
                  <a:cubicBezTo>
                    <a:pt x="2097245" y="6137"/>
                    <a:pt x="1947668" y="7887"/>
                    <a:pt x="1798582" y="18411"/>
                  </a:cubicBezTo>
                  <a:cubicBezTo>
                    <a:pt x="1769164" y="20488"/>
                    <a:pt x="1706371" y="42149"/>
                    <a:pt x="1675843" y="55232"/>
                  </a:cubicBezTo>
                  <a:cubicBezTo>
                    <a:pt x="1663230" y="60637"/>
                    <a:pt x="1651635" y="68237"/>
                    <a:pt x="1639022" y="73643"/>
                  </a:cubicBezTo>
                  <a:cubicBezTo>
                    <a:pt x="1622957" y="80528"/>
                    <a:pt x="1606292" y="85917"/>
                    <a:pt x="1589927" y="92054"/>
                  </a:cubicBezTo>
                  <a:cubicBezTo>
                    <a:pt x="1553105" y="90008"/>
                    <a:pt x="1516056" y="90491"/>
                    <a:pt x="1479462" y="85917"/>
                  </a:cubicBezTo>
                  <a:cubicBezTo>
                    <a:pt x="1399903" y="75972"/>
                    <a:pt x="1401736" y="66486"/>
                    <a:pt x="1332176" y="49096"/>
                  </a:cubicBezTo>
                  <a:cubicBezTo>
                    <a:pt x="1269934" y="33536"/>
                    <a:pt x="1259284" y="35936"/>
                    <a:pt x="1191027" y="30685"/>
                  </a:cubicBezTo>
                  <a:lnTo>
                    <a:pt x="810539" y="49096"/>
                  </a:lnTo>
                  <a:cubicBezTo>
                    <a:pt x="794558" y="49984"/>
                    <a:pt x="712097" y="59351"/>
                    <a:pt x="693937" y="61369"/>
                  </a:cubicBezTo>
                  <a:cubicBezTo>
                    <a:pt x="393289" y="39895"/>
                    <a:pt x="522225" y="47056"/>
                    <a:pt x="307312" y="36822"/>
                  </a:cubicBezTo>
                  <a:cubicBezTo>
                    <a:pt x="231508" y="50605"/>
                    <a:pt x="237760" y="35799"/>
                    <a:pt x="209121" y="42959"/>
                  </a:cubicBezTo>
                  <a:close/>
                </a:path>
              </a:pathLst>
            </a:custGeom>
            <a:ln w="31750"/>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Consolas" panose="020B0609020204030204" pitchFamily="49" charset="0"/>
                </a:rPr>
                <a:t>11   12   13   14</a:t>
              </a:r>
            </a:p>
            <a:p>
              <a:pPr algn="ctr"/>
              <a:r>
                <a:rPr lang="en-US" dirty="0">
                  <a:solidFill>
                    <a:schemeClr val="tx1"/>
                  </a:solidFill>
                  <a:latin typeface="Consolas" panose="020B0609020204030204" pitchFamily="49" charset="0"/>
                </a:rPr>
                <a:t>21   22   23   24</a:t>
              </a:r>
            </a:p>
            <a:p>
              <a:pPr algn="ctr"/>
              <a:r>
                <a:rPr lang="en-US" dirty="0">
                  <a:solidFill>
                    <a:schemeClr val="tx1"/>
                  </a:solidFill>
                  <a:latin typeface="Consolas" panose="020B0609020204030204" pitchFamily="49" charset="0"/>
                </a:rPr>
                <a:t>31   32   33   34</a:t>
              </a:r>
            </a:p>
            <a:p>
              <a:pPr algn="ctr"/>
              <a:r>
                <a:rPr lang="en-US" dirty="0">
                  <a:solidFill>
                    <a:schemeClr val="tx1"/>
                  </a:solidFill>
                  <a:latin typeface="Consolas" panose="020B0609020204030204" pitchFamily="49" charset="0"/>
                </a:rPr>
                <a:t>41   42   43   44</a:t>
              </a:r>
            </a:p>
          </p:txBody>
        </p:sp>
      </p:grpSp>
      <p:pic>
        <p:nvPicPr>
          <p:cNvPr id="7" name="Picture 6">
            <a:extLst>
              <a:ext uri="{FF2B5EF4-FFF2-40B4-BE49-F238E27FC236}">
                <a16:creationId xmlns:a16="http://schemas.microsoft.com/office/drawing/2014/main" id="{27C3ECC2-48F0-9F27-052B-F7FADE006392}"/>
              </a:ext>
            </a:extLst>
          </p:cNvPr>
          <p:cNvPicPr>
            <a:picLocks noChangeAspect="1"/>
          </p:cNvPicPr>
          <p:nvPr/>
        </p:nvPicPr>
        <p:blipFill>
          <a:blip r:embed="rId4"/>
          <a:stretch>
            <a:fillRect/>
          </a:stretch>
        </p:blipFill>
        <p:spPr>
          <a:xfrm>
            <a:off x="5132488" y="5536493"/>
            <a:ext cx="1996769" cy="1271277"/>
          </a:xfrm>
          <a:prstGeom prst="rect">
            <a:avLst/>
          </a:prstGeom>
        </p:spPr>
      </p:pic>
      <p:grpSp>
        <p:nvGrpSpPr>
          <p:cNvPr id="8" name="Group 7">
            <a:extLst>
              <a:ext uri="{FF2B5EF4-FFF2-40B4-BE49-F238E27FC236}">
                <a16:creationId xmlns:a16="http://schemas.microsoft.com/office/drawing/2014/main" id="{83CBD20B-F1A6-2FB8-E643-638CED3C815B}"/>
              </a:ext>
            </a:extLst>
          </p:cNvPr>
          <p:cNvGrpSpPr/>
          <p:nvPr/>
        </p:nvGrpSpPr>
        <p:grpSpPr>
          <a:xfrm>
            <a:off x="6096000" y="3722646"/>
            <a:ext cx="4600474" cy="1521955"/>
            <a:chOff x="3734658" y="5185691"/>
            <a:chExt cx="4600474" cy="152195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8718B-FDF0-400E-833B-6974904A6EB5}"/>
                    </a:ext>
                  </a:extLst>
                </p:cNvPr>
                <p:cNvSpPr txBox="1"/>
                <p:nvPr/>
              </p:nvSpPr>
              <p:spPr>
                <a:xfrm>
                  <a:off x="3734658" y="5757446"/>
                  <a:ext cx="10350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Ω</m:t>
                        </m:r>
                        <m:r>
                          <a:rPr lang="en-US" sz="2400" b="0" i="1"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E9C8718B-FDF0-400E-833B-6974904A6EB5}"/>
                    </a:ext>
                  </a:extLst>
                </p:cNvPr>
                <p:cNvSpPr txBox="1">
                  <a:spLocks noRot="1" noChangeAspect="1" noMove="1" noResize="1" noEditPoints="1" noAdjustHandles="1" noChangeArrowheads="1" noChangeShapeType="1" noTextEdit="1"/>
                </p:cNvSpPr>
                <p:nvPr/>
              </p:nvSpPr>
              <p:spPr>
                <a:xfrm>
                  <a:off x="3734658" y="5757446"/>
                  <a:ext cx="1035050" cy="461665"/>
                </a:xfrm>
                <a:prstGeom prst="rect">
                  <a:avLst/>
                </a:prstGeom>
                <a:blipFill>
                  <a:blip r:embed="rId5"/>
                  <a:stretch>
                    <a:fillRect/>
                  </a:stretch>
                </a:blipFill>
              </p:spPr>
              <p:txBody>
                <a:bodyPr/>
                <a:lstStyle/>
                <a:p>
                  <a:r>
                    <a:rPr lang="en-US">
                      <a:noFill/>
                    </a:rPr>
                    <a:t> </a:t>
                  </a:r>
                </a:p>
              </p:txBody>
            </p:sp>
          </mc:Fallback>
        </mc:AlternateContent>
        <p:sp>
          <p:nvSpPr>
            <p:cNvPr id="10" name="Freeform: Shape 9">
              <a:extLst>
                <a:ext uri="{FF2B5EF4-FFF2-40B4-BE49-F238E27FC236}">
                  <a16:creationId xmlns:a16="http://schemas.microsoft.com/office/drawing/2014/main" id="{82A20B3F-612B-CC4F-D203-8EFB3B109C7E}"/>
                </a:ext>
              </a:extLst>
            </p:cNvPr>
            <p:cNvSpPr/>
            <p:nvPr/>
          </p:nvSpPr>
          <p:spPr>
            <a:xfrm>
              <a:off x="4767915" y="5185691"/>
              <a:ext cx="3567217" cy="1521955"/>
            </a:xfrm>
            <a:custGeom>
              <a:avLst/>
              <a:gdLst>
                <a:gd name="connsiteX0" fmla="*/ 209121 w 3567217"/>
                <a:gd name="connsiteY0" fmla="*/ 42959 h 1521955"/>
                <a:gd name="connsiteX1" fmla="*/ 135478 w 3567217"/>
                <a:gd name="connsiteY1" fmla="*/ 79780 h 1521955"/>
                <a:gd name="connsiteX2" fmla="*/ 92520 w 3567217"/>
                <a:gd name="connsiteY2" fmla="*/ 135012 h 1521955"/>
                <a:gd name="connsiteX3" fmla="*/ 104794 w 3567217"/>
                <a:gd name="connsiteY3" fmla="*/ 220929 h 1521955"/>
                <a:gd name="connsiteX4" fmla="*/ 123204 w 3567217"/>
                <a:gd name="connsiteY4" fmla="*/ 263888 h 1521955"/>
                <a:gd name="connsiteX5" fmla="*/ 135478 w 3567217"/>
                <a:gd name="connsiteY5" fmla="*/ 368215 h 1521955"/>
                <a:gd name="connsiteX6" fmla="*/ 129341 w 3567217"/>
                <a:gd name="connsiteY6" fmla="*/ 632102 h 1521955"/>
                <a:gd name="connsiteX7" fmla="*/ 104794 w 3567217"/>
                <a:gd name="connsiteY7" fmla="*/ 693471 h 1521955"/>
                <a:gd name="connsiteX8" fmla="*/ 6603 w 3567217"/>
                <a:gd name="connsiteY8" fmla="*/ 859168 h 1521955"/>
                <a:gd name="connsiteX9" fmla="*/ 466 w 3567217"/>
                <a:gd name="connsiteY9" fmla="*/ 883716 h 1521955"/>
                <a:gd name="connsiteX10" fmla="*/ 43425 w 3567217"/>
                <a:gd name="connsiteY10" fmla="*/ 994180 h 1521955"/>
                <a:gd name="connsiteX11" fmla="*/ 49562 w 3567217"/>
                <a:gd name="connsiteY11" fmla="*/ 1116918 h 1521955"/>
                <a:gd name="connsiteX12" fmla="*/ 55698 w 3567217"/>
                <a:gd name="connsiteY12" fmla="*/ 1166014 h 1521955"/>
                <a:gd name="connsiteX13" fmla="*/ 74109 w 3567217"/>
                <a:gd name="connsiteY13" fmla="*/ 1202835 h 1521955"/>
                <a:gd name="connsiteX14" fmla="*/ 92520 w 3567217"/>
                <a:gd name="connsiteY14" fmla="*/ 1245794 h 1521955"/>
                <a:gd name="connsiteX15" fmla="*/ 129341 w 3567217"/>
                <a:gd name="connsiteY15" fmla="*/ 1282615 h 1521955"/>
                <a:gd name="connsiteX16" fmla="*/ 258217 w 3567217"/>
                <a:gd name="connsiteY16" fmla="*/ 1374669 h 1521955"/>
                <a:gd name="connsiteX17" fmla="*/ 399366 w 3567217"/>
                <a:gd name="connsiteY17" fmla="*/ 1436038 h 1521955"/>
                <a:gd name="connsiteX18" fmla="*/ 552788 w 3567217"/>
                <a:gd name="connsiteY18" fmla="*/ 1466722 h 1521955"/>
                <a:gd name="connsiteX19" fmla="*/ 761443 w 3567217"/>
                <a:gd name="connsiteY19" fmla="*/ 1485133 h 1521955"/>
                <a:gd name="connsiteX20" fmla="*/ 878045 w 3567217"/>
                <a:gd name="connsiteY20" fmla="*/ 1491270 h 1521955"/>
                <a:gd name="connsiteX21" fmla="*/ 951688 w 3567217"/>
                <a:gd name="connsiteY21" fmla="*/ 1485133 h 1521955"/>
                <a:gd name="connsiteX22" fmla="*/ 1068289 w 3567217"/>
                <a:gd name="connsiteY22" fmla="*/ 1454449 h 1521955"/>
                <a:gd name="connsiteX23" fmla="*/ 1148069 w 3567217"/>
                <a:gd name="connsiteY23" fmla="*/ 1442175 h 1521955"/>
                <a:gd name="connsiteX24" fmla="*/ 1240123 w 3567217"/>
                <a:gd name="connsiteY24" fmla="*/ 1448312 h 1521955"/>
                <a:gd name="connsiteX25" fmla="*/ 1356724 w 3567217"/>
                <a:gd name="connsiteY25" fmla="*/ 1485133 h 1521955"/>
                <a:gd name="connsiteX26" fmla="*/ 1479462 w 3567217"/>
                <a:gd name="connsiteY26" fmla="*/ 1497407 h 1521955"/>
                <a:gd name="connsiteX27" fmla="*/ 1651296 w 3567217"/>
                <a:gd name="connsiteY27" fmla="*/ 1491270 h 1521955"/>
                <a:gd name="connsiteX28" fmla="*/ 1749486 w 3567217"/>
                <a:gd name="connsiteY28" fmla="*/ 1466722 h 1521955"/>
                <a:gd name="connsiteX29" fmla="*/ 1841540 w 3567217"/>
                <a:gd name="connsiteY29" fmla="*/ 1454449 h 1521955"/>
                <a:gd name="connsiteX30" fmla="*/ 1902909 w 3567217"/>
                <a:gd name="connsiteY30" fmla="*/ 1472859 h 1521955"/>
                <a:gd name="connsiteX31" fmla="*/ 1939731 w 3567217"/>
                <a:gd name="connsiteY31" fmla="*/ 1503544 h 1521955"/>
                <a:gd name="connsiteX32" fmla="*/ 1976552 w 3567217"/>
                <a:gd name="connsiteY32" fmla="*/ 1509681 h 1521955"/>
                <a:gd name="connsiteX33" fmla="*/ 2056332 w 3567217"/>
                <a:gd name="connsiteY33" fmla="*/ 1515818 h 1521955"/>
                <a:gd name="connsiteX34" fmla="*/ 2160659 w 3567217"/>
                <a:gd name="connsiteY34" fmla="*/ 1497407 h 1521955"/>
                <a:gd name="connsiteX35" fmla="*/ 2228166 w 3567217"/>
                <a:gd name="connsiteY35" fmla="*/ 1478996 h 1521955"/>
                <a:gd name="connsiteX36" fmla="*/ 2375451 w 3567217"/>
                <a:gd name="connsiteY36" fmla="*/ 1485133 h 1521955"/>
                <a:gd name="connsiteX37" fmla="*/ 2485916 w 3567217"/>
                <a:gd name="connsiteY37" fmla="*/ 1497407 h 1521955"/>
                <a:gd name="connsiteX38" fmla="*/ 2577970 w 3567217"/>
                <a:gd name="connsiteY38" fmla="*/ 1515818 h 1521955"/>
                <a:gd name="connsiteX39" fmla="*/ 2676160 w 3567217"/>
                <a:gd name="connsiteY39" fmla="*/ 1521955 h 1521955"/>
                <a:gd name="connsiteX40" fmla="*/ 2940047 w 3567217"/>
                <a:gd name="connsiteY40" fmla="*/ 1497407 h 1521955"/>
                <a:gd name="connsiteX41" fmla="*/ 3019827 w 3567217"/>
                <a:gd name="connsiteY41" fmla="*/ 1491270 h 1521955"/>
                <a:gd name="connsiteX42" fmla="*/ 3124155 w 3567217"/>
                <a:gd name="connsiteY42" fmla="*/ 1478996 h 1521955"/>
                <a:gd name="connsiteX43" fmla="*/ 3160976 w 3567217"/>
                <a:gd name="connsiteY43" fmla="*/ 1472859 h 1521955"/>
                <a:gd name="connsiteX44" fmla="*/ 3363494 w 3567217"/>
                <a:gd name="connsiteY44" fmla="*/ 1466722 h 1521955"/>
                <a:gd name="connsiteX45" fmla="*/ 3510780 w 3567217"/>
                <a:gd name="connsiteY45" fmla="*/ 1448312 h 1521955"/>
                <a:gd name="connsiteX46" fmla="*/ 3541465 w 3567217"/>
                <a:gd name="connsiteY46" fmla="*/ 1393079 h 1521955"/>
                <a:gd name="connsiteX47" fmla="*/ 3566013 w 3567217"/>
                <a:gd name="connsiteY47" fmla="*/ 1196698 h 1521955"/>
                <a:gd name="connsiteX48" fmla="*/ 3547602 w 3567217"/>
                <a:gd name="connsiteY48" fmla="*/ 1135329 h 1521955"/>
                <a:gd name="connsiteX49" fmla="*/ 3541465 w 3567217"/>
                <a:gd name="connsiteY49" fmla="*/ 1061686 h 1521955"/>
                <a:gd name="connsiteX50" fmla="*/ 3547602 w 3567217"/>
                <a:gd name="connsiteY50" fmla="*/ 914400 h 1521955"/>
                <a:gd name="connsiteX51" fmla="*/ 3486233 w 3567217"/>
                <a:gd name="connsiteY51" fmla="*/ 742567 h 1521955"/>
                <a:gd name="connsiteX52" fmla="*/ 3388042 w 3567217"/>
                <a:gd name="connsiteY52" fmla="*/ 632102 h 1521955"/>
                <a:gd name="connsiteX53" fmla="*/ 3375768 w 3567217"/>
                <a:gd name="connsiteY53" fmla="*/ 601418 h 1521955"/>
                <a:gd name="connsiteX54" fmla="*/ 3357357 w 3567217"/>
                <a:gd name="connsiteY54" fmla="*/ 564596 h 1521955"/>
                <a:gd name="connsiteX55" fmla="*/ 3369631 w 3567217"/>
                <a:gd name="connsiteY55" fmla="*/ 490953 h 1521955"/>
                <a:gd name="connsiteX56" fmla="*/ 3381905 w 3567217"/>
                <a:gd name="connsiteY56" fmla="*/ 441858 h 1521955"/>
                <a:gd name="connsiteX57" fmla="*/ 3394179 w 3567217"/>
                <a:gd name="connsiteY57" fmla="*/ 386626 h 1521955"/>
                <a:gd name="connsiteX58" fmla="*/ 3375768 w 3567217"/>
                <a:gd name="connsiteY58" fmla="*/ 263888 h 1521955"/>
                <a:gd name="connsiteX59" fmla="*/ 3338947 w 3567217"/>
                <a:gd name="connsiteY59" fmla="*/ 208655 h 1521955"/>
                <a:gd name="connsiteX60" fmla="*/ 3222345 w 3567217"/>
                <a:gd name="connsiteY60" fmla="*/ 98191 h 1521955"/>
                <a:gd name="connsiteX61" fmla="*/ 3142566 w 3567217"/>
                <a:gd name="connsiteY61" fmla="*/ 79780 h 1521955"/>
                <a:gd name="connsiteX62" fmla="*/ 2835720 w 3567217"/>
                <a:gd name="connsiteY62" fmla="*/ 55232 h 1521955"/>
                <a:gd name="connsiteX63" fmla="*/ 2768214 w 3567217"/>
                <a:gd name="connsiteY63" fmla="*/ 49096 h 1521955"/>
                <a:gd name="connsiteX64" fmla="*/ 2559559 w 3567217"/>
                <a:gd name="connsiteY64" fmla="*/ 24548 h 1521955"/>
                <a:gd name="connsiteX65" fmla="*/ 2344767 w 3567217"/>
                <a:gd name="connsiteY65" fmla="*/ 6137 h 1521955"/>
                <a:gd name="connsiteX66" fmla="*/ 2246576 w 3567217"/>
                <a:gd name="connsiteY66" fmla="*/ 0 h 1521955"/>
                <a:gd name="connsiteX67" fmla="*/ 1798582 w 3567217"/>
                <a:gd name="connsiteY67" fmla="*/ 18411 h 1521955"/>
                <a:gd name="connsiteX68" fmla="*/ 1675843 w 3567217"/>
                <a:gd name="connsiteY68" fmla="*/ 55232 h 1521955"/>
                <a:gd name="connsiteX69" fmla="*/ 1639022 w 3567217"/>
                <a:gd name="connsiteY69" fmla="*/ 73643 h 1521955"/>
                <a:gd name="connsiteX70" fmla="*/ 1589927 w 3567217"/>
                <a:gd name="connsiteY70" fmla="*/ 92054 h 1521955"/>
                <a:gd name="connsiteX71" fmla="*/ 1479462 w 3567217"/>
                <a:gd name="connsiteY71" fmla="*/ 85917 h 1521955"/>
                <a:gd name="connsiteX72" fmla="*/ 1332176 w 3567217"/>
                <a:gd name="connsiteY72" fmla="*/ 49096 h 1521955"/>
                <a:gd name="connsiteX73" fmla="*/ 1191027 w 3567217"/>
                <a:gd name="connsiteY73" fmla="*/ 30685 h 1521955"/>
                <a:gd name="connsiteX74" fmla="*/ 810539 w 3567217"/>
                <a:gd name="connsiteY74" fmla="*/ 49096 h 1521955"/>
                <a:gd name="connsiteX75" fmla="*/ 693937 w 3567217"/>
                <a:gd name="connsiteY75" fmla="*/ 61369 h 1521955"/>
                <a:gd name="connsiteX76" fmla="*/ 307312 w 3567217"/>
                <a:gd name="connsiteY76" fmla="*/ 36822 h 1521955"/>
                <a:gd name="connsiteX77" fmla="*/ 209121 w 3567217"/>
                <a:gd name="connsiteY77" fmla="*/ 42959 h 152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567217" h="1521955">
                  <a:moveTo>
                    <a:pt x="209121" y="42959"/>
                  </a:moveTo>
                  <a:cubicBezTo>
                    <a:pt x="180482" y="50119"/>
                    <a:pt x="152514" y="63961"/>
                    <a:pt x="135478" y="79780"/>
                  </a:cubicBezTo>
                  <a:cubicBezTo>
                    <a:pt x="118387" y="95651"/>
                    <a:pt x="92520" y="135012"/>
                    <a:pt x="92520" y="135012"/>
                  </a:cubicBezTo>
                  <a:cubicBezTo>
                    <a:pt x="96611" y="163651"/>
                    <a:pt x="98093" y="192786"/>
                    <a:pt x="104794" y="220929"/>
                  </a:cubicBezTo>
                  <a:cubicBezTo>
                    <a:pt x="108402" y="236085"/>
                    <a:pt x="119190" y="248835"/>
                    <a:pt x="123204" y="263888"/>
                  </a:cubicBezTo>
                  <a:cubicBezTo>
                    <a:pt x="124811" y="269913"/>
                    <a:pt x="135189" y="365612"/>
                    <a:pt x="135478" y="368215"/>
                  </a:cubicBezTo>
                  <a:cubicBezTo>
                    <a:pt x="133432" y="456177"/>
                    <a:pt x="137605" y="544505"/>
                    <a:pt x="129341" y="632102"/>
                  </a:cubicBezTo>
                  <a:cubicBezTo>
                    <a:pt x="127272" y="654037"/>
                    <a:pt x="115437" y="674180"/>
                    <a:pt x="104794" y="693471"/>
                  </a:cubicBezTo>
                  <a:cubicBezTo>
                    <a:pt x="-80604" y="1029508"/>
                    <a:pt x="92301" y="687776"/>
                    <a:pt x="6603" y="859168"/>
                  </a:cubicBezTo>
                  <a:cubicBezTo>
                    <a:pt x="4557" y="867351"/>
                    <a:pt x="-1753" y="875579"/>
                    <a:pt x="466" y="883716"/>
                  </a:cubicBezTo>
                  <a:cubicBezTo>
                    <a:pt x="10861" y="921832"/>
                    <a:pt x="43425" y="994180"/>
                    <a:pt x="43425" y="994180"/>
                  </a:cubicBezTo>
                  <a:cubicBezTo>
                    <a:pt x="45471" y="1035093"/>
                    <a:pt x="46644" y="1076058"/>
                    <a:pt x="49562" y="1116918"/>
                  </a:cubicBezTo>
                  <a:cubicBezTo>
                    <a:pt x="50737" y="1133369"/>
                    <a:pt x="51167" y="1150156"/>
                    <a:pt x="55698" y="1166014"/>
                  </a:cubicBezTo>
                  <a:cubicBezTo>
                    <a:pt x="59468" y="1179208"/>
                    <a:pt x="68358" y="1190376"/>
                    <a:pt x="74109" y="1202835"/>
                  </a:cubicBezTo>
                  <a:cubicBezTo>
                    <a:pt x="80638" y="1216980"/>
                    <a:pt x="83652" y="1232985"/>
                    <a:pt x="92520" y="1245794"/>
                  </a:cubicBezTo>
                  <a:cubicBezTo>
                    <a:pt x="102400" y="1260065"/>
                    <a:pt x="116326" y="1271131"/>
                    <a:pt x="129341" y="1282615"/>
                  </a:cubicBezTo>
                  <a:cubicBezTo>
                    <a:pt x="195772" y="1341230"/>
                    <a:pt x="187949" y="1332508"/>
                    <a:pt x="258217" y="1374669"/>
                  </a:cubicBezTo>
                  <a:cubicBezTo>
                    <a:pt x="294132" y="1428544"/>
                    <a:pt x="272551" y="1404334"/>
                    <a:pt x="399366" y="1436038"/>
                  </a:cubicBezTo>
                  <a:cubicBezTo>
                    <a:pt x="451211" y="1449000"/>
                    <a:pt x="497809" y="1461871"/>
                    <a:pt x="552788" y="1466722"/>
                  </a:cubicBezTo>
                  <a:lnTo>
                    <a:pt x="761443" y="1485133"/>
                  </a:lnTo>
                  <a:cubicBezTo>
                    <a:pt x="800254" y="1488062"/>
                    <a:pt x="839178" y="1489224"/>
                    <a:pt x="878045" y="1491270"/>
                  </a:cubicBezTo>
                  <a:cubicBezTo>
                    <a:pt x="902593" y="1489224"/>
                    <a:pt x="927504" y="1489814"/>
                    <a:pt x="951688" y="1485133"/>
                  </a:cubicBezTo>
                  <a:cubicBezTo>
                    <a:pt x="991146" y="1477496"/>
                    <a:pt x="1029027" y="1463037"/>
                    <a:pt x="1068289" y="1454449"/>
                  </a:cubicBezTo>
                  <a:cubicBezTo>
                    <a:pt x="1094574" y="1448699"/>
                    <a:pt x="1121476" y="1446266"/>
                    <a:pt x="1148069" y="1442175"/>
                  </a:cubicBezTo>
                  <a:cubicBezTo>
                    <a:pt x="1178754" y="1444221"/>
                    <a:pt x="1209967" y="1442281"/>
                    <a:pt x="1240123" y="1448312"/>
                  </a:cubicBezTo>
                  <a:cubicBezTo>
                    <a:pt x="1451432" y="1490573"/>
                    <a:pt x="1166623" y="1458912"/>
                    <a:pt x="1356724" y="1485133"/>
                  </a:cubicBezTo>
                  <a:cubicBezTo>
                    <a:pt x="1397455" y="1490751"/>
                    <a:pt x="1479462" y="1497407"/>
                    <a:pt x="1479462" y="1497407"/>
                  </a:cubicBezTo>
                  <a:cubicBezTo>
                    <a:pt x="1536740" y="1495361"/>
                    <a:pt x="1594348" y="1497741"/>
                    <a:pt x="1651296" y="1491270"/>
                  </a:cubicBezTo>
                  <a:cubicBezTo>
                    <a:pt x="1684818" y="1487461"/>
                    <a:pt x="1716363" y="1473133"/>
                    <a:pt x="1749486" y="1466722"/>
                  </a:cubicBezTo>
                  <a:cubicBezTo>
                    <a:pt x="1779878" y="1460840"/>
                    <a:pt x="1810855" y="1458540"/>
                    <a:pt x="1841540" y="1454449"/>
                  </a:cubicBezTo>
                  <a:cubicBezTo>
                    <a:pt x="1861996" y="1460586"/>
                    <a:pt x="1883807" y="1463308"/>
                    <a:pt x="1902909" y="1472859"/>
                  </a:cubicBezTo>
                  <a:cubicBezTo>
                    <a:pt x="1917199" y="1480004"/>
                    <a:pt x="1925441" y="1496399"/>
                    <a:pt x="1939731" y="1503544"/>
                  </a:cubicBezTo>
                  <a:cubicBezTo>
                    <a:pt x="1950860" y="1509109"/>
                    <a:pt x="1964177" y="1508378"/>
                    <a:pt x="1976552" y="1509681"/>
                  </a:cubicBezTo>
                  <a:cubicBezTo>
                    <a:pt x="2003077" y="1512473"/>
                    <a:pt x="2029739" y="1513772"/>
                    <a:pt x="2056332" y="1515818"/>
                  </a:cubicBezTo>
                  <a:cubicBezTo>
                    <a:pt x="2091108" y="1509681"/>
                    <a:pt x="2126130" y="1504806"/>
                    <a:pt x="2160659" y="1497407"/>
                  </a:cubicBezTo>
                  <a:cubicBezTo>
                    <a:pt x="2183465" y="1492520"/>
                    <a:pt x="2204880" y="1480327"/>
                    <a:pt x="2228166" y="1478996"/>
                  </a:cubicBezTo>
                  <a:cubicBezTo>
                    <a:pt x="2277224" y="1476193"/>
                    <a:pt x="2326356" y="1483087"/>
                    <a:pt x="2375451" y="1485133"/>
                  </a:cubicBezTo>
                  <a:cubicBezTo>
                    <a:pt x="2412273" y="1489224"/>
                    <a:pt x="2449286" y="1491857"/>
                    <a:pt x="2485916" y="1497407"/>
                  </a:cubicBezTo>
                  <a:cubicBezTo>
                    <a:pt x="2516855" y="1502095"/>
                    <a:pt x="2546935" y="1511813"/>
                    <a:pt x="2577970" y="1515818"/>
                  </a:cubicBezTo>
                  <a:cubicBezTo>
                    <a:pt x="2610494" y="1520015"/>
                    <a:pt x="2643430" y="1519909"/>
                    <a:pt x="2676160" y="1521955"/>
                  </a:cubicBezTo>
                  <a:lnTo>
                    <a:pt x="2940047" y="1497407"/>
                  </a:lnTo>
                  <a:cubicBezTo>
                    <a:pt x="2966613" y="1495035"/>
                    <a:pt x="2993287" y="1493924"/>
                    <a:pt x="3019827" y="1491270"/>
                  </a:cubicBezTo>
                  <a:cubicBezTo>
                    <a:pt x="3054669" y="1487786"/>
                    <a:pt x="3089433" y="1483525"/>
                    <a:pt x="3124155" y="1478996"/>
                  </a:cubicBezTo>
                  <a:cubicBezTo>
                    <a:pt x="3136493" y="1477387"/>
                    <a:pt x="3148549" y="1473496"/>
                    <a:pt x="3160976" y="1472859"/>
                  </a:cubicBezTo>
                  <a:cubicBezTo>
                    <a:pt x="3228424" y="1469400"/>
                    <a:pt x="3295988" y="1468768"/>
                    <a:pt x="3363494" y="1466722"/>
                  </a:cubicBezTo>
                  <a:cubicBezTo>
                    <a:pt x="3375534" y="1465796"/>
                    <a:pt x="3494673" y="1459386"/>
                    <a:pt x="3510780" y="1448312"/>
                  </a:cubicBezTo>
                  <a:cubicBezTo>
                    <a:pt x="3528135" y="1436380"/>
                    <a:pt x="3531237" y="1411490"/>
                    <a:pt x="3541465" y="1393079"/>
                  </a:cubicBezTo>
                  <a:cubicBezTo>
                    <a:pt x="3557036" y="1320417"/>
                    <a:pt x="3571557" y="1274315"/>
                    <a:pt x="3566013" y="1196698"/>
                  </a:cubicBezTo>
                  <a:cubicBezTo>
                    <a:pt x="3564491" y="1175395"/>
                    <a:pt x="3553739" y="1155785"/>
                    <a:pt x="3547602" y="1135329"/>
                  </a:cubicBezTo>
                  <a:cubicBezTo>
                    <a:pt x="3545556" y="1110781"/>
                    <a:pt x="3541465" y="1086319"/>
                    <a:pt x="3541465" y="1061686"/>
                  </a:cubicBezTo>
                  <a:cubicBezTo>
                    <a:pt x="3541465" y="1012548"/>
                    <a:pt x="3555982" y="962818"/>
                    <a:pt x="3547602" y="914400"/>
                  </a:cubicBezTo>
                  <a:cubicBezTo>
                    <a:pt x="3537230" y="854470"/>
                    <a:pt x="3516160" y="795515"/>
                    <a:pt x="3486233" y="742567"/>
                  </a:cubicBezTo>
                  <a:cubicBezTo>
                    <a:pt x="3461991" y="699678"/>
                    <a:pt x="3388042" y="632102"/>
                    <a:pt x="3388042" y="632102"/>
                  </a:cubicBezTo>
                  <a:cubicBezTo>
                    <a:pt x="3383951" y="621874"/>
                    <a:pt x="3380326" y="611447"/>
                    <a:pt x="3375768" y="601418"/>
                  </a:cubicBezTo>
                  <a:cubicBezTo>
                    <a:pt x="3370089" y="588925"/>
                    <a:pt x="3358118" y="578298"/>
                    <a:pt x="3357357" y="564596"/>
                  </a:cubicBezTo>
                  <a:cubicBezTo>
                    <a:pt x="3355977" y="539748"/>
                    <a:pt x="3364750" y="515356"/>
                    <a:pt x="3369631" y="490953"/>
                  </a:cubicBezTo>
                  <a:cubicBezTo>
                    <a:pt x="3372939" y="474412"/>
                    <a:pt x="3378041" y="458278"/>
                    <a:pt x="3381905" y="441858"/>
                  </a:cubicBezTo>
                  <a:cubicBezTo>
                    <a:pt x="3386225" y="423500"/>
                    <a:pt x="3390088" y="405037"/>
                    <a:pt x="3394179" y="386626"/>
                  </a:cubicBezTo>
                  <a:cubicBezTo>
                    <a:pt x="3388042" y="345713"/>
                    <a:pt x="3388030" y="303399"/>
                    <a:pt x="3375768" y="263888"/>
                  </a:cubicBezTo>
                  <a:cubicBezTo>
                    <a:pt x="3369210" y="242755"/>
                    <a:pt x="3352073" y="226469"/>
                    <a:pt x="3338947" y="208655"/>
                  </a:cubicBezTo>
                  <a:cubicBezTo>
                    <a:pt x="3305382" y="163102"/>
                    <a:pt x="3276081" y="122820"/>
                    <a:pt x="3222345" y="98191"/>
                  </a:cubicBezTo>
                  <a:cubicBezTo>
                    <a:pt x="3197535" y="86820"/>
                    <a:pt x="3169568" y="83751"/>
                    <a:pt x="3142566" y="79780"/>
                  </a:cubicBezTo>
                  <a:cubicBezTo>
                    <a:pt x="3065399" y="68432"/>
                    <a:pt x="2903915" y="61431"/>
                    <a:pt x="2835720" y="55232"/>
                  </a:cubicBezTo>
                  <a:cubicBezTo>
                    <a:pt x="2813218" y="53187"/>
                    <a:pt x="2790671" y="51591"/>
                    <a:pt x="2768214" y="49096"/>
                  </a:cubicBezTo>
                  <a:cubicBezTo>
                    <a:pt x="2698611" y="41362"/>
                    <a:pt x="2629435" y="29206"/>
                    <a:pt x="2559559" y="24548"/>
                  </a:cubicBezTo>
                  <a:cubicBezTo>
                    <a:pt x="2311791" y="8030"/>
                    <a:pt x="2651444" y="31694"/>
                    <a:pt x="2344767" y="6137"/>
                  </a:cubicBezTo>
                  <a:cubicBezTo>
                    <a:pt x="2312086" y="3414"/>
                    <a:pt x="2279306" y="2046"/>
                    <a:pt x="2246576" y="0"/>
                  </a:cubicBezTo>
                  <a:cubicBezTo>
                    <a:pt x="2097245" y="6137"/>
                    <a:pt x="1947668" y="7887"/>
                    <a:pt x="1798582" y="18411"/>
                  </a:cubicBezTo>
                  <a:cubicBezTo>
                    <a:pt x="1769164" y="20488"/>
                    <a:pt x="1706371" y="42149"/>
                    <a:pt x="1675843" y="55232"/>
                  </a:cubicBezTo>
                  <a:cubicBezTo>
                    <a:pt x="1663230" y="60637"/>
                    <a:pt x="1651635" y="68237"/>
                    <a:pt x="1639022" y="73643"/>
                  </a:cubicBezTo>
                  <a:cubicBezTo>
                    <a:pt x="1622957" y="80528"/>
                    <a:pt x="1606292" y="85917"/>
                    <a:pt x="1589927" y="92054"/>
                  </a:cubicBezTo>
                  <a:cubicBezTo>
                    <a:pt x="1553105" y="90008"/>
                    <a:pt x="1516056" y="90491"/>
                    <a:pt x="1479462" y="85917"/>
                  </a:cubicBezTo>
                  <a:cubicBezTo>
                    <a:pt x="1399903" y="75972"/>
                    <a:pt x="1401736" y="66486"/>
                    <a:pt x="1332176" y="49096"/>
                  </a:cubicBezTo>
                  <a:cubicBezTo>
                    <a:pt x="1269934" y="33536"/>
                    <a:pt x="1259284" y="35936"/>
                    <a:pt x="1191027" y="30685"/>
                  </a:cubicBezTo>
                  <a:lnTo>
                    <a:pt x="810539" y="49096"/>
                  </a:lnTo>
                  <a:cubicBezTo>
                    <a:pt x="794558" y="49984"/>
                    <a:pt x="712097" y="59351"/>
                    <a:pt x="693937" y="61369"/>
                  </a:cubicBezTo>
                  <a:cubicBezTo>
                    <a:pt x="393289" y="39895"/>
                    <a:pt x="522225" y="47056"/>
                    <a:pt x="307312" y="36822"/>
                  </a:cubicBezTo>
                  <a:cubicBezTo>
                    <a:pt x="231508" y="50605"/>
                    <a:pt x="237760" y="35799"/>
                    <a:pt x="209121" y="42959"/>
                  </a:cubicBezTo>
                  <a:close/>
                </a:path>
              </a:pathLst>
            </a:custGeom>
            <a:ln w="31750"/>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Consolas" panose="020B0609020204030204" pitchFamily="49" charset="0"/>
                </a:rPr>
                <a:t>11   12   13   14</a:t>
              </a:r>
            </a:p>
            <a:p>
              <a:pPr algn="ctr"/>
              <a:r>
                <a:rPr lang="en-US" dirty="0">
                  <a:solidFill>
                    <a:schemeClr val="tx1"/>
                  </a:solidFill>
                  <a:latin typeface="Consolas" panose="020B0609020204030204" pitchFamily="49" charset="0"/>
                </a:rPr>
                <a:t>21   22   23   24</a:t>
              </a:r>
            </a:p>
            <a:p>
              <a:pPr algn="ctr"/>
              <a:r>
                <a:rPr lang="en-US" dirty="0">
                  <a:solidFill>
                    <a:schemeClr val="tx1"/>
                  </a:solidFill>
                  <a:latin typeface="Consolas" panose="020B0609020204030204" pitchFamily="49" charset="0"/>
                </a:rPr>
                <a:t>31   32   33   34</a:t>
              </a:r>
            </a:p>
            <a:p>
              <a:pPr algn="ctr"/>
              <a:r>
                <a:rPr lang="en-US" dirty="0">
                  <a:solidFill>
                    <a:schemeClr val="tx1"/>
                  </a:solidFill>
                  <a:latin typeface="Consolas" panose="020B0609020204030204" pitchFamily="49" charset="0"/>
                </a:rPr>
                <a:t>41   42   43   44</a:t>
              </a:r>
            </a:p>
          </p:txBody>
        </p:sp>
      </p:grpSp>
      <p:sp>
        <p:nvSpPr>
          <p:cNvPr id="12" name="Freeform: Shape 11">
            <a:extLst>
              <a:ext uri="{FF2B5EF4-FFF2-40B4-BE49-F238E27FC236}">
                <a16:creationId xmlns:a16="http://schemas.microsoft.com/office/drawing/2014/main" id="{27D53C75-5A70-FFDF-FBB8-EF24F87B6875}"/>
              </a:ext>
            </a:extLst>
          </p:cNvPr>
          <p:cNvSpPr/>
          <p:nvPr/>
        </p:nvSpPr>
        <p:spPr>
          <a:xfrm>
            <a:off x="7729870" y="1437744"/>
            <a:ext cx="2541181" cy="404038"/>
          </a:xfrm>
          <a:custGeom>
            <a:avLst/>
            <a:gdLst>
              <a:gd name="connsiteX0" fmla="*/ 170121 w 2541181"/>
              <a:gd name="connsiteY0" fmla="*/ 42531 h 404038"/>
              <a:gd name="connsiteX1" fmla="*/ 85060 w 2541181"/>
              <a:gd name="connsiteY1" fmla="*/ 63796 h 404038"/>
              <a:gd name="connsiteX2" fmla="*/ 0 w 2541181"/>
              <a:gd name="connsiteY2" fmla="*/ 159489 h 404038"/>
              <a:gd name="connsiteX3" fmla="*/ 10633 w 2541181"/>
              <a:gd name="connsiteY3" fmla="*/ 265814 h 404038"/>
              <a:gd name="connsiteX4" fmla="*/ 148856 w 2541181"/>
              <a:gd name="connsiteY4" fmla="*/ 372140 h 404038"/>
              <a:gd name="connsiteX5" fmla="*/ 223284 w 2541181"/>
              <a:gd name="connsiteY5" fmla="*/ 382772 h 404038"/>
              <a:gd name="connsiteX6" fmla="*/ 308344 w 2541181"/>
              <a:gd name="connsiteY6" fmla="*/ 404038 h 404038"/>
              <a:gd name="connsiteX7" fmla="*/ 595423 w 2541181"/>
              <a:gd name="connsiteY7" fmla="*/ 393405 h 404038"/>
              <a:gd name="connsiteX8" fmla="*/ 903767 w 2541181"/>
              <a:gd name="connsiteY8" fmla="*/ 372140 h 404038"/>
              <a:gd name="connsiteX9" fmla="*/ 1435395 w 2541181"/>
              <a:gd name="connsiteY9" fmla="*/ 361507 h 404038"/>
              <a:gd name="connsiteX10" fmla="*/ 1616149 w 2541181"/>
              <a:gd name="connsiteY10" fmla="*/ 350875 h 404038"/>
              <a:gd name="connsiteX11" fmla="*/ 1658679 w 2541181"/>
              <a:gd name="connsiteY11" fmla="*/ 340242 h 404038"/>
              <a:gd name="connsiteX12" fmla="*/ 1733107 w 2541181"/>
              <a:gd name="connsiteY12" fmla="*/ 329610 h 404038"/>
              <a:gd name="connsiteX13" fmla="*/ 1796902 w 2541181"/>
              <a:gd name="connsiteY13" fmla="*/ 318977 h 404038"/>
              <a:gd name="connsiteX14" fmla="*/ 1977656 w 2541181"/>
              <a:gd name="connsiteY14" fmla="*/ 287079 h 404038"/>
              <a:gd name="connsiteX15" fmla="*/ 2243470 w 2541181"/>
              <a:gd name="connsiteY15" fmla="*/ 265814 h 404038"/>
              <a:gd name="connsiteX16" fmla="*/ 2509284 w 2541181"/>
              <a:gd name="connsiteY16" fmla="*/ 244549 h 404038"/>
              <a:gd name="connsiteX17" fmla="*/ 2541181 w 2541181"/>
              <a:gd name="connsiteY17" fmla="*/ 191386 h 404038"/>
              <a:gd name="connsiteX18" fmla="*/ 2509284 w 2541181"/>
              <a:gd name="connsiteY18" fmla="*/ 116958 h 404038"/>
              <a:gd name="connsiteX19" fmla="*/ 2392326 w 2541181"/>
              <a:gd name="connsiteY19" fmla="*/ 53163 h 404038"/>
              <a:gd name="connsiteX20" fmla="*/ 2328530 w 2541181"/>
              <a:gd name="connsiteY20" fmla="*/ 31898 h 404038"/>
              <a:gd name="connsiteX21" fmla="*/ 2243470 w 2541181"/>
              <a:gd name="connsiteY21" fmla="*/ 10633 h 404038"/>
              <a:gd name="connsiteX22" fmla="*/ 2137144 w 2541181"/>
              <a:gd name="connsiteY22" fmla="*/ 0 h 404038"/>
              <a:gd name="connsiteX23" fmla="*/ 233916 w 2541181"/>
              <a:gd name="connsiteY23" fmla="*/ 10633 h 404038"/>
              <a:gd name="connsiteX24" fmla="*/ 191386 w 2541181"/>
              <a:gd name="connsiteY24" fmla="*/ 21265 h 404038"/>
              <a:gd name="connsiteX25" fmla="*/ 170121 w 2541181"/>
              <a:gd name="connsiteY25" fmla="*/ 42531 h 40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41181" h="404038">
                <a:moveTo>
                  <a:pt x="170121" y="42531"/>
                </a:moveTo>
                <a:cubicBezTo>
                  <a:pt x="152400" y="49620"/>
                  <a:pt x="110436" y="49296"/>
                  <a:pt x="85060" y="63796"/>
                </a:cubicBezTo>
                <a:cubicBezTo>
                  <a:pt x="45843" y="86206"/>
                  <a:pt x="23663" y="123994"/>
                  <a:pt x="0" y="159489"/>
                </a:cubicBezTo>
                <a:cubicBezTo>
                  <a:pt x="3544" y="194931"/>
                  <a:pt x="-4533" y="233586"/>
                  <a:pt x="10633" y="265814"/>
                </a:cubicBezTo>
                <a:cubicBezTo>
                  <a:pt x="30528" y="308091"/>
                  <a:pt x="102024" y="357730"/>
                  <a:pt x="148856" y="372140"/>
                </a:cubicBezTo>
                <a:cubicBezTo>
                  <a:pt x="172809" y="379510"/>
                  <a:pt x="198709" y="377857"/>
                  <a:pt x="223284" y="382772"/>
                </a:cubicBezTo>
                <a:cubicBezTo>
                  <a:pt x="251942" y="388504"/>
                  <a:pt x="279991" y="396949"/>
                  <a:pt x="308344" y="404038"/>
                </a:cubicBezTo>
                <a:lnTo>
                  <a:pt x="595423" y="393405"/>
                </a:lnTo>
                <a:cubicBezTo>
                  <a:pt x="850437" y="380327"/>
                  <a:pt x="585267" y="381647"/>
                  <a:pt x="903767" y="372140"/>
                </a:cubicBezTo>
                <a:lnTo>
                  <a:pt x="1435395" y="361507"/>
                </a:lnTo>
                <a:cubicBezTo>
                  <a:pt x="1495646" y="357963"/>
                  <a:pt x="1556065" y="356597"/>
                  <a:pt x="1616149" y="350875"/>
                </a:cubicBezTo>
                <a:cubicBezTo>
                  <a:pt x="1630696" y="349490"/>
                  <a:pt x="1644302" y="342856"/>
                  <a:pt x="1658679" y="340242"/>
                </a:cubicBezTo>
                <a:cubicBezTo>
                  <a:pt x="1683336" y="335759"/>
                  <a:pt x="1708337" y="333421"/>
                  <a:pt x="1733107" y="329610"/>
                </a:cubicBezTo>
                <a:cubicBezTo>
                  <a:pt x="1754415" y="326332"/>
                  <a:pt x="1775713" y="322950"/>
                  <a:pt x="1796902" y="318977"/>
                </a:cubicBezTo>
                <a:cubicBezTo>
                  <a:pt x="1908546" y="298044"/>
                  <a:pt x="1880799" y="299186"/>
                  <a:pt x="1977656" y="287079"/>
                </a:cubicBezTo>
                <a:cubicBezTo>
                  <a:pt x="2112533" y="270219"/>
                  <a:pt x="2071920" y="278367"/>
                  <a:pt x="2243470" y="265814"/>
                </a:cubicBezTo>
                <a:lnTo>
                  <a:pt x="2509284" y="244549"/>
                </a:lnTo>
                <a:cubicBezTo>
                  <a:pt x="2519916" y="226828"/>
                  <a:pt x="2541181" y="212052"/>
                  <a:pt x="2541181" y="191386"/>
                </a:cubicBezTo>
                <a:cubicBezTo>
                  <a:pt x="2541181" y="164394"/>
                  <a:pt x="2524763" y="139070"/>
                  <a:pt x="2509284" y="116958"/>
                </a:cubicBezTo>
                <a:cubicBezTo>
                  <a:pt x="2489350" y="88481"/>
                  <a:pt x="2415733" y="62166"/>
                  <a:pt x="2392326" y="53163"/>
                </a:cubicBezTo>
                <a:cubicBezTo>
                  <a:pt x="2371405" y="45116"/>
                  <a:pt x="2350083" y="38056"/>
                  <a:pt x="2328530" y="31898"/>
                </a:cubicBezTo>
                <a:cubicBezTo>
                  <a:pt x="2300429" y="23869"/>
                  <a:pt x="2272298" y="15438"/>
                  <a:pt x="2243470" y="10633"/>
                </a:cubicBezTo>
                <a:cubicBezTo>
                  <a:pt x="2208336" y="4777"/>
                  <a:pt x="2172586" y="3544"/>
                  <a:pt x="2137144" y="0"/>
                </a:cubicBezTo>
                <a:lnTo>
                  <a:pt x="233916" y="10633"/>
                </a:lnTo>
                <a:cubicBezTo>
                  <a:pt x="219304" y="10793"/>
                  <a:pt x="205651" y="18095"/>
                  <a:pt x="191386" y="21265"/>
                </a:cubicBezTo>
                <a:cubicBezTo>
                  <a:pt x="131650" y="34540"/>
                  <a:pt x="187842" y="35442"/>
                  <a:pt x="170121" y="42531"/>
                </a:cubicBezTo>
                <a:close/>
              </a:path>
            </a:pathLst>
          </a:cu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9D646232-83F3-24D1-4F4D-8ED96BD4D5BC}"/>
              </a:ext>
            </a:extLst>
          </p:cNvPr>
          <p:cNvSpPr/>
          <p:nvPr/>
        </p:nvSpPr>
        <p:spPr>
          <a:xfrm>
            <a:off x="7795250" y="3888868"/>
            <a:ext cx="1679830" cy="892659"/>
          </a:xfrm>
          <a:custGeom>
            <a:avLst/>
            <a:gdLst>
              <a:gd name="connsiteX0" fmla="*/ 21625 w 1679830"/>
              <a:gd name="connsiteY0" fmla="*/ 615530 h 892659"/>
              <a:gd name="connsiteX1" fmla="*/ 18067 w 1679830"/>
              <a:gd name="connsiteY1" fmla="*/ 633320 h 892659"/>
              <a:gd name="connsiteX2" fmla="*/ 7393 w 1679830"/>
              <a:gd name="connsiteY2" fmla="*/ 672458 h 892659"/>
              <a:gd name="connsiteX3" fmla="*/ 3835 w 1679830"/>
              <a:gd name="connsiteY3" fmla="*/ 722270 h 892659"/>
              <a:gd name="connsiteX4" fmla="*/ 277 w 1679830"/>
              <a:gd name="connsiteY4" fmla="*/ 750734 h 892659"/>
              <a:gd name="connsiteX5" fmla="*/ 3835 w 1679830"/>
              <a:gd name="connsiteY5" fmla="*/ 846799 h 892659"/>
              <a:gd name="connsiteX6" fmla="*/ 46531 w 1679830"/>
              <a:gd name="connsiteY6" fmla="*/ 875263 h 892659"/>
              <a:gd name="connsiteX7" fmla="*/ 82110 w 1679830"/>
              <a:gd name="connsiteY7" fmla="*/ 878821 h 892659"/>
              <a:gd name="connsiteX8" fmla="*/ 270683 w 1679830"/>
              <a:gd name="connsiteY8" fmla="*/ 882379 h 892659"/>
              <a:gd name="connsiteX9" fmla="*/ 292031 w 1679830"/>
              <a:gd name="connsiteY9" fmla="*/ 861031 h 892659"/>
              <a:gd name="connsiteX10" fmla="*/ 324053 w 1679830"/>
              <a:gd name="connsiteY10" fmla="*/ 843241 h 892659"/>
              <a:gd name="connsiteX11" fmla="*/ 352517 w 1679830"/>
              <a:gd name="connsiteY11" fmla="*/ 821893 h 892659"/>
              <a:gd name="connsiteX12" fmla="*/ 413002 w 1679830"/>
              <a:gd name="connsiteY12" fmla="*/ 764965 h 892659"/>
              <a:gd name="connsiteX13" fmla="*/ 477046 w 1679830"/>
              <a:gd name="connsiteY13" fmla="*/ 693806 h 892659"/>
              <a:gd name="connsiteX14" fmla="*/ 519741 w 1679830"/>
              <a:gd name="connsiteY14" fmla="*/ 658226 h 892659"/>
              <a:gd name="connsiteX15" fmla="*/ 541089 w 1679830"/>
              <a:gd name="connsiteY15" fmla="*/ 643994 h 892659"/>
              <a:gd name="connsiteX16" fmla="*/ 580227 w 1679830"/>
              <a:gd name="connsiteY16" fmla="*/ 629762 h 892659"/>
              <a:gd name="connsiteX17" fmla="*/ 608691 w 1679830"/>
              <a:gd name="connsiteY17" fmla="*/ 619088 h 892659"/>
              <a:gd name="connsiteX18" fmla="*/ 676292 w 1679830"/>
              <a:gd name="connsiteY18" fmla="*/ 608414 h 892659"/>
              <a:gd name="connsiteX19" fmla="*/ 711872 w 1679830"/>
              <a:gd name="connsiteY19" fmla="*/ 604857 h 892659"/>
              <a:gd name="connsiteX20" fmla="*/ 875539 w 1679830"/>
              <a:gd name="connsiteY20" fmla="*/ 594183 h 892659"/>
              <a:gd name="connsiteX21" fmla="*/ 939583 w 1679830"/>
              <a:gd name="connsiteY21" fmla="*/ 587067 h 892659"/>
              <a:gd name="connsiteX22" fmla="*/ 978720 w 1679830"/>
              <a:gd name="connsiteY22" fmla="*/ 579951 h 892659"/>
              <a:gd name="connsiteX23" fmla="*/ 989394 w 1679830"/>
              <a:gd name="connsiteY23" fmla="*/ 576393 h 892659"/>
              <a:gd name="connsiteX24" fmla="*/ 1003626 w 1679830"/>
              <a:gd name="connsiteY24" fmla="*/ 558603 h 892659"/>
              <a:gd name="connsiteX25" fmla="*/ 1028532 w 1679830"/>
              <a:gd name="connsiteY25" fmla="*/ 537255 h 892659"/>
              <a:gd name="connsiteX26" fmla="*/ 1060554 w 1679830"/>
              <a:gd name="connsiteY26" fmla="*/ 501675 h 892659"/>
              <a:gd name="connsiteX27" fmla="*/ 1074786 w 1679830"/>
              <a:gd name="connsiteY27" fmla="*/ 476769 h 892659"/>
              <a:gd name="connsiteX28" fmla="*/ 1117482 w 1679830"/>
              <a:gd name="connsiteY28" fmla="*/ 426958 h 892659"/>
              <a:gd name="connsiteX29" fmla="*/ 1138829 w 1679830"/>
              <a:gd name="connsiteY29" fmla="*/ 402052 h 892659"/>
              <a:gd name="connsiteX30" fmla="*/ 1160177 w 1679830"/>
              <a:gd name="connsiteY30" fmla="*/ 377146 h 892659"/>
              <a:gd name="connsiteX31" fmla="*/ 1177967 w 1679830"/>
              <a:gd name="connsiteY31" fmla="*/ 362914 h 892659"/>
              <a:gd name="connsiteX32" fmla="*/ 1188641 w 1679830"/>
              <a:gd name="connsiteY32" fmla="*/ 348682 h 892659"/>
              <a:gd name="connsiteX33" fmla="*/ 1206431 w 1679830"/>
              <a:gd name="connsiteY33" fmla="*/ 341566 h 892659"/>
              <a:gd name="connsiteX34" fmla="*/ 1231337 w 1679830"/>
              <a:gd name="connsiteY34" fmla="*/ 323776 h 892659"/>
              <a:gd name="connsiteX35" fmla="*/ 1252685 w 1679830"/>
              <a:gd name="connsiteY35" fmla="*/ 320218 h 892659"/>
              <a:gd name="connsiteX36" fmla="*/ 1274032 w 1679830"/>
              <a:gd name="connsiteY36" fmla="*/ 313102 h 892659"/>
              <a:gd name="connsiteX37" fmla="*/ 1338076 w 1679830"/>
              <a:gd name="connsiteY37" fmla="*/ 305986 h 892659"/>
              <a:gd name="connsiteX38" fmla="*/ 1384330 w 1679830"/>
              <a:gd name="connsiteY38" fmla="*/ 298871 h 892659"/>
              <a:gd name="connsiteX39" fmla="*/ 1572903 w 1679830"/>
              <a:gd name="connsiteY39" fmla="*/ 291755 h 892659"/>
              <a:gd name="connsiteX40" fmla="*/ 1619156 w 1679830"/>
              <a:gd name="connsiteY40" fmla="*/ 281081 h 892659"/>
              <a:gd name="connsiteX41" fmla="*/ 1633388 w 1679830"/>
              <a:gd name="connsiteY41" fmla="*/ 266849 h 892659"/>
              <a:gd name="connsiteX42" fmla="*/ 1661852 w 1679830"/>
              <a:gd name="connsiteY42" fmla="*/ 206363 h 892659"/>
              <a:gd name="connsiteX43" fmla="*/ 1676084 w 1679830"/>
              <a:gd name="connsiteY43" fmla="*/ 181457 h 892659"/>
              <a:gd name="connsiteX44" fmla="*/ 1679642 w 1679830"/>
              <a:gd name="connsiteY44" fmla="*/ 152993 h 892659"/>
              <a:gd name="connsiteX45" fmla="*/ 1654736 w 1679830"/>
              <a:gd name="connsiteY45" fmla="*/ 60486 h 892659"/>
              <a:gd name="connsiteX46" fmla="*/ 1636946 w 1679830"/>
              <a:gd name="connsiteY46" fmla="*/ 35580 h 892659"/>
              <a:gd name="connsiteX47" fmla="*/ 1612040 w 1679830"/>
              <a:gd name="connsiteY47" fmla="*/ 21348 h 892659"/>
              <a:gd name="connsiteX48" fmla="*/ 1537323 w 1679830"/>
              <a:gd name="connsiteY48" fmla="*/ 0 h 892659"/>
              <a:gd name="connsiteX49" fmla="*/ 1434141 w 1679830"/>
              <a:gd name="connsiteY49" fmla="*/ 10674 h 892659"/>
              <a:gd name="connsiteX50" fmla="*/ 1391446 w 1679830"/>
              <a:gd name="connsiteY50" fmla="*/ 24906 h 892659"/>
              <a:gd name="connsiteX51" fmla="*/ 1355866 w 1679830"/>
              <a:gd name="connsiteY51" fmla="*/ 35580 h 892659"/>
              <a:gd name="connsiteX52" fmla="*/ 1302496 w 1679830"/>
              <a:gd name="connsiteY52" fmla="*/ 64044 h 892659"/>
              <a:gd name="connsiteX53" fmla="*/ 1249127 w 1679830"/>
              <a:gd name="connsiteY53" fmla="*/ 88950 h 892659"/>
              <a:gd name="connsiteX54" fmla="*/ 1238453 w 1679830"/>
              <a:gd name="connsiteY54" fmla="*/ 99624 h 892659"/>
              <a:gd name="connsiteX55" fmla="*/ 1206431 w 1679830"/>
              <a:gd name="connsiteY55" fmla="*/ 124530 h 892659"/>
              <a:gd name="connsiteX56" fmla="*/ 1188641 w 1679830"/>
              <a:gd name="connsiteY56" fmla="*/ 145878 h 892659"/>
              <a:gd name="connsiteX57" fmla="*/ 1153061 w 1679830"/>
              <a:gd name="connsiteY57" fmla="*/ 181457 h 892659"/>
              <a:gd name="connsiteX58" fmla="*/ 1131713 w 1679830"/>
              <a:gd name="connsiteY58" fmla="*/ 213479 h 892659"/>
              <a:gd name="connsiteX59" fmla="*/ 1124597 w 1679830"/>
              <a:gd name="connsiteY59" fmla="*/ 231269 h 892659"/>
              <a:gd name="connsiteX60" fmla="*/ 1113924 w 1679830"/>
              <a:gd name="connsiteY60" fmla="*/ 245501 h 892659"/>
              <a:gd name="connsiteX61" fmla="*/ 1103250 w 1679830"/>
              <a:gd name="connsiteY61" fmla="*/ 263291 h 892659"/>
              <a:gd name="connsiteX62" fmla="*/ 1089018 w 1679830"/>
              <a:gd name="connsiteY62" fmla="*/ 273965 h 892659"/>
              <a:gd name="connsiteX63" fmla="*/ 1064112 w 1679830"/>
              <a:gd name="connsiteY63" fmla="*/ 302428 h 892659"/>
              <a:gd name="connsiteX64" fmla="*/ 1046322 w 1679830"/>
              <a:gd name="connsiteY64" fmla="*/ 309544 h 892659"/>
              <a:gd name="connsiteX65" fmla="*/ 1028532 w 1679830"/>
              <a:gd name="connsiteY65" fmla="*/ 320218 h 892659"/>
              <a:gd name="connsiteX66" fmla="*/ 936025 w 1679830"/>
              <a:gd name="connsiteY66" fmla="*/ 334450 h 892659"/>
              <a:gd name="connsiteX67" fmla="*/ 896887 w 1679830"/>
              <a:gd name="connsiteY67" fmla="*/ 338008 h 892659"/>
              <a:gd name="connsiteX68" fmla="*/ 864865 w 1679830"/>
              <a:gd name="connsiteY68" fmla="*/ 341566 h 892659"/>
              <a:gd name="connsiteX69" fmla="*/ 640713 w 1679830"/>
              <a:gd name="connsiteY69" fmla="*/ 345124 h 892659"/>
              <a:gd name="connsiteX70" fmla="*/ 590901 w 1679830"/>
              <a:gd name="connsiteY70" fmla="*/ 355798 h 892659"/>
              <a:gd name="connsiteX71" fmla="*/ 576669 w 1679830"/>
              <a:gd name="connsiteY71" fmla="*/ 366472 h 892659"/>
              <a:gd name="connsiteX72" fmla="*/ 555321 w 1679830"/>
              <a:gd name="connsiteY72" fmla="*/ 380704 h 892659"/>
              <a:gd name="connsiteX73" fmla="*/ 526857 w 1679830"/>
              <a:gd name="connsiteY73" fmla="*/ 412726 h 892659"/>
              <a:gd name="connsiteX74" fmla="*/ 501952 w 1679830"/>
              <a:gd name="connsiteY74" fmla="*/ 430516 h 892659"/>
              <a:gd name="connsiteX75" fmla="*/ 491278 w 1679830"/>
              <a:gd name="connsiteY75" fmla="*/ 441190 h 892659"/>
              <a:gd name="connsiteX76" fmla="*/ 484162 w 1679830"/>
              <a:gd name="connsiteY76" fmla="*/ 451864 h 892659"/>
              <a:gd name="connsiteX77" fmla="*/ 448582 w 1679830"/>
              <a:gd name="connsiteY77" fmla="*/ 473211 h 892659"/>
              <a:gd name="connsiteX78" fmla="*/ 420118 w 1679830"/>
              <a:gd name="connsiteY78" fmla="*/ 501675 h 892659"/>
              <a:gd name="connsiteX79" fmla="*/ 402328 w 1679830"/>
              <a:gd name="connsiteY79" fmla="*/ 515907 h 892659"/>
              <a:gd name="connsiteX80" fmla="*/ 377422 w 1679830"/>
              <a:gd name="connsiteY80" fmla="*/ 533697 h 892659"/>
              <a:gd name="connsiteX81" fmla="*/ 356075 w 1679830"/>
              <a:gd name="connsiteY81" fmla="*/ 555045 h 892659"/>
              <a:gd name="connsiteX82" fmla="*/ 324053 w 1679830"/>
              <a:gd name="connsiteY82" fmla="*/ 579951 h 892659"/>
              <a:gd name="connsiteX83" fmla="*/ 281357 w 1679830"/>
              <a:gd name="connsiteY83" fmla="*/ 611972 h 892659"/>
              <a:gd name="connsiteX84" fmla="*/ 270683 w 1679830"/>
              <a:gd name="connsiteY84" fmla="*/ 615530 h 892659"/>
              <a:gd name="connsiteX85" fmla="*/ 21625 w 1679830"/>
              <a:gd name="connsiteY85" fmla="*/ 615530 h 89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79830" h="892659">
                <a:moveTo>
                  <a:pt x="21625" y="615530"/>
                </a:moveTo>
                <a:cubicBezTo>
                  <a:pt x="-20478" y="618495"/>
                  <a:pt x="19534" y="627453"/>
                  <a:pt x="18067" y="633320"/>
                </a:cubicBezTo>
                <a:cubicBezTo>
                  <a:pt x="14787" y="646439"/>
                  <a:pt x="9529" y="659105"/>
                  <a:pt x="7393" y="672458"/>
                </a:cubicBezTo>
                <a:cubicBezTo>
                  <a:pt x="4763" y="688895"/>
                  <a:pt x="5342" y="705692"/>
                  <a:pt x="3835" y="722270"/>
                </a:cubicBezTo>
                <a:cubicBezTo>
                  <a:pt x="2969" y="731793"/>
                  <a:pt x="1463" y="741246"/>
                  <a:pt x="277" y="750734"/>
                </a:cubicBezTo>
                <a:cubicBezTo>
                  <a:pt x="1463" y="782756"/>
                  <a:pt x="-2814" y="815453"/>
                  <a:pt x="3835" y="846799"/>
                </a:cubicBezTo>
                <a:cubicBezTo>
                  <a:pt x="7283" y="863056"/>
                  <a:pt x="32931" y="872713"/>
                  <a:pt x="46531" y="875263"/>
                </a:cubicBezTo>
                <a:cubicBezTo>
                  <a:pt x="58246" y="877460"/>
                  <a:pt x="70250" y="877635"/>
                  <a:pt x="82110" y="878821"/>
                </a:cubicBezTo>
                <a:cubicBezTo>
                  <a:pt x="153727" y="894736"/>
                  <a:pt x="157425" y="898235"/>
                  <a:pt x="270683" y="882379"/>
                </a:cubicBezTo>
                <a:cubicBezTo>
                  <a:pt x="280649" y="880984"/>
                  <a:pt x="283980" y="867069"/>
                  <a:pt x="292031" y="861031"/>
                </a:cubicBezTo>
                <a:cubicBezTo>
                  <a:pt x="311372" y="846525"/>
                  <a:pt x="300757" y="852559"/>
                  <a:pt x="324053" y="843241"/>
                </a:cubicBezTo>
                <a:cubicBezTo>
                  <a:pt x="344459" y="816033"/>
                  <a:pt x="322867" y="839683"/>
                  <a:pt x="352517" y="821893"/>
                </a:cubicBezTo>
                <a:cubicBezTo>
                  <a:pt x="368861" y="812086"/>
                  <a:pt x="410422" y="767975"/>
                  <a:pt x="413002" y="764965"/>
                </a:cubicBezTo>
                <a:cubicBezTo>
                  <a:pt x="430250" y="744843"/>
                  <a:pt x="454959" y="713439"/>
                  <a:pt x="477046" y="693806"/>
                </a:cubicBezTo>
                <a:cubicBezTo>
                  <a:pt x="490892" y="681498"/>
                  <a:pt x="504327" y="668502"/>
                  <a:pt x="519741" y="658226"/>
                </a:cubicBezTo>
                <a:cubicBezTo>
                  <a:pt x="526857" y="653482"/>
                  <a:pt x="533581" y="648089"/>
                  <a:pt x="541089" y="643994"/>
                </a:cubicBezTo>
                <a:cubicBezTo>
                  <a:pt x="549673" y="639312"/>
                  <a:pt x="571811" y="632768"/>
                  <a:pt x="580227" y="629762"/>
                </a:cubicBezTo>
                <a:cubicBezTo>
                  <a:pt x="589770" y="626354"/>
                  <a:pt x="598927" y="621800"/>
                  <a:pt x="608691" y="619088"/>
                </a:cubicBezTo>
                <a:cubicBezTo>
                  <a:pt x="632328" y="612522"/>
                  <a:pt x="652205" y="610949"/>
                  <a:pt x="676292" y="608414"/>
                </a:cubicBezTo>
                <a:cubicBezTo>
                  <a:pt x="688146" y="607166"/>
                  <a:pt x="700062" y="606467"/>
                  <a:pt x="711872" y="604857"/>
                </a:cubicBezTo>
                <a:cubicBezTo>
                  <a:pt x="817745" y="590421"/>
                  <a:pt x="674764" y="600088"/>
                  <a:pt x="875539" y="594183"/>
                </a:cubicBezTo>
                <a:cubicBezTo>
                  <a:pt x="912699" y="590805"/>
                  <a:pt x="908322" y="591876"/>
                  <a:pt x="939583" y="587067"/>
                </a:cubicBezTo>
                <a:cubicBezTo>
                  <a:pt x="947833" y="585798"/>
                  <a:pt x="969836" y="582172"/>
                  <a:pt x="978720" y="579951"/>
                </a:cubicBezTo>
                <a:cubicBezTo>
                  <a:pt x="982358" y="579041"/>
                  <a:pt x="985836" y="577579"/>
                  <a:pt x="989394" y="576393"/>
                </a:cubicBezTo>
                <a:cubicBezTo>
                  <a:pt x="994138" y="570463"/>
                  <a:pt x="998256" y="563973"/>
                  <a:pt x="1003626" y="558603"/>
                </a:cubicBezTo>
                <a:cubicBezTo>
                  <a:pt x="1011358" y="550871"/>
                  <a:pt x="1020441" y="544610"/>
                  <a:pt x="1028532" y="537255"/>
                </a:cubicBezTo>
                <a:cubicBezTo>
                  <a:pt x="1038481" y="528210"/>
                  <a:pt x="1053425" y="511972"/>
                  <a:pt x="1060554" y="501675"/>
                </a:cubicBezTo>
                <a:cubicBezTo>
                  <a:pt x="1065997" y="493813"/>
                  <a:pt x="1068991" y="484375"/>
                  <a:pt x="1074786" y="476769"/>
                </a:cubicBezTo>
                <a:cubicBezTo>
                  <a:pt x="1088039" y="459374"/>
                  <a:pt x="1103250" y="443562"/>
                  <a:pt x="1117482" y="426958"/>
                </a:cubicBezTo>
                <a:lnTo>
                  <a:pt x="1138829" y="402052"/>
                </a:lnTo>
                <a:cubicBezTo>
                  <a:pt x="1145945" y="393750"/>
                  <a:pt x="1151639" y="383977"/>
                  <a:pt x="1160177" y="377146"/>
                </a:cubicBezTo>
                <a:cubicBezTo>
                  <a:pt x="1166107" y="372402"/>
                  <a:pt x="1172597" y="368284"/>
                  <a:pt x="1177967" y="362914"/>
                </a:cubicBezTo>
                <a:cubicBezTo>
                  <a:pt x="1182160" y="358721"/>
                  <a:pt x="1183897" y="352240"/>
                  <a:pt x="1188641" y="348682"/>
                </a:cubicBezTo>
                <a:cubicBezTo>
                  <a:pt x="1193750" y="344850"/>
                  <a:pt x="1200848" y="344668"/>
                  <a:pt x="1206431" y="341566"/>
                </a:cubicBezTo>
                <a:cubicBezTo>
                  <a:pt x="1207064" y="341215"/>
                  <a:pt x="1228003" y="324887"/>
                  <a:pt x="1231337" y="323776"/>
                </a:cubicBezTo>
                <a:cubicBezTo>
                  <a:pt x="1238181" y="321495"/>
                  <a:pt x="1245569" y="321404"/>
                  <a:pt x="1252685" y="320218"/>
                </a:cubicBezTo>
                <a:cubicBezTo>
                  <a:pt x="1259801" y="317846"/>
                  <a:pt x="1266796" y="315076"/>
                  <a:pt x="1274032" y="313102"/>
                </a:cubicBezTo>
                <a:cubicBezTo>
                  <a:pt x="1294745" y="307453"/>
                  <a:pt x="1317092" y="307600"/>
                  <a:pt x="1338076" y="305986"/>
                </a:cubicBezTo>
                <a:cubicBezTo>
                  <a:pt x="1348017" y="304329"/>
                  <a:pt x="1375159" y="299635"/>
                  <a:pt x="1384330" y="298871"/>
                </a:cubicBezTo>
                <a:cubicBezTo>
                  <a:pt x="1441971" y="294068"/>
                  <a:pt x="1520815" y="293202"/>
                  <a:pt x="1572903" y="291755"/>
                </a:cubicBezTo>
                <a:cubicBezTo>
                  <a:pt x="1588049" y="289862"/>
                  <a:pt x="1605617" y="290107"/>
                  <a:pt x="1619156" y="281081"/>
                </a:cubicBezTo>
                <a:cubicBezTo>
                  <a:pt x="1624738" y="277360"/>
                  <a:pt x="1629442" y="272275"/>
                  <a:pt x="1633388" y="266849"/>
                </a:cubicBezTo>
                <a:cubicBezTo>
                  <a:pt x="1650329" y="243556"/>
                  <a:pt x="1648917" y="233851"/>
                  <a:pt x="1661852" y="206363"/>
                </a:cubicBezTo>
                <a:cubicBezTo>
                  <a:pt x="1665923" y="197711"/>
                  <a:pt x="1671340" y="189759"/>
                  <a:pt x="1676084" y="181457"/>
                </a:cubicBezTo>
                <a:cubicBezTo>
                  <a:pt x="1677270" y="171969"/>
                  <a:pt x="1680661" y="162500"/>
                  <a:pt x="1679642" y="152993"/>
                </a:cubicBezTo>
                <a:cubicBezTo>
                  <a:pt x="1675907" y="118129"/>
                  <a:pt x="1672262" y="88966"/>
                  <a:pt x="1654736" y="60486"/>
                </a:cubicBezTo>
                <a:cubicBezTo>
                  <a:pt x="1649389" y="51797"/>
                  <a:pt x="1644467" y="42474"/>
                  <a:pt x="1636946" y="35580"/>
                </a:cubicBezTo>
                <a:cubicBezTo>
                  <a:pt x="1629897" y="29119"/>
                  <a:pt x="1620592" y="25624"/>
                  <a:pt x="1612040" y="21348"/>
                </a:cubicBezTo>
                <a:cubicBezTo>
                  <a:pt x="1574368" y="2512"/>
                  <a:pt x="1582233" y="7485"/>
                  <a:pt x="1537323" y="0"/>
                </a:cubicBezTo>
                <a:cubicBezTo>
                  <a:pt x="1502929" y="3558"/>
                  <a:pt x="1468225" y="4855"/>
                  <a:pt x="1434141" y="10674"/>
                </a:cubicBezTo>
                <a:cubicBezTo>
                  <a:pt x="1419353" y="13199"/>
                  <a:pt x="1405741" y="20357"/>
                  <a:pt x="1391446" y="24906"/>
                </a:cubicBezTo>
                <a:cubicBezTo>
                  <a:pt x="1379647" y="28660"/>
                  <a:pt x="1367726" y="32022"/>
                  <a:pt x="1355866" y="35580"/>
                </a:cubicBezTo>
                <a:cubicBezTo>
                  <a:pt x="1312863" y="66297"/>
                  <a:pt x="1350298" y="42798"/>
                  <a:pt x="1302496" y="64044"/>
                </a:cubicBezTo>
                <a:cubicBezTo>
                  <a:pt x="1209592" y="105336"/>
                  <a:pt x="1304089" y="66965"/>
                  <a:pt x="1249127" y="88950"/>
                </a:cubicBezTo>
                <a:cubicBezTo>
                  <a:pt x="1245569" y="92508"/>
                  <a:pt x="1242319" y="96403"/>
                  <a:pt x="1238453" y="99624"/>
                </a:cubicBezTo>
                <a:cubicBezTo>
                  <a:pt x="1228065" y="108281"/>
                  <a:pt x="1215088" y="114142"/>
                  <a:pt x="1206431" y="124530"/>
                </a:cubicBezTo>
                <a:cubicBezTo>
                  <a:pt x="1200501" y="131646"/>
                  <a:pt x="1194976" y="139120"/>
                  <a:pt x="1188641" y="145878"/>
                </a:cubicBezTo>
                <a:cubicBezTo>
                  <a:pt x="1177170" y="158114"/>
                  <a:pt x="1153061" y="181457"/>
                  <a:pt x="1153061" y="181457"/>
                </a:cubicBezTo>
                <a:cubicBezTo>
                  <a:pt x="1135112" y="235303"/>
                  <a:pt x="1159027" y="177060"/>
                  <a:pt x="1131713" y="213479"/>
                </a:cubicBezTo>
                <a:cubicBezTo>
                  <a:pt x="1127881" y="218588"/>
                  <a:pt x="1127699" y="225686"/>
                  <a:pt x="1124597" y="231269"/>
                </a:cubicBezTo>
                <a:cubicBezTo>
                  <a:pt x="1121717" y="236453"/>
                  <a:pt x="1117213" y="240567"/>
                  <a:pt x="1113924" y="245501"/>
                </a:cubicBezTo>
                <a:cubicBezTo>
                  <a:pt x="1110088" y="251255"/>
                  <a:pt x="1107804" y="258087"/>
                  <a:pt x="1103250" y="263291"/>
                </a:cubicBezTo>
                <a:cubicBezTo>
                  <a:pt x="1099345" y="267754"/>
                  <a:pt x="1093211" y="269772"/>
                  <a:pt x="1089018" y="273965"/>
                </a:cubicBezTo>
                <a:cubicBezTo>
                  <a:pt x="1075904" y="287079"/>
                  <a:pt x="1080744" y="291340"/>
                  <a:pt x="1064112" y="302428"/>
                </a:cubicBezTo>
                <a:cubicBezTo>
                  <a:pt x="1058798" y="305971"/>
                  <a:pt x="1052035" y="306688"/>
                  <a:pt x="1046322" y="309544"/>
                </a:cubicBezTo>
                <a:cubicBezTo>
                  <a:pt x="1040137" y="312637"/>
                  <a:pt x="1034987" y="317735"/>
                  <a:pt x="1028532" y="320218"/>
                </a:cubicBezTo>
                <a:cubicBezTo>
                  <a:pt x="1004137" y="329601"/>
                  <a:pt x="955087" y="332717"/>
                  <a:pt x="936025" y="334450"/>
                </a:cubicBezTo>
                <a:lnTo>
                  <a:pt x="896887" y="338008"/>
                </a:lnTo>
                <a:cubicBezTo>
                  <a:pt x="886201" y="339077"/>
                  <a:pt x="875601" y="341268"/>
                  <a:pt x="864865" y="341566"/>
                </a:cubicBezTo>
                <a:cubicBezTo>
                  <a:pt x="790167" y="343641"/>
                  <a:pt x="715430" y="343938"/>
                  <a:pt x="640713" y="345124"/>
                </a:cubicBezTo>
                <a:cubicBezTo>
                  <a:pt x="624605" y="347425"/>
                  <a:pt x="606012" y="348929"/>
                  <a:pt x="590901" y="355798"/>
                </a:cubicBezTo>
                <a:cubicBezTo>
                  <a:pt x="585503" y="358252"/>
                  <a:pt x="581527" y="363071"/>
                  <a:pt x="576669" y="366472"/>
                </a:cubicBezTo>
                <a:cubicBezTo>
                  <a:pt x="569663" y="371376"/>
                  <a:pt x="555321" y="380704"/>
                  <a:pt x="555321" y="380704"/>
                </a:cubicBezTo>
                <a:cubicBezTo>
                  <a:pt x="542623" y="399751"/>
                  <a:pt x="551229" y="388354"/>
                  <a:pt x="526857" y="412726"/>
                </a:cubicBezTo>
                <a:cubicBezTo>
                  <a:pt x="509973" y="429610"/>
                  <a:pt x="518990" y="424836"/>
                  <a:pt x="501952" y="430516"/>
                </a:cubicBezTo>
                <a:cubicBezTo>
                  <a:pt x="498394" y="434074"/>
                  <a:pt x="494499" y="437324"/>
                  <a:pt x="491278" y="441190"/>
                </a:cubicBezTo>
                <a:cubicBezTo>
                  <a:pt x="488540" y="444475"/>
                  <a:pt x="487583" y="449298"/>
                  <a:pt x="484162" y="451864"/>
                </a:cubicBezTo>
                <a:cubicBezTo>
                  <a:pt x="445165" y="481110"/>
                  <a:pt x="478380" y="445896"/>
                  <a:pt x="448582" y="473211"/>
                </a:cubicBezTo>
                <a:cubicBezTo>
                  <a:pt x="438691" y="482278"/>
                  <a:pt x="430596" y="493293"/>
                  <a:pt x="420118" y="501675"/>
                </a:cubicBezTo>
                <a:cubicBezTo>
                  <a:pt x="414188" y="506419"/>
                  <a:pt x="408403" y="511351"/>
                  <a:pt x="402328" y="515907"/>
                </a:cubicBezTo>
                <a:cubicBezTo>
                  <a:pt x="394166" y="522028"/>
                  <a:pt x="385210" y="527107"/>
                  <a:pt x="377422" y="533697"/>
                </a:cubicBezTo>
                <a:cubicBezTo>
                  <a:pt x="369740" y="540197"/>
                  <a:pt x="363680" y="548454"/>
                  <a:pt x="356075" y="555045"/>
                </a:cubicBezTo>
                <a:cubicBezTo>
                  <a:pt x="345856" y="563901"/>
                  <a:pt x="333615" y="570389"/>
                  <a:pt x="324053" y="579951"/>
                </a:cubicBezTo>
                <a:cubicBezTo>
                  <a:pt x="296739" y="607265"/>
                  <a:pt x="308902" y="601644"/>
                  <a:pt x="281357" y="611972"/>
                </a:cubicBezTo>
                <a:cubicBezTo>
                  <a:pt x="277845" y="613289"/>
                  <a:pt x="274432" y="615433"/>
                  <a:pt x="270683" y="615530"/>
                </a:cubicBezTo>
                <a:cubicBezTo>
                  <a:pt x="182941" y="617809"/>
                  <a:pt x="63728" y="612565"/>
                  <a:pt x="21625" y="615530"/>
                </a:cubicBezTo>
                <a:close/>
              </a:path>
            </a:pathLst>
          </a:cu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DC75B9-AD71-43FE-0F27-5E65BEF2E72A}"/>
              </a:ext>
            </a:extLst>
          </p:cNvPr>
          <p:cNvSpPr/>
          <p:nvPr/>
        </p:nvSpPr>
        <p:spPr>
          <a:xfrm>
            <a:off x="8407308" y="4205528"/>
            <a:ext cx="1675998" cy="843241"/>
          </a:xfrm>
          <a:custGeom>
            <a:avLst/>
            <a:gdLst>
              <a:gd name="connsiteX0" fmla="*/ 28655 w 1675998"/>
              <a:gd name="connsiteY0" fmla="*/ 629762 h 843241"/>
              <a:gd name="connsiteX1" fmla="*/ 21539 w 1675998"/>
              <a:gd name="connsiteY1" fmla="*/ 658226 h 843241"/>
              <a:gd name="connsiteX2" fmla="*/ 7307 w 1675998"/>
              <a:gd name="connsiteY2" fmla="*/ 690248 h 843241"/>
              <a:gd name="connsiteX3" fmla="*/ 3749 w 1675998"/>
              <a:gd name="connsiteY3" fmla="*/ 722270 h 843241"/>
              <a:gd name="connsiteX4" fmla="*/ 3749 w 1675998"/>
              <a:gd name="connsiteY4" fmla="*/ 772081 h 843241"/>
              <a:gd name="connsiteX5" fmla="*/ 25097 w 1675998"/>
              <a:gd name="connsiteY5" fmla="*/ 793429 h 843241"/>
              <a:gd name="connsiteX6" fmla="*/ 39329 w 1675998"/>
              <a:gd name="connsiteY6" fmla="*/ 804103 h 843241"/>
              <a:gd name="connsiteX7" fmla="*/ 74908 w 1675998"/>
              <a:gd name="connsiteY7" fmla="*/ 818335 h 843241"/>
              <a:gd name="connsiteX8" fmla="*/ 99814 w 1675998"/>
              <a:gd name="connsiteY8" fmla="*/ 829009 h 843241"/>
              <a:gd name="connsiteX9" fmla="*/ 117604 w 1675998"/>
              <a:gd name="connsiteY9" fmla="*/ 832567 h 843241"/>
              <a:gd name="connsiteX10" fmla="*/ 128278 w 1675998"/>
              <a:gd name="connsiteY10" fmla="*/ 836125 h 843241"/>
              <a:gd name="connsiteX11" fmla="*/ 174532 w 1675998"/>
              <a:gd name="connsiteY11" fmla="*/ 843241 h 843241"/>
              <a:gd name="connsiteX12" fmla="*/ 331083 w 1675998"/>
              <a:gd name="connsiteY12" fmla="*/ 839683 h 843241"/>
              <a:gd name="connsiteX13" fmla="*/ 345315 w 1675998"/>
              <a:gd name="connsiteY13" fmla="*/ 836125 h 843241"/>
              <a:gd name="connsiteX14" fmla="*/ 355988 w 1675998"/>
              <a:gd name="connsiteY14" fmla="*/ 825451 h 843241"/>
              <a:gd name="connsiteX15" fmla="*/ 370220 w 1675998"/>
              <a:gd name="connsiteY15" fmla="*/ 814777 h 843241"/>
              <a:gd name="connsiteX16" fmla="*/ 377336 w 1675998"/>
              <a:gd name="connsiteY16" fmla="*/ 796987 h 843241"/>
              <a:gd name="connsiteX17" fmla="*/ 395126 w 1675998"/>
              <a:gd name="connsiteY17" fmla="*/ 779197 h 843241"/>
              <a:gd name="connsiteX18" fmla="*/ 405800 w 1675998"/>
              <a:gd name="connsiteY18" fmla="*/ 764965 h 843241"/>
              <a:gd name="connsiteX19" fmla="*/ 423590 w 1675998"/>
              <a:gd name="connsiteY19" fmla="*/ 729386 h 843241"/>
              <a:gd name="connsiteX20" fmla="*/ 434264 w 1675998"/>
              <a:gd name="connsiteY20" fmla="*/ 711596 h 843241"/>
              <a:gd name="connsiteX21" fmla="*/ 437822 w 1675998"/>
              <a:gd name="connsiteY21" fmla="*/ 690248 h 843241"/>
              <a:gd name="connsiteX22" fmla="*/ 452054 w 1675998"/>
              <a:gd name="connsiteY22" fmla="*/ 658226 h 843241"/>
              <a:gd name="connsiteX23" fmla="*/ 459170 w 1675998"/>
              <a:gd name="connsiteY23" fmla="*/ 640436 h 843241"/>
              <a:gd name="connsiteX24" fmla="*/ 473402 w 1675998"/>
              <a:gd name="connsiteY24" fmla="*/ 626204 h 843241"/>
              <a:gd name="connsiteX25" fmla="*/ 476960 w 1675998"/>
              <a:gd name="connsiteY25" fmla="*/ 608414 h 843241"/>
              <a:gd name="connsiteX26" fmla="*/ 501866 w 1675998"/>
              <a:gd name="connsiteY26" fmla="*/ 587067 h 843241"/>
              <a:gd name="connsiteX27" fmla="*/ 544561 w 1675998"/>
              <a:gd name="connsiteY27" fmla="*/ 558603 h 843241"/>
              <a:gd name="connsiteX28" fmla="*/ 565909 w 1675998"/>
              <a:gd name="connsiteY28" fmla="*/ 551487 h 843241"/>
              <a:gd name="connsiteX29" fmla="*/ 601489 w 1675998"/>
              <a:gd name="connsiteY29" fmla="*/ 544371 h 843241"/>
              <a:gd name="connsiteX30" fmla="*/ 654859 w 1675998"/>
              <a:gd name="connsiteY30" fmla="*/ 533697 h 843241"/>
              <a:gd name="connsiteX31" fmla="*/ 701112 w 1675998"/>
              <a:gd name="connsiteY31" fmla="*/ 530139 h 843241"/>
              <a:gd name="connsiteX32" fmla="*/ 854105 w 1675998"/>
              <a:gd name="connsiteY32" fmla="*/ 533697 h 843241"/>
              <a:gd name="connsiteX33" fmla="*/ 896801 w 1675998"/>
              <a:gd name="connsiteY33" fmla="*/ 537255 h 843241"/>
              <a:gd name="connsiteX34" fmla="*/ 1003540 w 1675998"/>
              <a:gd name="connsiteY34" fmla="*/ 533697 h 843241"/>
              <a:gd name="connsiteX35" fmla="*/ 1032004 w 1675998"/>
              <a:gd name="connsiteY35" fmla="*/ 519465 h 843241"/>
              <a:gd name="connsiteX36" fmla="*/ 1042678 w 1675998"/>
              <a:gd name="connsiteY36" fmla="*/ 505233 h 843241"/>
              <a:gd name="connsiteX37" fmla="*/ 1056910 w 1675998"/>
              <a:gd name="connsiteY37" fmla="*/ 491001 h 843241"/>
              <a:gd name="connsiteX38" fmla="*/ 1074700 w 1675998"/>
              <a:gd name="connsiteY38" fmla="*/ 455421 h 843241"/>
              <a:gd name="connsiteX39" fmla="*/ 1078258 w 1675998"/>
              <a:gd name="connsiteY39" fmla="*/ 434074 h 843241"/>
              <a:gd name="connsiteX40" fmla="*/ 1092490 w 1675998"/>
              <a:gd name="connsiteY40" fmla="*/ 398494 h 843241"/>
              <a:gd name="connsiteX41" fmla="*/ 1099606 w 1675998"/>
              <a:gd name="connsiteY41" fmla="*/ 366472 h 843241"/>
              <a:gd name="connsiteX42" fmla="*/ 1106722 w 1675998"/>
              <a:gd name="connsiteY42" fmla="*/ 348682 h 843241"/>
              <a:gd name="connsiteX43" fmla="*/ 1120953 w 1675998"/>
              <a:gd name="connsiteY43" fmla="*/ 338008 h 843241"/>
              <a:gd name="connsiteX44" fmla="*/ 1128069 w 1675998"/>
              <a:gd name="connsiteY44" fmla="*/ 323776 h 843241"/>
              <a:gd name="connsiteX45" fmla="*/ 1177881 w 1675998"/>
              <a:gd name="connsiteY45" fmla="*/ 295312 h 843241"/>
              <a:gd name="connsiteX46" fmla="*/ 1192113 w 1675998"/>
              <a:gd name="connsiteY46" fmla="*/ 291754 h 843241"/>
              <a:gd name="connsiteX47" fmla="*/ 1583490 w 1675998"/>
              <a:gd name="connsiteY47" fmla="*/ 288197 h 843241"/>
              <a:gd name="connsiteX48" fmla="*/ 1601280 w 1675998"/>
              <a:gd name="connsiteY48" fmla="*/ 281081 h 843241"/>
              <a:gd name="connsiteX49" fmla="*/ 1615512 w 1675998"/>
              <a:gd name="connsiteY49" fmla="*/ 277523 h 843241"/>
              <a:gd name="connsiteX50" fmla="*/ 1629744 w 1675998"/>
              <a:gd name="connsiteY50" fmla="*/ 266849 h 843241"/>
              <a:gd name="connsiteX51" fmla="*/ 1647534 w 1675998"/>
              <a:gd name="connsiteY51" fmla="*/ 256175 h 843241"/>
              <a:gd name="connsiteX52" fmla="*/ 1661766 w 1675998"/>
              <a:gd name="connsiteY52" fmla="*/ 234827 h 843241"/>
              <a:gd name="connsiteX53" fmla="*/ 1668882 w 1675998"/>
              <a:gd name="connsiteY53" fmla="*/ 209921 h 843241"/>
              <a:gd name="connsiteX54" fmla="*/ 1675998 w 1675998"/>
              <a:gd name="connsiteY54" fmla="*/ 152993 h 843241"/>
              <a:gd name="connsiteX55" fmla="*/ 1665324 w 1675998"/>
              <a:gd name="connsiteY55" fmla="*/ 92508 h 843241"/>
              <a:gd name="connsiteX56" fmla="*/ 1661766 w 1675998"/>
              <a:gd name="connsiteY56" fmla="*/ 74718 h 843241"/>
              <a:gd name="connsiteX57" fmla="*/ 1651092 w 1675998"/>
              <a:gd name="connsiteY57" fmla="*/ 67602 h 843241"/>
              <a:gd name="connsiteX58" fmla="*/ 1643976 w 1675998"/>
              <a:gd name="connsiteY58" fmla="*/ 49812 h 843241"/>
              <a:gd name="connsiteX59" fmla="*/ 1619070 w 1675998"/>
              <a:gd name="connsiteY59" fmla="*/ 35580 h 843241"/>
              <a:gd name="connsiteX60" fmla="*/ 1601280 w 1675998"/>
              <a:gd name="connsiteY60" fmla="*/ 28464 h 843241"/>
              <a:gd name="connsiteX61" fmla="*/ 1569259 w 1675998"/>
              <a:gd name="connsiteY61" fmla="*/ 17790 h 843241"/>
              <a:gd name="connsiteX62" fmla="*/ 1537237 w 1675998"/>
              <a:gd name="connsiteY62" fmla="*/ 7116 h 843241"/>
              <a:gd name="connsiteX63" fmla="*/ 1480309 w 1675998"/>
              <a:gd name="connsiteY63" fmla="*/ 3558 h 843241"/>
              <a:gd name="connsiteX64" fmla="*/ 1448287 w 1675998"/>
              <a:gd name="connsiteY64" fmla="*/ 0 h 843241"/>
              <a:gd name="connsiteX65" fmla="*/ 1295294 w 1675998"/>
              <a:gd name="connsiteY65" fmla="*/ 3558 h 843241"/>
              <a:gd name="connsiteX66" fmla="*/ 1259715 w 1675998"/>
              <a:gd name="connsiteY66" fmla="*/ 21348 h 843241"/>
              <a:gd name="connsiteX67" fmla="*/ 1177881 w 1675998"/>
              <a:gd name="connsiteY67" fmla="*/ 85392 h 843241"/>
              <a:gd name="connsiteX68" fmla="*/ 1149417 w 1675998"/>
              <a:gd name="connsiteY68" fmla="*/ 106740 h 843241"/>
              <a:gd name="connsiteX69" fmla="*/ 1131627 w 1675998"/>
              <a:gd name="connsiteY69" fmla="*/ 124530 h 843241"/>
              <a:gd name="connsiteX70" fmla="*/ 1124511 w 1675998"/>
              <a:gd name="connsiteY70" fmla="*/ 135204 h 843241"/>
              <a:gd name="connsiteX71" fmla="*/ 1106722 w 1675998"/>
              <a:gd name="connsiteY71" fmla="*/ 145877 h 843241"/>
              <a:gd name="connsiteX72" fmla="*/ 1071142 w 1675998"/>
              <a:gd name="connsiteY72" fmla="*/ 177899 h 843241"/>
              <a:gd name="connsiteX73" fmla="*/ 1060468 w 1675998"/>
              <a:gd name="connsiteY73" fmla="*/ 192131 h 843241"/>
              <a:gd name="connsiteX74" fmla="*/ 1046236 w 1675998"/>
              <a:gd name="connsiteY74" fmla="*/ 202805 h 843241"/>
              <a:gd name="connsiteX75" fmla="*/ 1021330 w 1675998"/>
              <a:gd name="connsiteY75" fmla="*/ 231269 h 843241"/>
              <a:gd name="connsiteX76" fmla="*/ 989308 w 1675998"/>
              <a:gd name="connsiteY76" fmla="*/ 252617 h 843241"/>
              <a:gd name="connsiteX77" fmla="*/ 964403 w 1675998"/>
              <a:gd name="connsiteY77" fmla="*/ 277523 h 843241"/>
              <a:gd name="connsiteX78" fmla="*/ 953729 w 1675998"/>
              <a:gd name="connsiteY78" fmla="*/ 288197 h 843241"/>
              <a:gd name="connsiteX79" fmla="*/ 918149 w 1675998"/>
              <a:gd name="connsiteY79" fmla="*/ 295312 h 843241"/>
              <a:gd name="connsiteX80" fmla="*/ 747366 w 1675998"/>
              <a:gd name="connsiteY80" fmla="*/ 305986 h 843241"/>
              <a:gd name="connsiteX81" fmla="*/ 708228 w 1675998"/>
              <a:gd name="connsiteY81" fmla="*/ 313102 h 843241"/>
              <a:gd name="connsiteX82" fmla="*/ 683322 w 1675998"/>
              <a:gd name="connsiteY82" fmla="*/ 316660 h 843241"/>
              <a:gd name="connsiteX83" fmla="*/ 658417 w 1675998"/>
              <a:gd name="connsiteY83" fmla="*/ 323776 h 843241"/>
              <a:gd name="connsiteX84" fmla="*/ 601489 w 1675998"/>
              <a:gd name="connsiteY84" fmla="*/ 338008 h 843241"/>
              <a:gd name="connsiteX85" fmla="*/ 583699 w 1675998"/>
              <a:gd name="connsiteY85" fmla="*/ 348682 h 843241"/>
              <a:gd name="connsiteX86" fmla="*/ 562351 w 1675998"/>
              <a:gd name="connsiteY86" fmla="*/ 355798 h 843241"/>
              <a:gd name="connsiteX87" fmla="*/ 523213 w 1675998"/>
              <a:gd name="connsiteY87" fmla="*/ 380704 h 843241"/>
              <a:gd name="connsiteX88" fmla="*/ 484076 w 1675998"/>
              <a:gd name="connsiteY88" fmla="*/ 402052 h 843241"/>
              <a:gd name="connsiteX89" fmla="*/ 466286 w 1675998"/>
              <a:gd name="connsiteY89" fmla="*/ 416284 h 843241"/>
              <a:gd name="connsiteX90" fmla="*/ 452054 w 1675998"/>
              <a:gd name="connsiteY90" fmla="*/ 423400 h 843241"/>
              <a:gd name="connsiteX91" fmla="*/ 441380 w 1675998"/>
              <a:gd name="connsiteY91" fmla="*/ 434074 h 843241"/>
              <a:gd name="connsiteX92" fmla="*/ 427148 w 1675998"/>
              <a:gd name="connsiteY92" fmla="*/ 441190 h 843241"/>
              <a:gd name="connsiteX93" fmla="*/ 395126 w 1675998"/>
              <a:gd name="connsiteY93" fmla="*/ 466095 h 843241"/>
              <a:gd name="connsiteX94" fmla="*/ 334641 w 1675998"/>
              <a:gd name="connsiteY94" fmla="*/ 505233 h 843241"/>
              <a:gd name="connsiteX95" fmla="*/ 295503 w 1675998"/>
              <a:gd name="connsiteY95" fmla="*/ 530139 h 843241"/>
              <a:gd name="connsiteX96" fmla="*/ 284829 w 1675998"/>
              <a:gd name="connsiteY96" fmla="*/ 537255 h 843241"/>
              <a:gd name="connsiteX97" fmla="*/ 270597 w 1675998"/>
              <a:gd name="connsiteY97" fmla="*/ 544371 h 843241"/>
              <a:gd name="connsiteX98" fmla="*/ 235017 w 1675998"/>
              <a:gd name="connsiteY98" fmla="*/ 562161 h 843241"/>
              <a:gd name="connsiteX99" fmla="*/ 185206 w 1675998"/>
              <a:gd name="connsiteY99" fmla="*/ 572835 h 843241"/>
              <a:gd name="connsiteX100" fmla="*/ 146068 w 1675998"/>
              <a:gd name="connsiteY100" fmla="*/ 579951 h 843241"/>
              <a:gd name="connsiteX101" fmla="*/ 128278 w 1675998"/>
              <a:gd name="connsiteY101" fmla="*/ 583509 h 843241"/>
              <a:gd name="connsiteX102" fmla="*/ 99814 w 1675998"/>
              <a:gd name="connsiteY102" fmla="*/ 587067 h 843241"/>
              <a:gd name="connsiteX103" fmla="*/ 67792 w 1675998"/>
              <a:gd name="connsiteY103" fmla="*/ 594183 h 843241"/>
              <a:gd name="connsiteX104" fmla="*/ 46445 w 1675998"/>
              <a:gd name="connsiteY104" fmla="*/ 601298 h 843241"/>
              <a:gd name="connsiteX105" fmla="*/ 28655 w 1675998"/>
              <a:gd name="connsiteY105" fmla="*/ 604856 h 843241"/>
              <a:gd name="connsiteX106" fmla="*/ 10865 w 1675998"/>
              <a:gd name="connsiteY106" fmla="*/ 626204 h 843241"/>
              <a:gd name="connsiteX107" fmla="*/ 7307 w 1675998"/>
              <a:gd name="connsiteY107" fmla="*/ 640436 h 843241"/>
              <a:gd name="connsiteX108" fmla="*/ 10865 w 1675998"/>
              <a:gd name="connsiteY108" fmla="*/ 654668 h 843241"/>
              <a:gd name="connsiteX109" fmla="*/ 28655 w 1675998"/>
              <a:gd name="connsiteY109" fmla="*/ 629762 h 843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675998" h="843241">
                <a:moveTo>
                  <a:pt x="28655" y="629762"/>
                </a:moveTo>
                <a:cubicBezTo>
                  <a:pt x="30434" y="630355"/>
                  <a:pt x="25517" y="649274"/>
                  <a:pt x="21539" y="658226"/>
                </a:cubicBezTo>
                <a:cubicBezTo>
                  <a:pt x="5071" y="695280"/>
                  <a:pt x="15322" y="666204"/>
                  <a:pt x="7307" y="690248"/>
                </a:cubicBezTo>
                <a:cubicBezTo>
                  <a:pt x="6121" y="700922"/>
                  <a:pt x="5081" y="711613"/>
                  <a:pt x="3749" y="722270"/>
                </a:cubicBezTo>
                <a:cubicBezTo>
                  <a:pt x="1322" y="741687"/>
                  <a:pt x="-3312" y="752664"/>
                  <a:pt x="3749" y="772081"/>
                </a:cubicBezTo>
                <a:cubicBezTo>
                  <a:pt x="8282" y="784545"/>
                  <a:pt x="15768" y="786765"/>
                  <a:pt x="25097" y="793429"/>
                </a:cubicBezTo>
                <a:cubicBezTo>
                  <a:pt x="29922" y="796876"/>
                  <a:pt x="34300" y="800960"/>
                  <a:pt x="39329" y="804103"/>
                </a:cubicBezTo>
                <a:cubicBezTo>
                  <a:pt x="53361" y="812873"/>
                  <a:pt x="58298" y="811947"/>
                  <a:pt x="74908" y="818335"/>
                </a:cubicBezTo>
                <a:cubicBezTo>
                  <a:pt x="83338" y="821577"/>
                  <a:pt x="91245" y="826153"/>
                  <a:pt x="99814" y="829009"/>
                </a:cubicBezTo>
                <a:cubicBezTo>
                  <a:pt x="105551" y="830921"/>
                  <a:pt x="111737" y="831100"/>
                  <a:pt x="117604" y="832567"/>
                </a:cubicBezTo>
                <a:cubicBezTo>
                  <a:pt x="121242" y="833477"/>
                  <a:pt x="124617" y="835311"/>
                  <a:pt x="128278" y="836125"/>
                </a:cubicBezTo>
                <a:cubicBezTo>
                  <a:pt x="137164" y="838100"/>
                  <a:pt x="166587" y="842106"/>
                  <a:pt x="174532" y="843241"/>
                </a:cubicBezTo>
                <a:lnTo>
                  <a:pt x="331083" y="839683"/>
                </a:lnTo>
                <a:cubicBezTo>
                  <a:pt x="335969" y="839479"/>
                  <a:pt x="341069" y="838551"/>
                  <a:pt x="345315" y="836125"/>
                </a:cubicBezTo>
                <a:cubicBezTo>
                  <a:pt x="349684" y="833629"/>
                  <a:pt x="352168" y="828726"/>
                  <a:pt x="355988" y="825451"/>
                </a:cubicBezTo>
                <a:cubicBezTo>
                  <a:pt x="360490" y="821592"/>
                  <a:pt x="365476" y="818335"/>
                  <a:pt x="370220" y="814777"/>
                </a:cubicBezTo>
                <a:cubicBezTo>
                  <a:pt x="372592" y="808847"/>
                  <a:pt x="373673" y="802219"/>
                  <a:pt x="377336" y="796987"/>
                </a:cubicBezTo>
                <a:cubicBezTo>
                  <a:pt x="382145" y="790117"/>
                  <a:pt x="389554" y="785465"/>
                  <a:pt x="395126" y="779197"/>
                </a:cubicBezTo>
                <a:cubicBezTo>
                  <a:pt x="399066" y="774765"/>
                  <a:pt x="402511" y="769899"/>
                  <a:pt x="405800" y="764965"/>
                </a:cubicBezTo>
                <a:cubicBezTo>
                  <a:pt x="425593" y="735276"/>
                  <a:pt x="408519" y="759529"/>
                  <a:pt x="423590" y="729386"/>
                </a:cubicBezTo>
                <a:cubicBezTo>
                  <a:pt x="426683" y="723201"/>
                  <a:pt x="430706" y="717526"/>
                  <a:pt x="434264" y="711596"/>
                </a:cubicBezTo>
                <a:cubicBezTo>
                  <a:pt x="435450" y="704480"/>
                  <a:pt x="435924" y="697208"/>
                  <a:pt x="437822" y="690248"/>
                </a:cubicBezTo>
                <a:cubicBezTo>
                  <a:pt x="441544" y="676599"/>
                  <a:pt x="446536" y="670642"/>
                  <a:pt x="452054" y="658226"/>
                </a:cubicBezTo>
                <a:cubicBezTo>
                  <a:pt x="454648" y="652390"/>
                  <a:pt x="455627" y="645750"/>
                  <a:pt x="459170" y="640436"/>
                </a:cubicBezTo>
                <a:cubicBezTo>
                  <a:pt x="462891" y="634854"/>
                  <a:pt x="468658" y="630948"/>
                  <a:pt x="473402" y="626204"/>
                </a:cubicBezTo>
                <a:cubicBezTo>
                  <a:pt x="474588" y="620274"/>
                  <a:pt x="474023" y="613700"/>
                  <a:pt x="476960" y="608414"/>
                </a:cubicBezTo>
                <a:cubicBezTo>
                  <a:pt x="482787" y="597925"/>
                  <a:pt x="492894" y="593592"/>
                  <a:pt x="501866" y="587067"/>
                </a:cubicBezTo>
                <a:cubicBezTo>
                  <a:pt x="519874" y="573970"/>
                  <a:pt x="526295" y="565909"/>
                  <a:pt x="544561" y="558603"/>
                </a:cubicBezTo>
                <a:cubicBezTo>
                  <a:pt x="551525" y="555817"/>
                  <a:pt x="558632" y="553306"/>
                  <a:pt x="565909" y="551487"/>
                </a:cubicBezTo>
                <a:cubicBezTo>
                  <a:pt x="577643" y="548554"/>
                  <a:pt x="589682" y="546995"/>
                  <a:pt x="601489" y="544371"/>
                </a:cubicBezTo>
                <a:cubicBezTo>
                  <a:pt x="632264" y="537532"/>
                  <a:pt x="625266" y="536656"/>
                  <a:pt x="654859" y="533697"/>
                </a:cubicBezTo>
                <a:cubicBezTo>
                  <a:pt x="670245" y="532158"/>
                  <a:pt x="685694" y="531325"/>
                  <a:pt x="701112" y="530139"/>
                </a:cubicBezTo>
                <a:lnTo>
                  <a:pt x="854105" y="533697"/>
                </a:lnTo>
                <a:cubicBezTo>
                  <a:pt x="868377" y="534216"/>
                  <a:pt x="882520" y="537255"/>
                  <a:pt x="896801" y="537255"/>
                </a:cubicBezTo>
                <a:cubicBezTo>
                  <a:pt x="932400" y="537255"/>
                  <a:pt x="967960" y="534883"/>
                  <a:pt x="1003540" y="533697"/>
                </a:cubicBezTo>
                <a:cubicBezTo>
                  <a:pt x="1012034" y="530299"/>
                  <a:pt x="1024898" y="526571"/>
                  <a:pt x="1032004" y="519465"/>
                </a:cubicBezTo>
                <a:cubicBezTo>
                  <a:pt x="1036197" y="515272"/>
                  <a:pt x="1038773" y="509696"/>
                  <a:pt x="1042678" y="505233"/>
                </a:cubicBezTo>
                <a:cubicBezTo>
                  <a:pt x="1047096" y="500184"/>
                  <a:pt x="1053282" y="496644"/>
                  <a:pt x="1056910" y="491001"/>
                </a:cubicBezTo>
                <a:cubicBezTo>
                  <a:pt x="1064080" y="479847"/>
                  <a:pt x="1074700" y="455421"/>
                  <a:pt x="1074700" y="455421"/>
                </a:cubicBezTo>
                <a:cubicBezTo>
                  <a:pt x="1075886" y="448305"/>
                  <a:pt x="1076106" y="440959"/>
                  <a:pt x="1078258" y="434074"/>
                </a:cubicBezTo>
                <a:cubicBezTo>
                  <a:pt x="1082068" y="421882"/>
                  <a:pt x="1089985" y="411020"/>
                  <a:pt x="1092490" y="398494"/>
                </a:cubicBezTo>
                <a:cubicBezTo>
                  <a:pt x="1093900" y="391444"/>
                  <a:pt x="1097094" y="374009"/>
                  <a:pt x="1099606" y="366472"/>
                </a:cubicBezTo>
                <a:cubicBezTo>
                  <a:pt x="1101626" y="360413"/>
                  <a:pt x="1102890" y="353792"/>
                  <a:pt x="1106722" y="348682"/>
                </a:cubicBezTo>
                <a:cubicBezTo>
                  <a:pt x="1110280" y="343938"/>
                  <a:pt x="1116209" y="341566"/>
                  <a:pt x="1120953" y="338008"/>
                </a:cubicBezTo>
                <a:cubicBezTo>
                  <a:pt x="1123325" y="333264"/>
                  <a:pt x="1124144" y="327344"/>
                  <a:pt x="1128069" y="323776"/>
                </a:cubicBezTo>
                <a:cubicBezTo>
                  <a:pt x="1142777" y="310405"/>
                  <a:pt x="1159446" y="301457"/>
                  <a:pt x="1177881" y="295312"/>
                </a:cubicBezTo>
                <a:cubicBezTo>
                  <a:pt x="1182520" y="293766"/>
                  <a:pt x="1187369" y="292940"/>
                  <a:pt x="1192113" y="291754"/>
                </a:cubicBezTo>
                <a:cubicBezTo>
                  <a:pt x="1307058" y="293173"/>
                  <a:pt x="1459005" y="302841"/>
                  <a:pt x="1583490" y="288197"/>
                </a:cubicBezTo>
                <a:cubicBezTo>
                  <a:pt x="1589833" y="287451"/>
                  <a:pt x="1595221" y="283101"/>
                  <a:pt x="1601280" y="281081"/>
                </a:cubicBezTo>
                <a:cubicBezTo>
                  <a:pt x="1605919" y="279535"/>
                  <a:pt x="1610768" y="278709"/>
                  <a:pt x="1615512" y="277523"/>
                </a:cubicBezTo>
                <a:cubicBezTo>
                  <a:pt x="1620256" y="273965"/>
                  <a:pt x="1624810" y="270138"/>
                  <a:pt x="1629744" y="266849"/>
                </a:cubicBezTo>
                <a:cubicBezTo>
                  <a:pt x="1635498" y="263013"/>
                  <a:pt x="1642644" y="261065"/>
                  <a:pt x="1647534" y="256175"/>
                </a:cubicBezTo>
                <a:cubicBezTo>
                  <a:pt x="1653581" y="250128"/>
                  <a:pt x="1657022" y="241943"/>
                  <a:pt x="1661766" y="234827"/>
                </a:cubicBezTo>
                <a:cubicBezTo>
                  <a:pt x="1664138" y="226525"/>
                  <a:pt x="1667403" y="218428"/>
                  <a:pt x="1668882" y="209921"/>
                </a:cubicBezTo>
                <a:cubicBezTo>
                  <a:pt x="1672159" y="191080"/>
                  <a:pt x="1675998" y="152993"/>
                  <a:pt x="1675998" y="152993"/>
                </a:cubicBezTo>
                <a:cubicBezTo>
                  <a:pt x="1672440" y="132831"/>
                  <a:pt x="1668986" y="112651"/>
                  <a:pt x="1665324" y="92508"/>
                </a:cubicBezTo>
                <a:cubicBezTo>
                  <a:pt x="1664242" y="86558"/>
                  <a:pt x="1664766" y="79969"/>
                  <a:pt x="1661766" y="74718"/>
                </a:cubicBezTo>
                <a:cubicBezTo>
                  <a:pt x="1659644" y="71005"/>
                  <a:pt x="1654650" y="69974"/>
                  <a:pt x="1651092" y="67602"/>
                </a:cubicBezTo>
                <a:cubicBezTo>
                  <a:pt x="1648720" y="61672"/>
                  <a:pt x="1647361" y="55228"/>
                  <a:pt x="1643976" y="49812"/>
                </a:cubicBezTo>
                <a:cubicBezTo>
                  <a:pt x="1635244" y="35841"/>
                  <a:pt x="1632936" y="40202"/>
                  <a:pt x="1619070" y="35580"/>
                </a:cubicBezTo>
                <a:cubicBezTo>
                  <a:pt x="1613011" y="33560"/>
                  <a:pt x="1607116" y="31058"/>
                  <a:pt x="1601280" y="28464"/>
                </a:cubicBezTo>
                <a:cubicBezTo>
                  <a:pt x="1563876" y="11840"/>
                  <a:pt x="1612501" y="30145"/>
                  <a:pt x="1569259" y="17790"/>
                </a:cubicBezTo>
                <a:cubicBezTo>
                  <a:pt x="1558441" y="14699"/>
                  <a:pt x="1548347" y="8894"/>
                  <a:pt x="1537237" y="7116"/>
                </a:cubicBezTo>
                <a:cubicBezTo>
                  <a:pt x="1518463" y="4112"/>
                  <a:pt x="1499261" y="5074"/>
                  <a:pt x="1480309" y="3558"/>
                </a:cubicBezTo>
                <a:cubicBezTo>
                  <a:pt x="1469604" y="2702"/>
                  <a:pt x="1458961" y="1186"/>
                  <a:pt x="1448287" y="0"/>
                </a:cubicBezTo>
                <a:lnTo>
                  <a:pt x="1295294" y="3558"/>
                </a:lnTo>
                <a:cubicBezTo>
                  <a:pt x="1282119" y="5050"/>
                  <a:pt x="1271190" y="14704"/>
                  <a:pt x="1259715" y="21348"/>
                </a:cubicBezTo>
                <a:cubicBezTo>
                  <a:pt x="1231811" y="37503"/>
                  <a:pt x="1199394" y="63879"/>
                  <a:pt x="1177881" y="85392"/>
                </a:cubicBezTo>
                <a:cubicBezTo>
                  <a:pt x="1159899" y="103374"/>
                  <a:pt x="1169650" y="96624"/>
                  <a:pt x="1149417" y="106740"/>
                </a:cubicBezTo>
                <a:cubicBezTo>
                  <a:pt x="1142269" y="128185"/>
                  <a:pt x="1151919" y="107620"/>
                  <a:pt x="1131627" y="124530"/>
                </a:cubicBezTo>
                <a:cubicBezTo>
                  <a:pt x="1128342" y="127268"/>
                  <a:pt x="1127758" y="132421"/>
                  <a:pt x="1124511" y="135204"/>
                </a:cubicBezTo>
                <a:cubicBezTo>
                  <a:pt x="1119261" y="139704"/>
                  <a:pt x="1112652" y="142319"/>
                  <a:pt x="1106722" y="145877"/>
                </a:cubicBezTo>
                <a:cubicBezTo>
                  <a:pt x="1072029" y="189243"/>
                  <a:pt x="1115834" y="138172"/>
                  <a:pt x="1071142" y="177899"/>
                </a:cubicBezTo>
                <a:cubicBezTo>
                  <a:pt x="1066710" y="181839"/>
                  <a:pt x="1064661" y="187938"/>
                  <a:pt x="1060468" y="192131"/>
                </a:cubicBezTo>
                <a:cubicBezTo>
                  <a:pt x="1056275" y="196324"/>
                  <a:pt x="1050429" y="198612"/>
                  <a:pt x="1046236" y="202805"/>
                </a:cubicBezTo>
                <a:cubicBezTo>
                  <a:pt x="1008624" y="240417"/>
                  <a:pt x="1065678" y="192465"/>
                  <a:pt x="1021330" y="231269"/>
                </a:cubicBezTo>
                <a:cubicBezTo>
                  <a:pt x="1010549" y="240702"/>
                  <a:pt x="1001706" y="245178"/>
                  <a:pt x="989308" y="252617"/>
                </a:cubicBezTo>
                <a:cubicBezTo>
                  <a:pt x="960335" y="288834"/>
                  <a:pt x="988191" y="257699"/>
                  <a:pt x="964403" y="277523"/>
                </a:cubicBezTo>
                <a:cubicBezTo>
                  <a:pt x="960538" y="280744"/>
                  <a:pt x="958425" y="286391"/>
                  <a:pt x="953729" y="288197"/>
                </a:cubicBezTo>
                <a:cubicBezTo>
                  <a:pt x="942440" y="292539"/>
                  <a:pt x="930177" y="294046"/>
                  <a:pt x="918149" y="295312"/>
                </a:cubicBezTo>
                <a:cubicBezTo>
                  <a:pt x="816322" y="306031"/>
                  <a:pt x="873192" y="301647"/>
                  <a:pt x="747366" y="305986"/>
                </a:cubicBezTo>
                <a:lnTo>
                  <a:pt x="708228" y="313102"/>
                </a:lnTo>
                <a:cubicBezTo>
                  <a:pt x="699956" y="314481"/>
                  <a:pt x="691522" y="314903"/>
                  <a:pt x="683322" y="316660"/>
                </a:cubicBezTo>
                <a:cubicBezTo>
                  <a:pt x="674880" y="318469"/>
                  <a:pt x="666793" y="321682"/>
                  <a:pt x="658417" y="323776"/>
                </a:cubicBezTo>
                <a:cubicBezTo>
                  <a:pt x="586496" y="341757"/>
                  <a:pt x="661759" y="320788"/>
                  <a:pt x="601489" y="338008"/>
                </a:cubicBezTo>
                <a:cubicBezTo>
                  <a:pt x="595559" y="341566"/>
                  <a:pt x="589995" y="345820"/>
                  <a:pt x="583699" y="348682"/>
                </a:cubicBezTo>
                <a:cubicBezTo>
                  <a:pt x="576870" y="351786"/>
                  <a:pt x="568980" y="352288"/>
                  <a:pt x="562351" y="355798"/>
                </a:cubicBezTo>
                <a:cubicBezTo>
                  <a:pt x="548685" y="363033"/>
                  <a:pt x="537044" y="373788"/>
                  <a:pt x="523213" y="380704"/>
                </a:cubicBezTo>
                <a:cubicBezTo>
                  <a:pt x="509839" y="387391"/>
                  <a:pt x="496381" y="393439"/>
                  <a:pt x="484076" y="402052"/>
                </a:cubicBezTo>
                <a:cubicBezTo>
                  <a:pt x="477855" y="406407"/>
                  <a:pt x="472605" y="412072"/>
                  <a:pt x="466286" y="416284"/>
                </a:cubicBezTo>
                <a:cubicBezTo>
                  <a:pt x="461873" y="419226"/>
                  <a:pt x="456370" y="420317"/>
                  <a:pt x="452054" y="423400"/>
                </a:cubicBezTo>
                <a:cubicBezTo>
                  <a:pt x="447959" y="426325"/>
                  <a:pt x="445475" y="431149"/>
                  <a:pt x="441380" y="434074"/>
                </a:cubicBezTo>
                <a:cubicBezTo>
                  <a:pt x="437064" y="437157"/>
                  <a:pt x="431509" y="438171"/>
                  <a:pt x="427148" y="441190"/>
                </a:cubicBezTo>
                <a:cubicBezTo>
                  <a:pt x="416030" y="448887"/>
                  <a:pt x="406377" y="458594"/>
                  <a:pt x="395126" y="466095"/>
                </a:cubicBezTo>
                <a:cubicBezTo>
                  <a:pt x="298529" y="530495"/>
                  <a:pt x="386565" y="472781"/>
                  <a:pt x="334641" y="505233"/>
                </a:cubicBezTo>
                <a:cubicBezTo>
                  <a:pt x="321528" y="513429"/>
                  <a:pt x="308369" y="521561"/>
                  <a:pt x="295503" y="530139"/>
                </a:cubicBezTo>
                <a:cubicBezTo>
                  <a:pt x="291945" y="532511"/>
                  <a:pt x="288542" y="535133"/>
                  <a:pt x="284829" y="537255"/>
                </a:cubicBezTo>
                <a:cubicBezTo>
                  <a:pt x="280224" y="539886"/>
                  <a:pt x="275233" y="541795"/>
                  <a:pt x="270597" y="544371"/>
                </a:cubicBezTo>
                <a:cubicBezTo>
                  <a:pt x="250542" y="555513"/>
                  <a:pt x="256262" y="555079"/>
                  <a:pt x="235017" y="562161"/>
                </a:cubicBezTo>
                <a:cubicBezTo>
                  <a:pt x="225281" y="565406"/>
                  <a:pt x="185440" y="572788"/>
                  <a:pt x="185206" y="572835"/>
                </a:cubicBezTo>
                <a:cubicBezTo>
                  <a:pt x="141271" y="581622"/>
                  <a:pt x="196131" y="570849"/>
                  <a:pt x="146068" y="579951"/>
                </a:cubicBezTo>
                <a:cubicBezTo>
                  <a:pt x="140118" y="581033"/>
                  <a:pt x="134255" y="582589"/>
                  <a:pt x="128278" y="583509"/>
                </a:cubicBezTo>
                <a:cubicBezTo>
                  <a:pt x="118827" y="584963"/>
                  <a:pt x="109302" y="585881"/>
                  <a:pt x="99814" y="587067"/>
                </a:cubicBezTo>
                <a:cubicBezTo>
                  <a:pt x="69280" y="597245"/>
                  <a:pt x="117876" y="581663"/>
                  <a:pt x="67792" y="594183"/>
                </a:cubicBezTo>
                <a:cubicBezTo>
                  <a:pt x="60515" y="596002"/>
                  <a:pt x="53561" y="598926"/>
                  <a:pt x="46445" y="601298"/>
                </a:cubicBezTo>
                <a:cubicBezTo>
                  <a:pt x="40708" y="603210"/>
                  <a:pt x="34585" y="603670"/>
                  <a:pt x="28655" y="604856"/>
                </a:cubicBezTo>
                <a:cubicBezTo>
                  <a:pt x="22243" y="611268"/>
                  <a:pt x="14580" y="617535"/>
                  <a:pt x="10865" y="626204"/>
                </a:cubicBezTo>
                <a:cubicBezTo>
                  <a:pt x="8939" y="630699"/>
                  <a:pt x="8493" y="635692"/>
                  <a:pt x="7307" y="640436"/>
                </a:cubicBezTo>
                <a:cubicBezTo>
                  <a:pt x="8493" y="645180"/>
                  <a:pt x="8678" y="650294"/>
                  <a:pt x="10865" y="654668"/>
                </a:cubicBezTo>
                <a:cubicBezTo>
                  <a:pt x="22251" y="677439"/>
                  <a:pt x="26876" y="629169"/>
                  <a:pt x="28655" y="629762"/>
                </a:cubicBezTo>
                <a:close/>
              </a:path>
            </a:pathLst>
          </a:cu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3F3C1FC-1ED9-522C-7F5E-3995D39A9F58}"/>
              </a:ext>
            </a:extLst>
          </p:cNvPr>
          <p:cNvSpPr/>
          <p:nvPr/>
        </p:nvSpPr>
        <p:spPr>
          <a:xfrm>
            <a:off x="9663465" y="4771247"/>
            <a:ext cx="431440" cy="266848"/>
          </a:xfrm>
          <a:custGeom>
            <a:avLst/>
            <a:gdLst>
              <a:gd name="connsiteX0" fmla="*/ 35579 w 431440"/>
              <a:gd name="connsiteY0" fmla="*/ 10674 h 266848"/>
              <a:gd name="connsiteX1" fmla="*/ 21347 w 431440"/>
              <a:gd name="connsiteY1" fmla="*/ 49811 h 266848"/>
              <a:gd name="connsiteX2" fmla="*/ 17789 w 431440"/>
              <a:gd name="connsiteY2" fmla="*/ 64043 h 266848"/>
              <a:gd name="connsiteX3" fmla="*/ 10674 w 431440"/>
              <a:gd name="connsiteY3" fmla="*/ 81833 h 266848"/>
              <a:gd name="connsiteX4" fmla="*/ 7116 w 431440"/>
              <a:gd name="connsiteY4" fmla="*/ 99623 h 266848"/>
              <a:gd name="connsiteX5" fmla="*/ 3558 w 431440"/>
              <a:gd name="connsiteY5" fmla="*/ 110297 h 266848"/>
              <a:gd name="connsiteX6" fmla="*/ 0 w 431440"/>
              <a:gd name="connsiteY6" fmla="*/ 128087 h 266848"/>
              <a:gd name="connsiteX7" fmla="*/ 10674 w 431440"/>
              <a:gd name="connsiteY7" fmla="*/ 177899 h 266848"/>
              <a:gd name="connsiteX8" fmla="*/ 24905 w 431440"/>
              <a:gd name="connsiteY8" fmla="*/ 192130 h 266848"/>
              <a:gd name="connsiteX9" fmla="*/ 49811 w 431440"/>
              <a:gd name="connsiteY9" fmla="*/ 209920 h 266848"/>
              <a:gd name="connsiteX10" fmla="*/ 64043 w 431440"/>
              <a:gd name="connsiteY10" fmla="*/ 220594 h 266848"/>
              <a:gd name="connsiteX11" fmla="*/ 81833 w 431440"/>
              <a:gd name="connsiteY11" fmla="*/ 224152 h 266848"/>
              <a:gd name="connsiteX12" fmla="*/ 92507 w 431440"/>
              <a:gd name="connsiteY12" fmla="*/ 227710 h 266848"/>
              <a:gd name="connsiteX13" fmla="*/ 106739 w 431440"/>
              <a:gd name="connsiteY13" fmla="*/ 231268 h 266848"/>
              <a:gd name="connsiteX14" fmla="*/ 124529 w 431440"/>
              <a:gd name="connsiteY14" fmla="*/ 238384 h 266848"/>
              <a:gd name="connsiteX15" fmla="*/ 145877 w 431440"/>
              <a:gd name="connsiteY15" fmla="*/ 241942 h 266848"/>
              <a:gd name="connsiteX16" fmla="*/ 163667 w 431440"/>
              <a:gd name="connsiteY16" fmla="*/ 245500 h 266848"/>
              <a:gd name="connsiteX17" fmla="*/ 195688 w 431440"/>
              <a:gd name="connsiteY17" fmla="*/ 252616 h 266848"/>
              <a:gd name="connsiteX18" fmla="*/ 224152 w 431440"/>
              <a:gd name="connsiteY18" fmla="*/ 259732 h 266848"/>
              <a:gd name="connsiteX19" fmla="*/ 288196 w 431440"/>
              <a:gd name="connsiteY19" fmla="*/ 266848 h 266848"/>
              <a:gd name="connsiteX20" fmla="*/ 370029 w 431440"/>
              <a:gd name="connsiteY20" fmla="*/ 256174 h 266848"/>
              <a:gd name="connsiteX21" fmla="*/ 391377 w 431440"/>
              <a:gd name="connsiteY21" fmla="*/ 241942 h 266848"/>
              <a:gd name="connsiteX22" fmla="*/ 419841 w 431440"/>
              <a:gd name="connsiteY22" fmla="*/ 202804 h 266848"/>
              <a:gd name="connsiteX23" fmla="*/ 426957 w 431440"/>
              <a:gd name="connsiteY23" fmla="*/ 181457 h 266848"/>
              <a:gd name="connsiteX24" fmla="*/ 426957 w 431440"/>
              <a:gd name="connsiteY24" fmla="*/ 99623 h 266848"/>
              <a:gd name="connsiteX25" fmla="*/ 394935 w 431440"/>
              <a:gd name="connsiteY25" fmla="*/ 60485 h 266848"/>
              <a:gd name="connsiteX26" fmla="*/ 362913 w 431440"/>
              <a:gd name="connsiteY26" fmla="*/ 39137 h 266848"/>
              <a:gd name="connsiteX27" fmla="*/ 345123 w 431440"/>
              <a:gd name="connsiteY27" fmla="*/ 24906 h 266848"/>
              <a:gd name="connsiteX28" fmla="*/ 313102 w 431440"/>
              <a:gd name="connsiteY28" fmla="*/ 14232 h 266848"/>
              <a:gd name="connsiteX29" fmla="*/ 231268 w 431440"/>
              <a:gd name="connsiteY29" fmla="*/ 0 h 266848"/>
              <a:gd name="connsiteX30" fmla="*/ 49811 w 431440"/>
              <a:gd name="connsiteY30" fmla="*/ 3558 h 266848"/>
              <a:gd name="connsiteX31" fmla="*/ 35579 w 431440"/>
              <a:gd name="connsiteY31" fmla="*/ 10674 h 26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1440" h="266848">
                <a:moveTo>
                  <a:pt x="35579" y="10674"/>
                </a:moveTo>
                <a:cubicBezTo>
                  <a:pt x="30835" y="18383"/>
                  <a:pt x="37401" y="9676"/>
                  <a:pt x="21347" y="49811"/>
                </a:cubicBezTo>
                <a:cubicBezTo>
                  <a:pt x="19531" y="54351"/>
                  <a:pt x="19335" y="59404"/>
                  <a:pt x="17789" y="64043"/>
                </a:cubicBezTo>
                <a:cubicBezTo>
                  <a:pt x="15770" y="70102"/>
                  <a:pt x="12509" y="75716"/>
                  <a:pt x="10674" y="81833"/>
                </a:cubicBezTo>
                <a:cubicBezTo>
                  <a:pt x="8936" y="87625"/>
                  <a:pt x="8583" y="93756"/>
                  <a:pt x="7116" y="99623"/>
                </a:cubicBezTo>
                <a:cubicBezTo>
                  <a:pt x="6206" y="103261"/>
                  <a:pt x="4468" y="106659"/>
                  <a:pt x="3558" y="110297"/>
                </a:cubicBezTo>
                <a:cubicBezTo>
                  <a:pt x="2091" y="116164"/>
                  <a:pt x="1186" y="122157"/>
                  <a:pt x="0" y="128087"/>
                </a:cubicBezTo>
                <a:cubicBezTo>
                  <a:pt x="3558" y="144691"/>
                  <a:pt x="4519" y="162073"/>
                  <a:pt x="10674" y="177899"/>
                </a:cubicBezTo>
                <a:cubicBezTo>
                  <a:pt x="13105" y="184151"/>
                  <a:pt x="19856" y="187712"/>
                  <a:pt x="24905" y="192130"/>
                </a:cubicBezTo>
                <a:cubicBezTo>
                  <a:pt x="35241" y="201174"/>
                  <a:pt x="39479" y="202540"/>
                  <a:pt x="49811" y="209920"/>
                </a:cubicBezTo>
                <a:cubicBezTo>
                  <a:pt x="54636" y="213367"/>
                  <a:pt x="58624" y="218186"/>
                  <a:pt x="64043" y="220594"/>
                </a:cubicBezTo>
                <a:cubicBezTo>
                  <a:pt x="69569" y="223050"/>
                  <a:pt x="75966" y="222685"/>
                  <a:pt x="81833" y="224152"/>
                </a:cubicBezTo>
                <a:cubicBezTo>
                  <a:pt x="85471" y="225062"/>
                  <a:pt x="88901" y="226680"/>
                  <a:pt x="92507" y="227710"/>
                </a:cubicBezTo>
                <a:cubicBezTo>
                  <a:pt x="97209" y="229053"/>
                  <a:pt x="102100" y="229722"/>
                  <a:pt x="106739" y="231268"/>
                </a:cubicBezTo>
                <a:cubicBezTo>
                  <a:pt x="112798" y="233288"/>
                  <a:pt x="118367" y="236704"/>
                  <a:pt x="124529" y="238384"/>
                </a:cubicBezTo>
                <a:cubicBezTo>
                  <a:pt x="131489" y="240282"/>
                  <a:pt x="138779" y="240651"/>
                  <a:pt x="145877" y="241942"/>
                </a:cubicBezTo>
                <a:cubicBezTo>
                  <a:pt x="151827" y="243024"/>
                  <a:pt x="157754" y="244233"/>
                  <a:pt x="163667" y="245500"/>
                </a:cubicBezTo>
                <a:lnTo>
                  <a:pt x="195688" y="252616"/>
                </a:lnTo>
                <a:cubicBezTo>
                  <a:pt x="205208" y="254856"/>
                  <a:pt x="214562" y="257814"/>
                  <a:pt x="224152" y="259732"/>
                </a:cubicBezTo>
                <a:cubicBezTo>
                  <a:pt x="242187" y="263339"/>
                  <a:pt x="271695" y="265348"/>
                  <a:pt x="288196" y="266848"/>
                </a:cubicBezTo>
                <a:cubicBezTo>
                  <a:pt x="315474" y="263290"/>
                  <a:pt x="343288" y="262629"/>
                  <a:pt x="370029" y="256174"/>
                </a:cubicBezTo>
                <a:cubicBezTo>
                  <a:pt x="378343" y="254167"/>
                  <a:pt x="385049" y="247695"/>
                  <a:pt x="391377" y="241942"/>
                </a:cubicBezTo>
                <a:cubicBezTo>
                  <a:pt x="400044" y="234063"/>
                  <a:pt x="414518" y="214515"/>
                  <a:pt x="419841" y="202804"/>
                </a:cubicBezTo>
                <a:cubicBezTo>
                  <a:pt x="422945" y="195976"/>
                  <a:pt x="424585" y="188573"/>
                  <a:pt x="426957" y="181457"/>
                </a:cubicBezTo>
                <a:cubicBezTo>
                  <a:pt x="431975" y="146334"/>
                  <a:pt x="433825" y="145411"/>
                  <a:pt x="426957" y="99623"/>
                </a:cubicBezTo>
                <a:cubicBezTo>
                  <a:pt x="424891" y="85852"/>
                  <a:pt x="400789" y="64876"/>
                  <a:pt x="394935" y="60485"/>
                </a:cubicBezTo>
                <a:cubicBezTo>
                  <a:pt x="335973" y="16264"/>
                  <a:pt x="431499" y="87145"/>
                  <a:pt x="362913" y="39137"/>
                </a:cubicBezTo>
                <a:cubicBezTo>
                  <a:pt x="356692" y="34782"/>
                  <a:pt x="351915" y="28302"/>
                  <a:pt x="345123" y="24906"/>
                </a:cubicBezTo>
                <a:cubicBezTo>
                  <a:pt x="335060" y="19874"/>
                  <a:pt x="323920" y="17323"/>
                  <a:pt x="313102" y="14232"/>
                </a:cubicBezTo>
                <a:cubicBezTo>
                  <a:pt x="267856" y="1304"/>
                  <a:pt x="275945" y="4062"/>
                  <a:pt x="231268" y="0"/>
                </a:cubicBezTo>
                <a:lnTo>
                  <a:pt x="49811" y="3558"/>
                </a:lnTo>
                <a:cubicBezTo>
                  <a:pt x="44924" y="3736"/>
                  <a:pt x="40323" y="2965"/>
                  <a:pt x="35579" y="10674"/>
                </a:cubicBezTo>
                <a:close/>
              </a:path>
            </a:pathLst>
          </a:cu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E429375-9281-4EB9-62E5-AEAF19E89807}"/>
                  </a:ext>
                </a:extLst>
              </p:cNvPr>
              <p:cNvSpPr txBox="1"/>
              <p:nvPr/>
            </p:nvSpPr>
            <p:spPr>
              <a:xfrm>
                <a:off x="-406268" y="2239204"/>
                <a:ext cx="61457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accent4"/>
                              </a:solidFill>
                              <a:latin typeface="Cambria Math" panose="02040503050406030204" pitchFamily="18" charset="0"/>
                            </a:rPr>
                          </m:ctrlPr>
                        </m:sSubPr>
                        <m:e>
                          <m:r>
                            <a:rPr lang="en-US" sz="2400" i="1">
                              <a:solidFill>
                                <a:schemeClr val="accent4"/>
                              </a:solidFill>
                              <a:latin typeface="Cambria Math" panose="02040503050406030204" pitchFamily="18" charset="0"/>
                            </a:rPr>
                            <m:t>𝐴</m:t>
                          </m:r>
                        </m:e>
                        <m:sub>
                          <m:r>
                            <a:rPr lang="en-US" sz="2400" i="1">
                              <a:solidFill>
                                <a:schemeClr val="accent4"/>
                              </a:solidFill>
                              <a:latin typeface="Cambria Math" panose="02040503050406030204" pitchFamily="18" charset="0"/>
                            </a:rPr>
                            <m:t>𝐹</m:t>
                          </m:r>
                          <m:r>
                            <a:rPr lang="en-US" sz="2400" i="1">
                              <a:solidFill>
                                <a:schemeClr val="accent4"/>
                              </a:solidFill>
                              <a:latin typeface="Cambria Math" panose="02040503050406030204" pitchFamily="18" charset="0"/>
                            </a:rPr>
                            <m:t>1</m:t>
                          </m:r>
                        </m:sub>
                      </m:sSub>
                      <m:r>
                        <a:rPr lang="en-US" sz="2400" b="0" i="1" smtClean="0">
                          <a:solidFill>
                            <a:schemeClr val="accent4"/>
                          </a:solidFill>
                          <a:latin typeface="Cambria Math" panose="02040503050406030204" pitchFamily="18" charset="0"/>
                        </a:rPr>
                        <m:t>={11, 12, 13, 14}</m:t>
                      </m:r>
                    </m:oMath>
                  </m:oMathPara>
                </a14:m>
                <a:endParaRPr lang="en-US" sz="2400" dirty="0"/>
              </a:p>
            </p:txBody>
          </p:sp>
        </mc:Choice>
        <mc:Fallback xmlns="">
          <p:sp>
            <p:nvSpPr>
              <p:cNvPr id="18" name="TextBox 17">
                <a:extLst>
                  <a:ext uri="{FF2B5EF4-FFF2-40B4-BE49-F238E27FC236}">
                    <a16:creationId xmlns:a16="http://schemas.microsoft.com/office/drawing/2014/main" id="{5E429375-9281-4EB9-62E5-AEAF19E89807}"/>
                  </a:ext>
                </a:extLst>
              </p:cNvPr>
              <p:cNvSpPr txBox="1">
                <a:spLocks noRot="1" noChangeAspect="1" noMove="1" noResize="1" noEditPoints="1" noAdjustHandles="1" noChangeArrowheads="1" noChangeShapeType="1" noTextEdit="1"/>
              </p:cNvSpPr>
              <p:nvPr/>
            </p:nvSpPr>
            <p:spPr>
              <a:xfrm>
                <a:off x="-406268" y="2239204"/>
                <a:ext cx="6145730" cy="461665"/>
              </a:xfrm>
              <a:prstGeom prst="rect">
                <a:avLst/>
              </a:prstGeom>
              <a:blipFill>
                <a:blip r:embed="rId6"/>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4123260-AA06-58FD-8A35-FC2EF4D5F2D1}"/>
                  </a:ext>
                </a:extLst>
              </p:cNvPr>
              <p:cNvSpPr txBox="1"/>
              <p:nvPr/>
            </p:nvSpPr>
            <p:spPr>
              <a:xfrm>
                <a:off x="428126" y="4756066"/>
                <a:ext cx="61457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accent3"/>
                              </a:solidFill>
                              <a:latin typeface="Cambria Math" panose="02040503050406030204" pitchFamily="18" charset="0"/>
                            </a:rPr>
                          </m:ctrlPr>
                        </m:sSubPr>
                        <m:e>
                          <m:r>
                            <a:rPr lang="en-US" sz="2400" i="1">
                              <a:solidFill>
                                <a:schemeClr val="accent3"/>
                              </a:solidFill>
                              <a:latin typeface="Cambria Math" panose="02040503050406030204" pitchFamily="18" charset="0"/>
                            </a:rPr>
                            <m:t>𝐴</m:t>
                          </m:r>
                        </m:e>
                        <m:sub>
                          <m:r>
                            <a:rPr lang="en-US" sz="2400" i="1">
                              <a:solidFill>
                                <a:schemeClr val="accent3"/>
                              </a:solidFill>
                              <a:latin typeface="Cambria Math" panose="02040503050406030204" pitchFamily="18" charset="0"/>
                            </a:rPr>
                            <m:t>𝑆𝑢𝑚𝑁𝑜𝑡𝑃𝑟𝑖𝑚𝑒</m:t>
                          </m:r>
                        </m:sub>
                      </m:sSub>
                      <m:r>
                        <a:rPr lang="en-US" sz="2400" b="0" i="1" smtClean="0">
                          <a:solidFill>
                            <a:schemeClr val="accent3"/>
                          </a:solidFill>
                          <a:latin typeface="Cambria Math" panose="02040503050406030204" pitchFamily="18" charset="0"/>
                        </a:rPr>
                        <m:t>={13, 22, 31, 24, 33, 43, 44}</m:t>
                      </m:r>
                    </m:oMath>
                  </m:oMathPara>
                </a14:m>
                <a:endParaRPr lang="en-US" sz="2400" dirty="0">
                  <a:solidFill>
                    <a:schemeClr val="accent3"/>
                  </a:solidFill>
                </a:endParaRPr>
              </a:p>
            </p:txBody>
          </p:sp>
        </mc:Choice>
        <mc:Fallback xmlns="">
          <p:sp>
            <p:nvSpPr>
              <p:cNvPr id="19" name="TextBox 18">
                <a:extLst>
                  <a:ext uri="{FF2B5EF4-FFF2-40B4-BE49-F238E27FC236}">
                    <a16:creationId xmlns:a16="http://schemas.microsoft.com/office/drawing/2014/main" id="{34123260-AA06-58FD-8A35-FC2EF4D5F2D1}"/>
                  </a:ext>
                </a:extLst>
              </p:cNvPr>
              <p:cNvSpPr txBox="1">
                <a:spLocks noRot="1" noChangeAspect="1" noMove="1" noResize="1" noEditPoints="1" noAdjustHandles="1" noChangeArrowheads="1" noChangeShapeType="1" noTextEdit="1"/>
              </p:cNvSpPr>
              <p:nvPr/>
            </p:nvSpPr>
            <p:spPr>
              <a:xfrm>
                <a:off x="428126" y="4756066"/>
                <a:ext cx="6145730" cy="461665"/>
              </a:xfrm>
              <a:prstGeom prst="rect">
                <a:avLst/>
              </a:prstGeom>
              <a:blipFill>
                <a:blip r:embed="rId7"/>
                <a:stretch>
                  <a:fillRect b="-17105"/>
                </a:stretch>
              </a:blipFill>
            </p:spPr>
            <p:txBody>
              <a:bodyPr/>
              <a:lstStyle/>
              <a:p>
                <a:r>
                  <a:rPr lang="en-US">
                    <a:noFill/>
                  </a:rPr>
                  <a:t> </a:t>
                </a:r>
              </a:p>
            </p:txBody>
          </p:sp>
        </mc:Fallback>
      </mc:AlternateContent>
    </p:spTree>
    <p:extLst>
      <p:ext uri="{BB962C8B-B14F-4D97-AF65-F5344CB8AC3E}">
        <p14:creationId xmlns:p14="http://schemas.microsoft.com/office/powerpoint/2010/main" val="37597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A80B3-7B17-4C35-8724-62E9858857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F35A00-2E56-991C-91DB-3307ED194D53}"/>
              </a:ext>
            </a:extLst>
          </p:cNvPr>
          <p:cNvSpPr>
            <a:spLocks noGrp="1"/>
          </p:cNvSpPr>
          <p:nvPr>
            <p:ph type="title"/>
          </p:nvPr>
        </p:nvSpPr>
        <p:spPr/>
        <p:txBody>
          <a:bodyPr/>
          <a:lstStyle/>
          <a:p>
            <a:r>
              <a:rPr lang="en-US" dirty="0"/>
              <a:t>Event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130FCC-35D4-DABA-C755-423C25B9E999}"/>
                  </a:ext>
                </a:extLst>
              </p:cNvPr>
              <p:cNvSpPr>
                <a:spLocks noGrp="1"/>
              </p:cNvSpPr>
              <p:nvPr>
                <p:ph idx="1"/>
              </p:nvPr>
            </p:nvSpPr>
            <p:spPr/>
            <p:txBody>
              <a:bodyPr/>
              <a:lstStyle/>
              <a:p>
                <a:pPr marL="0" indent="0">
                  <a:buNone/>
                </a:pPr>
                <a:r>
                  <a:rPr lang="en-US" dirty="0"/>
                  <a:t>The probability of </a:t>
                </a:r>
                <a:r>
                  <a:rPr lang="en-US" b="1" dirty="0">
                    <a:solidFill>
                      <a:schemeClr val="accent3"/>
                    </a:solidFill>
                    <a:latin typeface="Inter SemiBold" panose="02000503000000020004" pitchFamily="2" charset="0"/>
                    <a:ea typeface="Inter SemiBold" panose="02000503000000020004" pitchFamily="2" charset="0"/>
                    <a:cs typeface="Inter SemiBold" panose="02000503000000020004" pitchFamily="2" charset="0"/>
                  </a:rPr>
                  <a:t>event</a:t>
                </a:r>
                <a:r>
                  <a:rPr lang="en-US" b="1" dirty="0">
                    <a:solidFill>
                      <a:schemeClr val="accent3"/>
                    </a:solidFill>
                    <a:latin typeface="Inter Light" panose="020B0604020202020204" charset="0"/>
                    <a:ea typeface="Inter Light" panose="020B0604020202020204" charset="0"/>
                    <a:cs typeface="Inter Light" panose="020B0604020202020204" charset="0"/>
                  </a:rPr>
                  <a:t> </a:t>
                </a:r>
                <a:r>
                  <a:rPr lang="en-US" dirty="0">
                    <a:latin typeface="Inter Light" panose="020B0604020202020204" charset="0"/>
                    <a:ea typeface="Inter Light" panose="020B0604020202020204" charset="0"/>
                    <a:cs typeface="Inter Light" panose="020B0604020202020204" charset="0"/>
                  </a:rPr>
                  <a:t>is the sum of the probability of the individual samples in the event, i.e.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𝐴</m:t>
                        </m:r>
                      </m:sub>
                      <m:sup/>
                      <m:e>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𝜔</m:t>
                            </m:r>
                          </m:e>
                        </m:d>
                      </m:e>
                    </m:nary>
                  </m:oMath>
                </a14:m>
                <a:endParaRPr lang="en-US" dirty="0">
                  <a:latin typeface="Inter Light" panose="020B0604020202020204" charset="0"/>
                  <a:ea typeface="Inter Light" panose="020B0604020202020204" charset="0"/>
                  <a:cs typeface="Inter Light" panose="020B0604020202020204" charset="0"/>
                </a:endParaRPr>
              </a:p>
              <a:p>
                <a14:m>
                  <m:oMath xmlns:m="http://schemas.openxmlformats.org/officeDocument/2006/math">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𝐴</m:t>
                        </m:r>
                      </m:e>
                      <m:sub>
                        <m:r>
                          <a:rPr lang="en-US" b="0" i="1" smtClean="0">
                            <a:solidFill>
                              <a:schemeClr val="accent4"/>
                            </a:solidFill>
                            <a:latin typeface="Cambria Math" panose="02040503050406030204" pitchFamily="18" charset="0"/>
                          </a:rPr>
                          <m:t>𝐹</m:t>
                        </m:r>
                        <m:r>
                          <a:rPr lang="en-US" b="0" i="1" smtClean="0">
                            <a:solidFill>
                              <a:schemeClr val="accent4"/>
                            </a:solidFill>
                            <a:latin typeface="Cambria Math" panose="02040503050406030204" pitchFamily="18" charset="0"/>
                          </a:rPr>
                          <m:t>1</m:t>
                        </m:r>
                      </m:sub>
                    </m:sSub>
                  </m:oMath>
                </a14:m>
                <a:r>
                  <a:rPr lang="en-US" dirty="0"/>
                  <a:t>: Our first roll is a 1.</a:t>
                </a:r>
              </a:p>
              <a:p>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𝐴</m:t>
                              </m:r>
                            </m:e>
                            <m:sub>
                              <m:r>
                                <a:rPr lang="en-US" i="1">
                                  <a:solidFill>
                                    <a:schemeClr val="accent4"/>
                                  </a:solidFill>
                                  <a:latin typeface="Cambria Math" panose="02040503050406030204" pitchFamily="18" charset="0"/>
                                </a:rPr>
                                <m:t>𝐹</m:t>
                              </m:r>
                              <m:r>
                                <a:rPr lang="en-US" i="1">
                                  <a:solidFill>
                                    <a:schemeClr val="accent4"/>
                                  </a:solidFill>
                                  <a:latin typeface="Cambria Math" panose="02040503050406030204" pitchFamily="18" charset="0"/>
                                </a:rPr>
                                <m:t>1</m:t>
                              </m:r>
                            </m:sub>
                          </m:sSub>
                        </m:e>
                      </m:d>
                      <m:r>
                        <a:rPr lang="en-US" b="0" i="1" smtClean="0">
                          <a:latin typeface="Cambria Math" panose="02040503050406030204" pitchFamily="18" charset="0"/>
                        </a:rPr>
                        <m:t>=</m:t>
                      </m:r>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r>
                            <a:rPr lang="en-US" i="1">
                              <a:solidFill>
                                <a:schemeClr val="accent4"/>
                              </a:solidFill>
                              <a:latin typeface="Cambria Math" panose="02040503050406030204" pitchFamily="18" charset="0"/>
                            </a:rPr>
                            <m:t>11</m:t>
                          </m:r>
                        </m:e>
                      </m:d>
                      <m:r>
                        <a:rPr lang="en-US" b="0" i="0" smtClean="0">
                          <a:latin typeface="Cambria Math" panose="02040503050406030204" pitchFamily="18" charset="0"/>
                        </a:rPr>
                        <m:t>+</m:t>
                      </m:r>
                      <m:r>
                        <m:rPr>
                          <m:sty m:val="p"/>
                        </m:rPr>
                        <a:rPr lang="en-US">
                          <a:latin typeface="Cambria Math" panose="02040503050406030204" pitchFamily="18" charset="0"/>
                        </a:rPr>
                        <m:t>P</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1</m:t>
                          </m:r>
                          <m:r>
                            <a:rPr lang="en-US" b="0" i="1" smtClean="0">
                              <a:solidFill>
                                <a:schemeClr val="accent4"/>
                              </a:solidFill>
                              <a:latin typeface="Cambria Math" panose="02040503050406030204" pitchFamily="18" charset="0"/>
                            </a:rPr>
                            <m:t>2</m:t>
                          </m:r>
                        </m:e>
                      </m:d>
                      <m:r>
                        <a:rPr lang="en-US">
                          <a:latin typeface="Cambria Math" panose="02040503050406030204" pitchFamily="18" charset="0"/>
                        </a:rPr>
                        <m:t>+</m:t>
                      </m:r>
                      <m:r>
                        <m:rPr>
                          <m:sty m:val="p"/>
                        </m:rPr>
                        <a:rPr lang="en-US">
                          <a:latin typeface="Cambria Math" panose="02040503050406030204" pitchFamily="18" charset="0"/>
                        </a:rPr>
                        <m:t>P</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1</m:t>
                          </m:r>
                          <m:r>
                            <a:rPr lang="en-US" b="0" i="1" smtClean="0">
                              <a:solidFill>
                                <a:schemeClr val="accent4"/>
                              </a:solidFill>
                              <a:latin typeface="Cambria Math" panose="02040503050406030204" pitchFamily="18" charset="0"/>
                            </a:rPr>
                            <m:t>3</m:t>
                          </m:r>
                        </m:e>
                      </m:d>
                      <m:r>
                        <a:rPr lang="en-US">
                          <a:latin typeface="Cambria Math" panose="02040503050406030204" pitchFamily="18" charset="0"/>
                        </a:rPr>
                        <m:t>+</m:t>
                      </m:r>
                      <m:r>
                        <m:rPr>
                          <m:sty m:val="p"/>
                        </m:rPr>
                        <a:rPr lang="en-US">
                          <a:latin typeface="Cambria Math" panose="02040503050406030204" pitchFamily="18" charset="0"/>
                        </a:rPr>
                        <m:t>P</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1</m:t>
                          </m:r>
                          <m:r>
                            <a:rPr lang="en-US" b="0" i="1" smtClean="0">
                              <a:solidFill>
                                <a:schemeClr val="accent4"/>
                              </a:solidFill>
                              <a:latin typeface="Cambria Math" panose="02040503050406030204" pitchFamily="18" charset="0"/>
                            </a:rPr>
                            <m:t>4</m:t>
                          </m:r>
                        </m:e>
                      </m:d>
                    </m:oMath>
                  </m:oMathPara>
                </a14:m>
                <a:endParaRPr lang="en-US" dirty="0"/>
              </a:p>
              <a:p>
                <a:pPr marL="0" indent="0">
                  <a:buNone/>
                </a:pPr>
                <a:endParaRPr lang="en-US" dirty="0"/>
              </a:p>
              <a:p>
                <a:pPr marL="0" indent="0">
                  <a:buNone/>
                </a:pPr>
                <a:r>
                  <a:rPr lang="en-US" dirty="0"/>
                  <a:t>For fair dice:</a:t>
                </a:r>
              </a:p>
              <a:p>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𝐴</m:t>
                            </m:r>
                          </m:e>
                          <m:sub>
                            <m:r>
                              <a:rPr lang="en-US" i="1">
                                <a:solidFill>
                                  <a:schemeClr val="accent4"/>
                                </a:solidFill>
                                <a:latin typeface="Cambria Math" panose="02040503050406030204" pitchFamily="18" charset="0"/>
                              </a:rPr>
                              <m:t>𝐹</m:t>
                            </m:r>
                            <m:r>
                              <a:rPr lang="en-US" i="1">
                                <a:solidFill>
                                  <a:schemeClr val="accent4"/>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16</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16</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16</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16</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4</m:t>
                        </m:r>
                      </m:num>
                      <m:den>
                        <m:r>
                          <a:rPr lang="en-US" b="0" i="1" smtClean="0">
                            <a:solidFill>
                              <a:schemeClr val="tx1"/>
                            </a:solidFill>
                            <a:latin typeface="Cambria Math" panose="02040503050406030204" pitchFamily="18" charset="0"/>
                          </a:rPr>
                          <m:t>16</m:t>
                        </m:r>
                      </m:den>
                    </m:f>
                    <m:r>
                      <a:rPr lang="en-US" b="0" i="1" smtClean="0">
                        <a:solidFill>
                          <a:schemeClr val="tx1"/>
                        </a:solidFill>
                        <a:latin typeface="Cambria Math" panose="02040503050406030204" pitchFamily="18" charset="0"/>
                      </a:rPr>
                      <m:t>=25%</m:t>
                    </m:r>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C130FCC-35D4-DABA-C755-423C25B9E999}"/>
                  </a:ext>
                </a:extLst>
              </p:cNvPr>
              <p:cNvSpPr>
                <a:spLocks noGrp="1" noRot="1" noChangeAspect="1" noMove="1" noResize="1" noEditPoints="1" noAdjustHandles="1" noChangeArrowheads="1" noChangeShapeType="1" noTextEdit="1"/>
              </p:cNvSpPr>
              <p:nvPr>
                <p:ph idx="1"/>
              </p:nvPr>
            </p:nvSpPr>
            <p:spPr>
              <a:blipFill>
                <a:blip r:embed="rId2"/>
                <a:stretch>
                  <a:fillRect l="-849" t="-3247" r="-132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3081F222-6094-BEA3-835E-71E37FBF2FDB}"/>
              </a:ext>
            </a:extLst>
          </p:cNvPr>
          <p:cNvGrpSpPr/>
          <p:nvPr/>
        </p:nvGrpSpPr>
        <p:grpSpPr>
          <a:xfrm>
            <a:off x="6096000" y="1273161"/>
            <a:ext cx="4600474" cy="1521955"/>
            <a:chOff x="3734658" y="5185691"/>
            <a:chExt cx="4600474" cy="1521955"/>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77FA4D-EF94-448E-2EB1-17C011DD438E}"/>
                    </a:ext>
                  </a:extLst>
                </p:cNvPr>
                <p:cNvSpPr txBox="1"/>
                <p:nvPr/>
              </p:nvSpPr>
              <p:spPr>
                <a:xfrm>
                  <a:off x="3734658" y="5757446"/>
                  <a:ext cx="10350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Ω</m:t>
                        </m:r>
                        <m:r>
                          <a:rPr lang="en-US" sz="2400" b="0" i="1" smtClean="0">
                            <a:latin typeface="Cambria Math" panose="02040503050406030204" pitchFamily="18" charset="0"/>
                          </a:rPr>
                          <m:t>=</m:t>
                        </m:r>
                      </m:oMath>
                    </m:oMathPara>
                  </a14:m>
                  <a:endParaRPr lang="en-US" sz="2400" dirty="0"/>
                </a:p>
              </p:txBody>
            </p:sp>
          </mc:Choice>
          <mc:Fallback xmlns="">
            <p:sp>
              <p:nvSpPr>
                <p:cNvPr id="5" name="TextBox 4">
                  <a:extLst>
                    <a:ext uri="{FF2B5EF4-FFF2-40B4-BE49-F238E27FC236}">
                      <a16:creationId xmlns:a16="http://schemas.microsoft.com/office/drawing/2014/main" id="{BF77FA4D-EF94-448E-2EB1-17C011DD438E}"/>
                    </a:ext>
                  </a:extLst>
                </p:cNvPr>
                <p:cNvSpPr txBox="1">
                  <a:spLocks noRot="1" noChangeAspect="1" noMove="1" noResize="1" noEditPoints="1" noAdjustHandles="1" noChangeArrowheads="1" noChangeShapeType="1" noTextEdit="1"/>
                </p:cNvSpPr>
                <p:nvPr/>
              </p:nvSpPr>
              <p:spPr>
                <a:xfrm>
                  <a:off x="3734658" y="5757446"/>
                  <a:ext cx="1035050" cy="461665"/>
                </a:xfrm>
                <a:prstGeom prst="rect">
                  <a:avLst/>
                </a:prstGeom>
                <a:blipFill>
                  <a:blip r:embed="rId3"/>
                  <a:stretch>
                    <a:fillRect/>
                  </a:stretch>
                </a:blipFill>
              </p:spPr>
              <p:txBody>
                <a:bodyPr/>
                <a:lstStyle/>
                <a:p>
                  <a:r>
                    <a:rPr lang="en-US">
                      <a:noFill/>
                    </a:rPr>
                    <a:t> </a:t>
                  </a:r>
                </a:p>
              </p:txBody>
            </p:sp>
          </mc:Fallback>
        </mc:AlternateContent>
        <p:sp>
          <p:nvSpPr>
            <p:cNvPr id="6" name="Freeform: Shape 5">
              <a:extLst>
                <a:ext uri="{FF2B5EF4-FFF2-40B4-BE49-F238E27FC236}">
                  <a16:creationId xmlns:a16="http://schemas.microsoft.com/office/drawing/2014/main" id="{178D326E-5478-BB6F-8CD7-6828FD2F9307}"/>
                </a:ext>
              </a:extLst>
            </p:cNvPr>
            <p:cNvSpPr/>
            <p:nvPr/>
          </p:nvSpPr>
          <p:spPr>
            <a:xfrm>
              <a:off x="4767915" y="5185691"/>
              <a:ext cx="3567217" cy="1521955"/>
            </a:xfrm>
            <a:custGeom>
              <a:avLst/>
              <a:gdLst>
                <a:gd name="connsiteX0" fmla="*/ 209121 w 3567217"/>
                <a:gd name="connsiteY0" fmla="*/ 42959 h 1521955"/>
                <a:gd name="connsiteX1" fmla="*/ 135478 w 3567217"/>
                <a:gd name="connsiteY1" fmla="*/ 79780 h 1521955"/>
                <a:gd name="connsiteX2" fmla="*/ 92520 w 3567217"/>
                <a:gd name="connsiteY2" fmla="*/ 135012 h 1521955"/>
                <a:gd name="connsiteX3" fmla="*/ 104794 w 3567217"/>
                <a:gd name="connsiteY3" fmla="*/ 220929 h 1521955"/>
                <a:gd name="connsiteX4" fmla="*/ 123204 w 3567217"/>
                <a:gd name="connsiteY4" fmla="*/ 263888 h 1521955"/>
                <a:gd name="connsiteX5" fmla="*/ 135478 w 3567217"/>
                <a:gd name="connsiteY5" fmla="*/ 368215 h 1521955"/>
                <a:gd name="connsiteX6" fmla="*/ 129341 w 3567217"/>
                <a:gd name="connsiteY6" fmla="*/ 632102 h 1521955"/>
                <a:gd name="connsiteX7" fmla="*/ 104794 w 3567217"/>
                <a:gd name="connsiteY7" fmla="*/ 693471 h 1521955"/>
                <a:gd name="connsiteX8" fmla="*/ 6603 w 3567217"/>
                <a:gd name="connsiteY8" fmla="*/ 859168 h 1521955"/>
                <a:gd name="connsiteX9" fmla="*/ 466 w 3567217"/>
                <a:gd name="connsiteY9" fmla="*/ 883716 h 1521955"/>
                <a:gd name="connsiteX10" fmla="*/ 43425 w 3567217"/>
                <a:gd name="connsiteY10" fmla="*/ 994180 h 1521955"/>
                <a:gd name="connsiteX11" fmla="*/ 49562 w 3567217"/>
                <a:gd name="connsiteY11" fmla="*/ 1116918 h 1521955"/>
                <a:gd name="connsiteX12" fmla="*/ 55698 w 3567217"/>
                <a:gd name="connsiteY12" fmla="*/ 1166014 h 1521955"/>
                <a:gd name="connsiteX13" fmla="*/ 74109 w 3567217"/>
                <a:gd name="connsiteY13" fmla="*/ 1202835 h 1521955"/>
                <a:gd name="connsiteX14" fmla="*/ 92520 w 3567217"/>
                <a:gd name="connsiteY14" fmla="*/ 1245794 h 1521955"/>
                <a:gd name="connsiteX15" fmla="*/ 129341 w 3567217"/>
                <a:gd name="connsiteY15" fmla="*/ 1282615 h 1521955"/>
                <a:gd name="connsiteX16" fmla="*/ 258217 w 3567217"/>
                <a:gd name="connsiteY16" fmla="*/ 1374669 h 1521955"/>
                <a:gd name="connsiteX17" fmla="*/ 399366 w 3567217"/>
                <a:gd name="connsiteY17" fmla="*/ 1436038 h 1521955"/>
                <a:gd name="connsiteX18" fmla="*/ 552788 w 3567217"/>
                <a:gd name="connsiteY18" fmla="*/ 1466722 h 1521955"/>
                <a:gd name="connsiteX19" fmla="*/ 761443 w 3567217"/>
                <a:gd name="connsiteY19" fmla="*/ 1485133 h 1521955"/>
                <a:gd name="connsiteX20" fmla="*/ 878045 w 3567217"/>
                <a:gd name="connsiteY20" fmla="*/ 1491270 h 1521955"/>
                <a:gd name="connsiteX21" fmla="*/ 951688 w 3567217"/>
                <a:gd name="connsiteY21" fmla="*/ 1485133 h 1521955"/>
                <a:gd name="connsiteX22" fmla="*/ 1068289 w 3567217"/>
                <a:gd name="connsiteY22" fmla="*/ 1454449 h 1521955"/>
                <a:gd name="connsiteX23" fmla="*/ 1148069 w 3567217"/>
                <a:gd name="connsiteY23" fmla="*/ 1442175 h 1521955"/>
                <a:gd name="connsiteX24" fmla="*/ 1240123 w 3567217"/>
                <a:gd name="connsiteY24" fmla="*/ 1448312 h 1521955"/>
                <a:gd name="connsiteX25" fmla="*/ 1356724 w 3567217"/>
                <a:gd name="connsiteY25" fmla="*/ 1485133 h 1521955"/>
                <a:gd name="connsiteX26" fmla="*/ 1479462 w 3567217"/>
                <a:gd name="connsiteY26" fmla="*/ 1497407 h 1521955"/>
                <a:gd name="connsiteX27" fmla="*/ 1651296 w 3567217"/>
                <a:gd name="connsiteY27" fmla="*/ 1491270 h 1521955"/>
                <a:gd name="connsiteX28" fmla="*/ 1749486 w 3567217"/>
                <a:gd name="connsiteY28" fmla="*/ 1466722 h 1521955"/>
                <a:gd name="connsiteX29" fmla="*/ 1841540 w 3567217"/>
                <a:gd name="connsiteY29" fmla="*/ 1454449 h 1521955"/>
                <a:gd name="connsiteX30" fmla="*/ 1902909 w 3567217"/>
                <a:gd name="connsiteY30" fmla="*/ 1472859 h 1521955"/>
                <a:gd name="connsiteX31" fmla="*/ 1939731 w 3567217"/>
                <a:gd name="connsiteY31" fmla="*/ 1503544 h 1521955"/>
                <a:gd name="connsiteX32" fmla="*/ 1976552 w 3567217"/>
                <a:gd name="connsiteY32" fmla="*/ 1509681 h 1521955"/>
                <a:gd name="connsiteX33" fmla="*/ 2056332 w 3567217"/>
                <a:gd name="connsiteY33" fmla="*/ 1515818 h 1521955"/>
                <a:gd name="connsiteX34" fmla="*/ 2160659 w 3567217"/>
                <a:gd name="connsiteY34" fmla="*/ 1497407 h 1521955"/>
                <a:gd name="connsiteX35" fmla="*/ 2228166 w 3567217"/>
                <a:gd name="connsiteY35" fmla="*/ 1478996 h 1521955"/>
                <a:gd name="connsiteX36" fmla="*/ 2375451 w 3567217"/>
                <a:gd name="connsiteY36" fmla="*/ 1485133 h 1521955"/>
                <a:gd name="connsiteX37" fmla="*/ 2485916 w 3567217"/>
                <a:gd name="connsiteY37" fmla="*/ 1497407 h 1521955"/>
                <a:gd name="connsiteX38" fmla="*/ 2577970 w 3567217"/>
                <a:gd name="connsiteY38" fmla="*/ 1515818 h 1521955"/>
                <a:gd name="connsiteX39" fmla="*/ 2676160 w 3567217"/>
                <a:gd name="connsiteY39" fmla="*/ 1521955 h 1521955"/>
                <a:gd name="connsiteX40" fmla="*/ 2940047 w 3567217"/>
                <a:gd name="connsiteY40" fmla="*/ 1497407 h 1521955"/>
                <a:gd name="connsiteX41" fmla="*/ 3019827 w 3567217"/>
                <a:gd name="connsiteY41" fmla="*/ 1491270 h 1521955"/>
                <a:gd name="connsiteX42" fmla="*/ 3124155 w 3567217"/>
                <a:gd name="connsiteY42" fmla="*/ 1478996 h 1521955"/>
                <a:gd name="connsiteX43" fmla="*/ 3160976 w 3567217"/>
                <a:gd name="connsiteY43" fmla="*/ 1472859 h 1521955"/>
                <a:gd name="connsiteX44" fmla="*/ 3363494 w 3567217"/>
                <a:gd name="connsiteY44" fmla="*/ 1466722 h 1521955"/>
                <a:gd name="connsiteX45" fmla="*/ 3510780 w 3567217"/>
                <a:gd name="connsiteY45" fmla="*/ 1448312 h 1521955"/>
                <a:gd name="connsiteX46" fmla="*/ 3541465 w 3567217"/>
                <a:gd name="connsiteY46" fmla="*/ 1393079 h 1521955"/>
                <a:gd name="connsiteX47" fmla="*/ 3566013 w 3567217"/>
                <a:gd name="connsiteY47" fmla="*/ 1196698 h 1521955"/>
                <a:gd name="connsiteX48" fmla="*/ 3547602 w 3567217"/>
                <a:gd name="connsiteY48" fmla="*/ 1135329 h 1521955"/>
                <a:gd name="connsiteX49" fmla="*/ 3541465 w 3567217"/>
                <a:gd name="connsiteY49" fmla="*/ 1061686 h 1521955"/>
                <a:gd name="connsiteX50" fmla="*/ 3547602 w 3567217"/>
                <a:gd name="connsiteY50" fmla="*/ 914400 h 1521955"/>
                <a:gd name="connsiteX51" fmla="*/ 3486233 w 3567217"/>
                <a:gd name="connsiteY51" fmla="*/ 742567 h 1521955"/>
                <a:gd name="connsiteX52" fmla="*/ 3388042 w 3567217"/>
                <a:gd name="connsiteY52" fmla="*/ 632102 h 1521955"/>
                <a:gd name="connsiteX53" fmla="*/ 3375768 w 3567217"/>
                <a:gd name="connsiteY53" fmla="*/ 601418 h 1521955"/>
                <a:gd name="connsiteX54" fmla="*/ 3357357 w 3567217"/>
                <a:gd name="connsiteY54" fmla="*/ 564596 h 1521955"/>
                <a:gd name="connsiteX55" fmla="*/ 3369631 w 3567217"/>
                <a:gd name="connsiteY55" fmla="*/ 490953 h 1521955"/>
                <a:gd name="connsiteX56" fmla="*/ 3381905 w 3567217"/>
                <a:gd name="connsiteY56" fmla="*/ 441858 h 1521955"/>
                <a:gd name="connsiteX57" fmla="*/ 3394179 w 3567217"/>
                <a:gd name="connsiteY57" fmla="*/ 386626 h 1521955"/>
                <a:gd name="connsiteX58" fmla="*/ 3375768 w 3567217"/>
                <a:gd name="connsiteY58" fmla="*/ 263888 h 1521955"/>
                <a:gd name="connsiteX59" fmla="*/ 3338947 w 3567217"/>
                <a:gd name="connsiteY59" fmla="*/ 208655 h 1521955"/>
                <a:gd name="connsiteX60" fmla="*/ 3222345 w 3567217"/>
                <a:gd name="connsiteY60" fmla="*/ 98191 h 1521955"/>
                <a:gd name="connsiteX61" fmla="*/ 3142566 w 3567217"/>
                <a:gd name="connsiteY61" fmla="*/ 79780 h 1521955"/>
                <a:gd name="connsiteX62" fmla="*/ 2835720 w 3567217"/>
                <a:gd name="connsiteY62" fmla="*/ 55232 h 1521955"/>
                <a:gd name="connsiteX63" fmla="*/ 2768214 w 3567217"/>
                <a:gd name="connsiteY63" fmla="*/ 49096 h 1521955"/>
                <a:gd name="connsiteX64" fmla="*/ 2559559 w 3567217"/>
                <a:gd name="connsiteY64" fmla="*/ 24548 h 1521955"/>
                <a:gd name="connsiteX65" fmla="*/ 2344767 w 3567217"/>
                <a:gd name="connsiteY65" fmla="*/ 6137 h 1521955"/>
                <a:gd name="connsiteX66" fmla="*/ 2246576 w 3567217"/>
                <a:gd name="connsiteY66" fmla="*/ 0 h 1521955"/>
                <a:gd name="connsiteX67" fmla="*/ 1798582 w 3567217"/>
                <a:gd name="connsiteY67" fmla="*/ 18411 h 1521955"/>
                <a:gd name="connsiteX68" fmla="*/ 1675843 w 3567217"/>
                <a:gd name="connsiteY68" fmla="*/ 55232 h 1521955"/>
                <a:gd name="connsiteX69" fmla="*/ 1639022 w 3567217"/>
                <a:gd name="connsiteY69" fmla="*/ 73643 h 1521955"/>
                <a:gd name="connsiteX70" fmla="*/ 1589927 w 3567217"/>
                <a:gd name="connsiteY70" fmla="*/ 92054 h 1521955"/>
                <a:gd name="connsiteX71" fmla="*/ 1479462 w 3567217"/>
                <a:gd name="connsiteY71" fmla="*/ 85917 h 1521955"/>
                <a:gd name="connsiteX72" fmla="*/ 1332176 w 3567217"/>
                <a:gd name="connsiteY72" fmla="*/ 49096 h 1521955"/>
                <a:gd name="connsiteX73" fmla="*/ 1191027 w 3567217"/>
                <a:gd name="connsiteY73" fmla="*/ 30685 h 1521955"/>
                <a:gd name="connsiteX74" fmla="*/ 810539 w 3567217"/>
                <a:gd name="connsiteY74" fmla="*/ 49096 h 1521955"/>
                <a:gd name="connsiteX75" fmla="*/ 693937 w 3567217"/>
                <a:gd name="connsiteY75" fmla="*/ 61369 h 1521955"/>
                <a:gd name="connsiteX76" fmla="*/ 307312 w 3567217"/>
                <a:gd name="connsiteY76" fmla="*/ 36822 h 1521955"/>
                <a:gd name="connsiteX77" fmla="*/ 209121 w 3567217"/>
                <a:gd name="connsiteY77" fmla="*/ 42959 h 152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567217" h="1521955">
                  <a:moveTo>
                    <a:pt x="209121" y="42959"/>
                  </a:moveTo>
                  <a:cubicBezTo>
                    <a:pt x="180482" y="50119"/>
                    <a:pt x="152514" y="63961"/>
                    <a:pt x="135478" y="79780"/>
                  </a:cubicBezTo>
                  <a:cubicBezTo>
                    <a:pt x="118387" y="95651"/>
                    <a:pt x="92520" y="135012"/>
                    <a:pt x="92520" y="135012"/>
                  </a:cubicBezTo>
                  <a:cubicBezTo>
                    <a:pt x="96611" y="163651"/>
                    <a:pt x="98093" y="192786"/>
                    <a:pt x="104794" y="220929"/>
                  </a:cubicBezTo>
                  <a:cubicBezTo>
                    <a:pt x="108402" y="236085"/>
                    <a:pt x="119190" y="248835"/>
                    <a:pt x="123204" y="263888"/>
                  </a:cubicBezTo>
                  <a:cubicBezTo>
                    <a:pt x="124811" y="269913"/>
                    <a:pt x="135189" y="365612"/>
                    <a:pt x="135478" y="368215"/>
                  </a:cubicBezTo>
                  <a:cubicBezTo>
                    <a:pt x="133432" y="456177"/>
                    <a:pt x="137605" y="544505"/>
                    <a:pt x="129341" y="632102"/>
                  </a:cubicBezTo>
                  <a:cubicBezTo>
                    <a:pt x="127272" y="654037"/>
                    <a:pt x="115437" y="674180"/>
                    <a:pt x="104794" y="693471"/>
                  </a:cubicBezTo>
                  <a:cubicBezTo>
                    <a:pt x="-80604" y="1029508"/>
                    <a:pt x="92301" y="687776"/>
                    <a:pt x="6603" y="859168"/>
                  </a:cubicBezTo>
                  <a:cubicBezTo>
                    <a:pt x="4557" y="867351"/>
                    <a:pt x="-1753" y="875579"/>
                    <a:pt x="466" y="883716"/>
                  </a:cubicBezTo>
                  <a:cubicBezTo>
                    <a:pt x="10861" y="921832"/>
                    <a:pt x="43425" y="994180"/>
                    <a:pt x="43425" y="994180"/>
                  </a:cubicBezTo>
                  <a:cubicBezTo>
                    <a:pt x="45471" y="1035093"/>
                    <a:pt x="46644" y="1076058"/>
                    <a:pt x="49562" y="1116918"/>
                  </a:cubicBezTo>
                  <a:cubicBezTo>
                    <a:pt x="50737" y="1133369"/>
                    <a:pt x="51167" y="1150156"/>
                    <a:pt x="55698" y="1166014"/>
                  </a:cubicBezTo>
                  <a:cubicBezTo>
                    <a:pt x="59468" y="1179208"/>
                    <a:pt x="68358" y="1190376"/>
                    <a:pt x="74109" y="1202835"/>
                  </a:cubicBezTo>
                  <a:cubicBezTo>
                    <a:pt x="80638" y="1216980"/>
                    <a:pt x="83652" y="1232985"/>
                    <a:pt x="92520" y="1245794"/>
                  </a:cubicBezTo>
                  <a:cubicBezTo>
                    <a:pt x="102400" y="1260065"/>
                    <a:pt x="116326" y="1271131"/>
                    <a:pt x="129341" y="1282615"/>
                  </a:cubicBezTo>
                  <a:cubicBezTo>
                    <a:pt x="195772" y="1341230"/>
                    <a:pt x="187949" y="1332508"/>
                    <a:pt x="258217" y="1374669"/>
                  </a:cubicBezTo>
                  <a:cubicBezTo>
                    <a:pt x="294132" y="1428544"/>
                    <a:pt x="272551" y="1404334"/>
                    <a:pt x="399366" y="1436038"/>
                  </a:cubicBezTo>
                  <a:cubicBezTo>
                    <a:pt x="451211" y="1449000"/>
                    <a:pt x="497809" y="1461871"/>
                    <a:pt x="552788" y="1466722"/>
                  </a:cubicBezTo>
                  <a:lnTo>
                    <a:pt x="761443" y="1485133"/>
                  </a:lnTo>
                  <a:cubicBezTo>
                    <a:pt x="800254" y="1488062"/>
                    <a:pt x="839178" y="1489224"/>
                    <a:pt x="878045" y="1491270"/>
                  </a:cubicBezTo>
                  <a:cubicBezTo>
                    <a:pt x="902593" y="1489224"/>
                    <a:pt x="927504" y="1489814"/>
                    <a:pt x="951688" y="1485133"/>
                  </a:cubicBezTo>
                  <a:cubicBezTo>
                    <a:pt x="991146" y="1477496"/>
                    <a:pt x="1029027" y="1463037"/>
                    <a:pt x="1068289" y="1454449"/>
                  </a:cubicBezTo>
                  <a:cubicBezTo>
                    <a:pt x="1094574" y="1448699"/>
                    <a:pt x="1121476" y="1446266"/>
                    <a:pt x="1148069" y="1442175"/>
                  </a:cubicBezTo>
                  <a:cubicBezTo>
                    <a:pt x="1178754" y="1444221"/>
                    <a:pt x="1209967" y="1442281"/>
                    <a:pt x="1240123" y="1448312"/>
                  </a:cubicBezTo>
                  <a:cubicBezTo>
                    <a:pt x="1451432" y="1490573"/>
                    <a:pt x="1166623" y="1458912"/>
                    <a:pt x="1356724" y="1485133"/>
                  </a:cubicBezTo>
                  <a:cubicBezTo>
                    <a:pt x="1397455" y="1490751"/>
                    <a:pt x="1479462" y="1497407"/>
                    <a:pt x="1479462" y="1497407"/>
                  </a:cubicBezTo>
                  <a:cubicBezTo>
                    <a:pt x="1536740" y="1495361"/>
                    <a:pt x="1594348" y="1497741"/>
                    <a:pt x="1651296" y="1491270"/>
                  </a:cubicBezTo>
                  <a:cubicBezTo>
                    <a:pt x="1684818" y="1487461"/>
                    <a:pt x="1716363" y="1473133"/>
                    <a:pt x="1749486" y="1466722"/>
                  </a:cubicBezTo>
                  <a:cubicBezTo>
                    <a:pt x="1779878" y="1460840"/>
                    <a:pt x="1810855" y="1458540"/>
                    <a:pt x="1841540" y="1454449"/>
                  </a:cubicBezTo>
                  <a:cubicBezTo>
                    <a:pt x="1861996" y="1460586"/>
                    <a:pt x="1883807" y="1463308"/>
                    <a:pt x="1902909" y="1472859"/>
                  </a:cubicBezTo>
                  <a:cubicBezTo>
                    <a:pt x="1917199" y="1480004"/>
                    <a:pt x="1925441" y="1496399"/>
                    <a:pt x="1939731" y="1503544"/>
                  </a:cubicBezTo>
                  <a:cubicBezTo>
                    <a:pt x="1950860" y="1509109"/>
                    <a:pt x="1964177" y="1508378"/>
                    <a:pt x="1976552" y="1509681"/>
                  </a:cubicBezTo>
                  <a:cubicBezTo>
                    <a:pt x="2003077" y="1512473"/>
                    <a:pt x="2029739" y="1513772"/>
                    <a:pt x="2056332" y="1515818"/>
                  </a:cubicBezTo>
                  <a:cubicBezTo>
                    <a:pt x="2091108" y="1509681"/>
                    <a:pt x="2126130" y="1504806"/>
                    <a:pt x="2160659" y="1497407"/>
                  </a:cubicBezTo>
                  <a:cubicBezTo>
                    <a:pt x="2183465" y="1492520"/>
                    <a:pt x="2204880" y="1480327"/>
                    <a:pt x="2228166" y="1478996"/>
                  </a:cubicBezTo>
                  <a:cubicBezTo>
                    <a:pt x="2277224" y="1476193"/>
                    <a:pt x="2326356" y="1483087"/>
                    <a:pt x="2375451" y="1485133"/>
                  </a:cubicBezTo>
                  <a:cubicBezTo>
                    <a:pt x="2412273" y="1489224"/>
                    <a:pt x="2449286" y="1491857"/>
                    <a:pt x="2485916" y="1497407"/>
                  </a:cubicBezTo>
                  <a:cubicBezTo>
                    <a:pt x="2516855" y="1502095"/>
                    <a:pt x="2546935" y="1511813"/>
                    <a:pt x="2577970" y="1515818"/>
                  </a:cubicBezTo>
                  <a:cubicBezTo>
                    <a:pt x="2610494" y="1520015"/>
                    <a:pt x="2643430" y="1519909"/>
                    <a:pt x="2676160" y="1521955"/>
                  </a:cubicBezTo>
                  <a:lnTo>
                    <a:pt x="2940047" y="1497407"/>
                  </a:lnTo>
                  <a:cubicBezTo>
                    <a:pt x="2966613" y="1495035"/>
                    <a:pt x="2993287" y="1493924"/>
                    <a:pt x="3019827" y="1491270"/>
                  </a:cubicBezTo>
                  <a:cubicBezTo>
                    <a:pt x="3054669" y="1487786"/>
                    <a:pt x="3089433" y="1483525"/>
                    <a:pt x="3124155" y="1478996"/>
                  </a:cubicBezTo>
                  <a:cubicBezTo>
                    <a:pt x="3136493" y="1477387"/>
                    <a:pt x="3148549" y="1473496"/>
                    <a:pt x="3160976" y="1472859"/>
                  </a:cubicBezTo>
                  <a:cubicBezTo>
                    <a:pt x="3228424" y="1469400"/>
                    <a:pt x="3295988" y="1468768"/>
                    <a:pt x="3363494" y="1466722"/>
                  </a:cubicBezTo>
                  <a:cubicBezTo>
                    <a:pt x="3375534" y="1465796"/>
                    <a:pt x="3494673" y="1459386"/>
                    <a:pt x="3510780" y="1448312"/>
                  </a:cubicBezTo>
                  <a:cubicBezTo>
                    <a:pt x="3528135" y="1436380"/>
                    <a:pt x="3531237" y="1411490"/>
                    <a:pt x="3541465" y="1393079"/>
                  </a:cubicBezTo>
                  <a:cubicBezTo>
                    <a:pt x="3557036" y="1320417"/>
                    <a:pt x="3571557" y="1274315"/>
                    <a:pt x="3566013" y="1196698"/>
                  </a:cubicBezTo>
                  <a:cubicBezTo>
                    <a:pt x="3564491" y="1175395"/>
                    <a:pt x="3553739" y="1155785"/>
                    <a:pt x="3547602" y="1135329"/>
                  </a:cubicBezTo>
                  <a:cubicBezTo>
                    <a:pt x="3545556" y="1110781"/>
                    <a:pt x="3541465" y="1086319"/>
                    <a:pt x="3541465" y="1061686"/>
                  </a:cubicBezTo>
                  <a:cubicBezTo>
                    <a:pt x="3541465" y="1012548"/>
                    <a:pt x="3555982" y="962818"/>
                    <a:pt x="3547602" y="914400"/>
                  </a:cubicBezTo>
                  <a:cubicBezTo>
                    <a:pt x="3537230" y="854470"/>
                    <a:pt x="3516160" y="795515"/>
                    <a:pt x="3486233" y="742567"/>
                  </a:cubicBezTo>
                  <a:cubicBezTo>
                    <a:pt x="3461991" y="699678"/>
                    <a:pt x="3388042" y="632102"/>
                    <a:pt x="3388042" y="632102"/>
                  </a:cubicBezTo>
                  <a:cubicBezTo>
                    <a:pt x="3383951" y="621874"/>
                    <a:pt x="3380326" y="611447"/>
                    <a:pt x="3375768" y="601418"/>
                  </a:cubicBezTo>
                  <a:cubicBezTo>
                    <a:pt x="3370089" y="588925"/>
                    <a:pt x="3358118" y="578298"/>
                    <a:pt x="3357357" y="564596"/>
                  </a:cubicBezTo>
                  <a:cubicBezTo>
                    <a:pt x="3355977" y="539748"/>
                    <a:pt x="3364750" y="515356"/>
                    <a:pt x="3369631" y="490953"/>
                  </a:cubicBezTo>
                  <a:cubicBezTo>
                    <a:pt x="3372939" y="474412"/>
                    <a:pt x="3378041" y="458278"/>
                    <a:pt x="3381905" y="441858"/>
                  </a:cubicBezTo>
                  <a:cubicBezTo>
                    <a:pt x="3386225" y="423500"/>
                    <a:pt x="3390088" y="405037"/>
                    <a:pt x="3394179" y="386626"/>
                  </a:cubicBezTo>
                  <a:cubicBezTo>
                    <a:pt x="3388042" y="345713"/>
                    <a:pt x="3388030" y="303399"/>
                    <a:pt x="3375768" y="263888"/>
                  </a:cubicBezTo>
                  <a:cubicBezTo>
                    <a:pt x="3369210" y="242755"/>
                    <a:pt x="3352073" y="226469"/>
                    <a:pt x="3338947" y="208655"/>
                  </a:cubicBezTo>
                  <a:cubicBezTo>
                    <a:pt x="3305382" y="163102"/>
                    <a:pt x="3276081" y="122820"/>
                    <a:pt x="3222345" y="98191"/>
                  </a:cubicBezTo>
                  <a:cubicBezTo>
                    <a:pt x="3197535" y="86820"/>
                    <a:pt x="3169568" y="83751"/>
                    <a:pt x="3142566" y="79780"/>
                  </a:cubicBezTo>
                  <a:cubicBezTo>
                    <a:pt x="3065399" y="68432"/>
                    <a:pt x="2903915" y="61431"/>
                    <a:pt x="2835720" y="55232"/>
                  </a:cubicBezTo>
                  <a:cubicBezTo>
                    <a:pt x="2813218" y="53187"/>
                    <a:pt x="2790671" y="51591"/>
                    <a:pt x="2768214" y="49096"/>
                  </a:cubicBezTo>
                  <a:cubicBezTo>
                    <a:pt x="2698611" y="41362"/>
                    <a:pt x="2629435" y="29206"/>
                    <a:pt x="2559559" y="24548"/>
                  </a:cubicBezTo>
                  <a:cubicBezTo>
                    <a:pt x="2311791" y="8030"/>
                    <a:pt x="2651444" y="31694"/>
                    <a:pt x="2344767" y="6137"/>
                  </a:cubicBezTo>
                  <a:cubicBezTo>
                    <a:pt x="2312086" y="3414"/>
                    <a:pt x="2279306" y="2046"/>
                    <a:pt x="2246576" y="0"/>
                  </a:cubicBezTo>
                  <a:cubicBezTo>
                    <a:pt x="2097245" y="6137"/>
                    <a:pt x="1947668" y="7887"/>
                    <a:pt x="1798582" y="18411"/>
                  </a:cubicBezTo>
                  <a:cubicBezTo>
                    <a:pt x="1769164" y="20488"/>
                    <a:pt x="1706371" y="42149"/>
                    <a:pt x="1675843" y="55232"/>
                  </a:cubicBezTo>
                  <a:cubicBezTo>
                    <a:pt x="1663230" y="60637"/>
                    <a:pt x="1651635" y="68237"/>
                    <a:pt x="1639022" y="73643"/>
                  </a:cubicBezTo>
                  <a:cubicBezTo>
                    <a:pt x="1622957" y="80528"/>
                    <a:pt x="1606292" y="85917"/>
                    <a:pt x="1589927" y="92054"/>
                  </a:cubicBezTo>
                  <a:cubicBezTo>
                    <a:pt x="1553105" y="90008"/>
                    <a:pt x="1516056" y="90491"/>
                    <a:pt x="1479462" y="85917"/>
                  </a:cubicBezTo>
                  <a:cubicBezTo>
                    <a:pt x="1399903" y="75972"/>
                    <a:pt x="1401736" y="66486"/>
                    <a:pt x="1332176" y="49096"/>
                  </a:cubicBezTo>
                  <a:cubicBezTo>
                    <a:pt x="1269934" y="33536"/>
                    <a:pt x="1259284" y="35936"/>
                    <a:pt x="1191027" y="30685"/>
                  </a:cubicBezTo>
                  <a:lnTo>
                    <a:pt x="810539" y="49096"/>
                  </a:lnTo>
                  <a:cubicBezTo>
                    <a:pt x="794558" y="49984"/>
                    <a:pt x="712097" y="59351"/>
                    <a:pt x="693937" y="61369"/>
                  </a:cubicBezTo>
                  <a:cubicBezTo>
                    <a:pt x="393289" y="39895"/>
                    <a:pt x="522225" y="47056"/>
                    <a:pt x="307312" y="36822"/>
                  </a:cubicBezTo>
                  <a:cubicBezTo>
                    <a:pt x="231508" y="50605"/>
                    <a:pt x="237760" y="35799"/>
                    <a:pt x="209121" y="42959"/>
                  </a:cubicBezTo>
                  <a:close/>
                </a:path>
              </a:pathLst>
            </a:custGeom>
            <a:ln w="31750"/>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Consolas" panose="020B0609020204030204" pitchFamily="49" charset="0"/>
                </a:rPr>
                <a:t>11   12   13   14</a:t>
              </a:r>
            </a:p>
            <a:p>
              <a:pPr algn="ctr"/>
              <a:r>
                <a:rPr lang="en-US" dirty="0">
                  <a:solidFill>
                    <a:schemeClr val="tx1"/>
                  </a:solidFill>
                  <a:latin typeface="Consolas" panose="020B0609020204030204" pitchFamily="49" charset="0"/>
                </a:rPr>
                <a:t>21   22   23   24</a:t>
              </a:r>
            </a:p>
            <a:p>
              <a:pPr algn="ctr"/>
              <a:r>
                <a:rPr lang="en-US" dirty="0">
                  <a:solidFill>
                    <a:schemeClr val="tx1"/>
                  </a:solidFill>
                  <a:latin typeface="Consolas" panose="020B0609020204030204" pitchFamily="49" charset="0"/>
                </a:rPr>
                <a:t>31   32   33   34</a:t>
              </a:r>
            </a:p>
            <a:p>
              <a:pPr algn="ctr"/>
              <a:r>
                <a:rPr lang="en-US" dirty="0">
                  <a:solidFill>
                    <a:schemeClr val="tx1"/>
                  </a:solidFill>
                  <a:latin typeface="Consolas" panose="020B0609020204030204" pitchFamily="49" charset="0"/>
                </a:rPr>
                <a:t>41   42   43   44</a:t>
              </a:r>
            </a:p>
          </p:txBody>
        </p:sp>
      </p:grpSp>
      <p:sp>
        <p:nvSpPr>
          <p:cNvPr id="12" name="Freeform: Shape 11">
            <a:extLst>
              <a:ext uri="{FF2B5EF4-FFF2-40B4-BE49-F238E27FC236}">
                <a16:creationId xmlns:a16="http://schemas.microsoft.com/office/drawing/2014/main" id="{D125BD4C-57EE-14A0-836C-330713D6CDAD}"/>
              </a:ext>
            </a:extLst>
          </p:cNvPr>
          <p:cNvSpPr/>
          <p:nvPr/>
        </p:nvSpPr>
        <p:spPr>
          <a:xfrm>
            <a:off x="7729870" y="1437744"/>
            <a:ext cx="2541181" cy="404038"/>
          </a:xfrm>
          <a:custGeom>
            <a:avLst/>
            <a:gdLst>
              <a:gd name="connsiteX0" fmla="*/ 170121 w 2541181"/>
              <a:gd name="connsiteY0" fmla="*/ 42531 h 404038"/>
              <a:gd name="connsiteX1" fmla="*/ 85060 w 2541181"/>
              <a:gd name="connsiteY1" fmla="*/ 63796 h 404038"/>
              <a:gd name="connsiteX2" fmla="*/ 0 w 2541181"/>
              <a:gd name="connsiteY2" fmla="*/ 159489 h 404038"/>
              <a:gd name="connsiteX3" fmla="*/ 10633 w 2541181"/>
              <a:gd name="connsiteY3" fmla="*/ 265814 h 404038"/>
              <a:gd name="connsiteX4" fmla="*/ 148856 w 2541181"/>
              <a:gd name="connsiteY4" fmla="*/ 372140 h 404038"/>
              <a:gd name="connsiteX5" fmla="*/ 223284 w 2541181"/>
              <a:gd name="connsiteY5" fmla="*/ 382772 h 404038"/>
              <a:gd name="connsiteX6" fmla="*/ 308344 w 2541181"/>
              <a:gd name="connsiteY6" fmla="*/ 404038 h 404038"/>
              <a:gd name="connsiteX7" fmla="*/ 595423 w 2541181"/>
              <a:gd name="connsiteY7" fmla="*/ 393405 h 404038"/>
              <a:gd name="connsiteX8" fmla="*/ 903767 w 2541181"/>
              <a:gd name="connsiteY8" fmla="*/ 372140 h 404038"/>
              <a:gd name="connsiteX9" fmla="*/ 1435395 w 2541181"/>
              <a:gd name="connsiteY9" fmla="*/ 361507 h 404038"/>
              <a:gd name="connsiteX10" fmla="*/ 1616149 w 2541181"/>
              <a:gd name="connsiteY10" fmla="*/ 350875 h 404038"/>
              <a:gd name="connsiteX11" fmla="*/ 1658679 w 2541181"/>
              <a:gd name="connsiteY11" fmla="*/ 340242 h 404038"/>
              <a:gd name="connsiteX12" fmla="*/ 1733107 w 2541181"/>
              <a:gd name="connsiteY12" fmla="*/ 329610 h 404038"/>
              <a:gd name="connsiteX13" fmla="*/ 1796902 w 2541181"/>
              <a:gd name="connsiteY13" fmla="*/ 318977 h 404038"/>
              <a:gd name="connsiteX14" fmla="*/ 1977656 w 2541181"/>
              <a:gd name="connsiteY14" fmla="*/ 287079 h 404038"/>
              <a:gd name="connsiteX15" fmla="*/ 2243470 w 2541181"/>
              <a:gd name="connsiteY15" fmla="*/ 265814 h 404038"/>
              <a:gd name="connsiteX16" fmla="*/ 2509284 w 2541181"/>
              <a:gd name="connsiteY16" fmla="*/ 244549 h 404038"/>
              <a:gd name="connsiteX17" fmla="*/ 2541181 w 2541181"/>
              <a:gd name="connsiteY17" fmla="*/ 191386 h 404038"/>
              <a:gd name="connsiteX18" fmla="*/ 2509284 w 2541181"/>
              <a:gd name="connsiteY18" fmla="*/ 116958 h 404038"/>
              <a:gd name="connsiteX19" fmla="*/ 2392326 w 2541181"/>
              <a:gd name="connsiteY19" fmla="*/ 53163 h 404038"/>
              <a:gd name="connsiteX20" fmla="*/ 2328530 w 2541181"/>
              <a:gd name="connsiteY20" fmla="*/ 31898 h 404038"/>
              <a:gd name="connsiteX21" fmla="*/ 2243470 w 2541181"/>
              <a:gd name="connsiteY21" fmla="*/ 10633 h 404038"/>
              <a:gd name="connsiteX22" fmla="*/ 2137144 w 2541181"/>
              <a:gd name="connsiteY22" fmla="*/ 0 h 404038"/>
              <a:gd name="connsiteX23" fmla="*/ 233916 w 2541181"/>
              <a:gd name="connsiteY23" fmla="*/ 10633 h 404038"/>
              <a:gd name="connsiteX24" fmla="*/ 191386 w 2541181"/>
              <a:gd name="connsiteY24" fmla="*/ 21265 h 404038"/>
              <a:gd name="connsiteX25" fmla="*/ 170121 w 2541181"/>
              <a:gd name="connsiteY25" fmla="*/ 42531 h 40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41181" h="404038">
                <a:moveTo>
                  <a:pt x="170121" y="42531"/>
                </a:moveTo>
                <a:cubicBezTo>
                  <a:pt x="152400" y="49620"/>
                  <a:pt x="110436" y="49296"/>
                  <a:pt x="85060" y="63796"/>
                </a:cubicBezTo>
                <a:cubicBezTo>
                  <a:pt x="45843" y="86206"/>
                  <a:pt x="23663" y="123994"/>
                  <a:pt x="0" y="159489"/>
                </a:cubicBezTo>
                <a:cubicBezTo>
                  <a:pt x="3544" y="194931"/>
                  <a:pt x="-4533" y="233586"/>
                  <a:pt x="10633" y="265814"/>
                </a:cubicBezTo>
                <a:cubicBezTo>
                  <a:pt x="30528" y="308091"/>
                  <a:pt x="102024" y="357730"/>
                  <a:pt x="148856" y="372140"/>
                </a:cubicBezTo>
                <a:cubicBezTo>
                  <a:pt x="172809" y="379510"/>
                  <a:pt x="198709" y="377857"/>
                  <a:pt x="223284" y="382772"/>
                </a:cubicBezTo>
                <a:cubicBezTo>
                  <a:pt x="251942" y="388504"/>
                  <a:pt x="279991" y="396949"/>
                  <a:pt x="308344" y="404038"/>
                </a:cubicBezTo>
                <a:lnTo>
                  <a:pt x="595423" y="393405"/>
                </a:lnTo>
                <a:cubicBezTo>
                  <a:pt x="850437" y="380327"/>
                  <a:pt x="585267" y="381647"/>
                  <a:pt x="903767" y="372140"/>
                </a:cubicBezTo>
                <a:lnTo>
                  <a:pt x="1435395" y="361507"/>
                </a:lnTo>
                <a:cubicBezTo>
                  <a:pt x="1495646" y="357963"/>
                  <a:pt x="1556065" y="356597"/>
                  <a:pt x="1616149" y="350875"/>
                </a:cubicBezTo>
                <a:cubicBezTo>
                  <a:pt x="1630696" y="349490"/>
                  <a:pt x="1644302" y="342856"/>
                  <a:pt x="1658679" y="340242"/>
                </a:cubicBezTo>
                <a:cubicBezTo>
                  <a:pt x="1683336" y="335759"/>
                  <a:pt x="1708337" y="333421"/>
                  <a:pt x="1733107" y="329610"/>
                </a:cubicBezTo>
                <a:cubicBezTo>
                  <a:pt x="1754415" y="326332"/>
                  <a:pt x="1775713" y="322950"/>
                  <a:pt x="1796902" y="318977"/>
                </a:cubicBezTo>
                <a:cubicBezTo>
                  <a:pt x="1908546" y="298044"/>
                  <a:pt x="1880799" y="299186"/>
                  <a:pt x="1977656" y="287079"/>
                </a:cubicBezTo>
                <a:cubicBezTo>
                  <a:pt x="2112533" y="270219"/>
                  <a:pt x="2071920" y="278367"/>
                  <a:pt x="2243470" y="265814"/>
                </a:cubicBezTo>
                <a:lnTo>
                  <a:pt x="2509284" y="244549"/>
                </a:lnTo>
                <a:cubicBezTo>
                  <a:pt x="2519916" y="226828"/>
                  <a:pt x="2541181" y="212052"/>
                  <a:pt x="2541181" y="191386"/>
                </a:cubicBezTo>
                <a:cubicBezTo>
                  <a:pt x="2541181" y="164394"/>
                  <a:pt x="2524763" y="139070"/>
                  <a:pt x="2509284" y="116958"/>
                </a:cubicBezTo>
                <a:cubicBezTo>
                  <a:pt x="2489350" y="88481"/>
                  <a:pt x="2415733" y="62166"/>
                  <a:pt x="2392326" y="53163"/>
                </a:cubicBezTo>
                <a:cubicBezTo>
                  <a:pt x="2371405" y="45116"/>
                  <a:pt x="2350083" y="38056"/>
                  <a:pt x="2328530" y="31898"/>
                </a:cubicBezTo>
                <a:cubicBezTo>
                  <a:pt x="2300429" y="23869"/>
                  <a:pt x="2272298" y="15438"/>
                  <a:pt x="2243470" y="10633"/>
                </a:cubicBezTo>
                <a:cubicBezTo>
                  <a:pt x="2208336" y="4777"/>
                  <a:pt x="2172586" y="3544"/>
                  <a:pt x="2137144" y="0"/>
                </a:cubicBezTo>
                <a:lnTo>
                  <a:pt x="233916" y="10633"/>
                </a:lnTo>
                <a:cubicBezTo>
                  <a:pt x="219304" y="10793"/>
                  <a:pt x="205651" y="18095"/>
                  <a:pt x="191386" y="21265"/>
                </a:cubicBezTo>
                <a:cubicBezTo>
                  <a:pt x="131650" y="34540"/>
                  <a:pt x="187842" y="35442"/>
                  <a:pt x="170121" y="42531"/>
                </a:cubicBezTo>
                <a:close/>
              </a:path>
            </a:pathLst>
          </a:cu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D563FDA-D767-6062-A576-FA16DDB3E6A8}"/>
                  </a:ext>
                </a:extLst>
              </p:cNvPr>
              <p:cNvSpPr txBox="1"/>
              <p:nvPr/>
            </p:nvSpPr>
            <p:spPr>
              <a:xfrm>
                <a:off x="-406268" y="2239204"/>
                <a:ext cx="61457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accent4"/>
                              </a:solidFill>
                              <a:latin typeface="Cambria Math" panose="02040503050406030204" pitchFamily="18" charset="0"/>
                            </a:rPr>
                          </m:ctrlPr>
                        </m:sSubPr>
                        <m:e>
                          <m:r>
                            <a:rPr lang="en-US" sz="2400" i="1">
                              <a:solidFill>
                                <a:schemeClr val="accent4"/>
                              </a:solidFill>
                              <a:latin typeface="Cambria Math" panose="02040503050406030204" pitchFamily="18" charset="0"/>
                            </a:rPr>
                            <m:t>𝐴</m:t>
                          </m:r>
                        </m:e>
                        <m:sub>
                          <m:r>
                            <a:rPr lang="en-US" sz="2400" i="1">
                              <a:solidFill>
                                <a:schemeClr val="accent4"/>
                              </a:solidFill>
                              <a:latin typeface="Cambria Math" panose="02040503050406030204" pitchFamily="18" charset="0"/>
                            </a:rPr>
                            <m:t>𝐹</m:t>
                          </m:r>
                          <m:r>
                            <a:rPr lang="en-US" sz="2400" i="1">
                              <a:solidFill>
                                <a:schemeClr val="accent4"/>
                              </a:solidFill>
                              <a:latin typeface="Cambria Math" panose="02040503050406030204" pitchFamily="18" charset="0"/>
                            </a:rPr>
                            <m:t>1</m:t>
                          </m:r>
                        </m:sub>
                      </m:sSub>
                      <m:r>
                        <a:rPr lang="en-US" sz="2400" b="0" i="1" smtClean="0">
                          <a:solidFill>
                            <a:schemeClr val="accent4"/>
                          </a:solidFill>
                          <a:latin typeface="Cambria Math" panose="02040503050406030204" pitchFamily="18" charset="0"/>
                        </a:rPr>
                        <m:t>={11, 12, 13, 14}</m:t>
                      </m:r>
                    </m:oMath>
                  </m:oMathPara>
                </a14:m>
                <a:endParaRPr lang="en-US" sz="2400" dirty="0"/>
              </a:p>
            </p:txBody>
          </p:sp>
        </mc:Choice>
        <mc:Fallback xmlns="">
          <p:sp>
            <p:nvSpPr>
              <p:cNvPr id="18" name="TextBox 17">
                <a:extLst>
                  <a:ext uri="{FF2B5EF4-FFF2-40B4-BE49-F238E27FC236}">
                    <a16:creationId xmlns:a16="http://schemas.microsoft.com/office/drawing/2014/main" id="{8D563FDA-D767-6062-A576-FA16DDB3E6A8}"/>
                  </a:ext>
                </a:extLst>
              </p:cNvPr>
              <p:cNvSpPr txBox="1">
                <a:spLocks noRot="1" noChangeAspect="1" noMove="1" noResize="1" noEditPoints="1" noAdjustHandles="1" noChangeArrowheads="1" noChangeShapeType="1" noTextEdit="1"/>
              </p:cNvSpPr>
              <p:nvPr/>
            </p:nvSpPr>
            <p:spPr>
              <a:xfrm>
                <a:off x="-406268" y="2239204"/>
                <a:ext cx="6145730" cy="461665"/>
              </a:xfrm>
              <a:prstGeom prst="rect">
                <a:avLst/>
              </a:prstGeom>
              <a:blipFill>
                <a:blip r:embed="rId4"/>
                <a:stretch>
                  <a:fillRect b="-17105"/>
                </a:stretch>
              </a:blipFill>
            </p:spPr>
            <p:txBody>
              <a:bodyPr/>
              <a:lstStyle/>
              <a:p>
                <a:r>
                  <a:rPr lang="en-US">
                    <a:noFill/>
                  </a:rPr>
                  <a:t> </a:t>
                </a:r>
              </a:p>
            </p:txBody>
          </p:sp>
        </mc:Fallback>
      </mc:AlternateContent>
    </p:spTree>
    <p:extLst>
      <p:ext uri="{BB962C8B-B14F-4D97-AF65-F5344CB8AC3E}">
        <p14:creationId xmlns:p14="http://schemas.microsoft.com/office/powerpoint/2010/main" val="389888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32076-1172-4A77-070F-B291519C4F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1F219E-67CD-6673-F5A8-902D8EE697CB}"/>
              </a:ext>
            </a:extLst>
          </p:cNvPr>
          <p:cNvSpPr>
            <a:spLocks noGrp="1"/>
          </p:cNvSpPr>
          <p:nvPr>
            <p:ph type="title"/>
          </p:nvPr>
        </p:nvSpPr>
        <p:spPr/>
        <p:txBody>
          <a:bodyPr/>
          <a:lstStyle/>
          <a:p>
            <a:r>
              <a:rPr lang="en-US" dirty="0"/>
              <a:t>Event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1B2592-5481-33FC-97AE-93DFE6916D0F}"/>
                  </a:ext>
                </a:extLst>
              </p:cNvPr>
              <p:cNvSpPr>
                <a:spLocks noGrp="1"/>
              </p:cNvSpPr>
              <p:nvPr>
                <p:ph idx="1"/>
              </p:nvPr>
            </p:nvSpPr>
            <p:spPr/>
            <p:txBody>
              <a:bodyPr/>
              <a:lstStyle/>
              <a:p>
                <a:pPr marL="0" indent="0">
                  <a:buNone/>
                </a:pPr>
                <a:r>
                  <a:rPr lang="en-US" dirty="0"/>
                  <a:t>The probability of </a:t>
                </a:r>
                <a:r>
                  <a:rPr lang="en-US" b="1" dirty="0">
                    <a:solidFill>
                      <a:schemeClr val="accent3"/>
                    </a:solidFill>
                    <a:latin typeface="Inter Light" panose="020B0604020202020204" charset="0"/>
                    <a:ea typeface="Inter Light" panose="020B0604020202020204" charset="0"/>
                    <a:cs typeface="Inter Light" panose="020B0604020202020204" charset="0"/>
                  </a:rPr>
                  <a:t>event </a:t>
                </a:r>
                <a:r>
                  <a:rPr lang="en-US" dirty="0">
                    <a:latin typeface="Inter Light" panose="020B0604020202020204" charset="0"/>
                    <a:ea typeface="Inter Light" panose="020B0604020202020204" charset="0"/>
                    <a:cs typeface="Inter Light" panose="020B0604020202020204" charset="0"/>
                  </a:rPr>
                  <a:t>is the sum of the probability of the individual samples in the event, i.e.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𝐴</m:t>
                        </m:r>
                      </m:sub>
                      <m:sup/>
                      <m:e>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𝜔</m:t>
                            </m:r>
                          </m:e>
                        </m:d>
                      </m:e>
                    </m:nary>
                  </m:oMath>
                </a14:m>
                <a:endParaRPr lang="en-US" dirty="0">
                  <a:latin typeface="Inter Light" panose="020B0604020202020204" charset="0"/>
                  <a:ea typeface="Inter Light" panose="020B0604020202020204" charset="0"/>
                  <a:cs typeface="Inter Light" panose="020B0604020202020204" charset="0"/>
                </a:endParaRPr>
              </a:p>
              <a:p>
                <a14:m>
                  <m:oMath xmlns:m="http://schemas.openxmlformats.org/officeDocument/2006/math">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𝐴</m:t>
                        </m:r>
                      </m:e>
                      <m:sub>
                        <m:r>
                          <a:rPr lang="en-US" b="0" i="1" smtClean="0">
                            <a:solidFill>
                              <a:schemeClr val="accent4"/>
                            </a:solidFill>
                            <a:latin typeface="Cambria Math" panose="02040503050406030204" pitchFamily="18" charset="0"/>
                          </a:rPr>
                          <m:t>𝐹</m:t>
                        </m:r>
                        <m:r>
                          <a:rPr lang="en-US" b="0" i="1" smtClean="0">
                            <a:solidFill>
                              <a:schemeClr val="accent4"/>
                            </a:solidFill>
                            <a:latin typeface="Cambria Math" panose="02040503050406030204" pitchFamily="18" charset="0"/>
                          </a:rPr>
                          <m:t>1</m:t>
                        </m:r>
                      </m:sub>
                    </m:sSub>
                  </m:oMath>
                </a14:m>
                <a:r>
                  <a:rPr lang="en-US" dirty="0"/>
                  <a:t>: Our first roll is a 1.</a:t>
                </a:r>
              </a:p>
              <a:p>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𝐴</m:t>
                              </m:r>
                            </m:e>
                            <m:sub>
                              <m:r>
                                <a:rPr lang="en-US" i="1">
                                  <a:solidFill>
                                    <a:schemeClr val="accent4"/>
                                  </a:solidFill>
                                  <a:latin typeface="Cambria Math" panose="02040503050406030204" pitchFamily="18" charset="0"/>
                                </a:rPr>
                                <m:t>𝐹</m:t>
                              </m:r>
                              <m:r>
                                <a:rPr lang="en-US" i="1">
                                  <a:solidFill>
                                    <a:schemeClr val="accent4"/>
                                  </a:solidFill>
                                  <a:latin typeface="Cambria Math" panose="02040503050406030204" pitchFamily="18" charset="0"/>
                                </a:rPr>
                                <m:t>1</m:t>
                              </m:r>
                            </m:sub>
                          </m:sSub>
                        </m:e>
                      </m:d>
                      <m:r>
                        <a:rPr lang="en-US" b="0" i="1" smtClean="0">
                          <a:latin typeface="Cambria Math" panose="02040503050406030204" pitchFamily="18" charset="0"/>
                        </a:rPr>
                        <m:t>=</m:t>
                      </m:r>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r>
                            <a:rPr lang="en-US" i="1">
                              <a:solidFill>
                                <a:schemeClr val="accent4"/>
                              </a:solidFill>
                              <a:latin typeface="Cambria Math" panose="02040503050406030204" pitchFamily="18" charset="0"/>
                            </a:rPr>
                            <m:t>11</m:t>
                          </m:r>
                        </m:e>
                      </m:d>
                      <m:r>
                        <a:rPr lang="en-US" b="0" i="0" smtClean="0">
                          <a:latin typeface="Cambria Math" panose="02040503050406030204" pitchFamily="18" charset="0"/>
                        </a:rPr>
                        <m:t>+</m:t>
                      </m:r>
                      <m:r>
                        <m:rPr>
                          <m:sty m:val="p"/>
                        </m:rPr>
                        <a:rPr lang="en-US">
                          <a:latin typeface="Cambria Math" panose="02040503050406030204" pitchFamily="18" charset="0"/>
                        </a:rPr>
                        <m:t>P</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1</m:t>
                          </m:r>
                          <m:r>
                            <a:rPr lang="en-US" b="0" i="1" smtClean="0">
                              <a:solidFill>
                                <a:schemeClr val="accent4"/>
                              </a:solidFill>
                              <a:latin typeface="Cambria Math" panose="02040503050406030204" pitchFamily="18" charset="0"/>
                            </a:rPr>
                            <m:t>2</m:t>
                          </m:r>
                        </m:e>
                      </m:d>
                      <m:r>
                        <a:rPr lang="en-US">
                          <a:latin typeface="Cambria Math" panose="02040503050406030204" pitchFamily="18" charset="0"/>
                        </a:rPr>
                        <m:t>+</m:t>
                      </m:r>
                      <m:r>
                        <m:rPr>
                          <m:sty m:val="p"/>
                        </m:rPr>
                        <a:rPr lang="en-US">
                          <a:latin typeface="Cambria Math" panose="02040503050406030204" pitchFamily="18" charset="0"/>
                        </a:rPr>
                        <m:t>P</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1</m:t>
                          </m:r>
                          <m:r>
                            <a:rPr lang="en-US" b="0" i="1" smtClean="0">
                              <a:solidFill>
                                <a:schemeClr val="accent4"/>
                              </a:solidFill>
                              <a:latin typeface="Cambria Math" panose="02040503050406030204" pitchFamily="18" charset="0"/>
                            </a:rPr>
                            <m:t>3</m:t>
                          </m:r>
                        </m:e>
                      </m:d>
                      <m:r>
                        <a:rPr lang="en-US">
                          <a:latin typeface="Cambria Math" panose="02040503050406030204" pitchFamily="18" charset="0"/>
                        </a:rPr>
                        <m:t>+</m:t>
                      </m:r>
                      <m:r>
                        <m:rPr>
                          <m:sty m:val="p"/>
                        </m:rPr>
                        <a:rPr lang="en-US">
                          <a:latin typeface="Cambria Math" panose="02040503050406030204" pitchFamily="18" charset="0"/>
                        </a:rPr>
                        <m:t>P</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1</m:t>
                          </m:r>
                          <m:r>
                            <a:rPr lang="en-US" b="0" i="1" smtClean="0">
                              <a:solidFill>
                                <a:schemeClr val="accent4"/>
                              </a:solidFill>
                              <a:latin typeface="Cambria Math" panose="02040503050406030204" pitchFamily="18" charset="0"/>
                            </a:rPr>
                            <m:t>4</m:t>
                          </m:r>
                        </m:e>
                      </m:d>
                    </m:oMath>
                  </m:oMathPara>
                </a14:m>
                <a:endParaRPr lang="en-US" dirty="0"/>
              </a:p>
              <a:p>
                <a:pPr marL="0" indent="0">
                  <a:buNone/>
                </a:pPr>
                <a:endParaRPr lang="en-US" dirty="0"/>
              </a:p>
              <a:p>
                <a:pPr marL="0" indent="0">
                  <a:buNone/>
                </a:pPr>
                <a:r>
                  <a:rPr lang="en-US" dirty="0"/>
                  <a:t>For loaded dice where 1 appears 5/8 of the time:</a:t>
                </a:r>
              </a:p>
              <a:p>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𝐴</m:t>
                            </m:r>
                          </m:e>
                          <m:sub>
                            <m:r>
                              <a:rPr lang="en-US" i="1">
                                <a:solidFill>
                                  <a:schemeClr val="accent4"/>
                                </a:solidFill>
                                <a:latin typeface="Cambria Math" panose="02040503050406030204" pitchFamily="18" charset="0"/>
                              </a:rPr>
                              <m:t>𝐹</m:t>
                            </m:r>
                            <m:r>
                              <a:rPr lang="en-US" i="1">
                                <a:solidFill>
                                  <a:schemeClr val="accent4"/>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25</m:t>
                        </m:r>
                      </m:num>
                      <m:den>
                        <m:r>
                          <a:rPr lang="en-US" b="0" i="1" smtClean="0">
                            <a:solidFill>
                              <a:schemeClr val="tx1"/>
                            </a:solidFill>
                            <a:latin typeface="Cambria Math" panose="02040503050406030204" pitchFamily="18" charset="0"/>
                          </a:rPr>
                          <m:t>64</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5</m:t>
                        </m:r>
                      </m:num>
                      <m:den>
                        <m:r>
                          <a:rPr lang="en-US" b="0" i="1" smtClean="0">
                            <a:solidFill>
                              <a:schemeClr val="tx1"/>
                            </a:solidFill>
                            <a:latin typeface="Cambria Math" panose="02040503050406030204" pitchFamily="18" charset="0"/>
                          </a:rPr>
                          <m:t>64</m:t>
                        </m:r>
                      </m:den>
                    </m:f>
                    <m:r>
                      <a:rPr lang="en-US" b="0" i="1" smtClean="0">
                        <a:solidFill>
                          <a:schemeClr val="tx1"/>
                        </a:solidFill>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64</m:t>
                        </m:r>
                      </m:den>
                    </m:f>
                    <m:r>
                      <a:rPr lang="en-US" b="0" i="1" smtClean="0">
                        <a:solidFill>
                          <a:schemeClr val="tx1"/>
                        </a:solidFill>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64</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40</m:t>
                        </m:r>
                      </m:num>
                      <m:den>
                        <m:r>
                          <a:rPr lang="en-US" b="0" i="1" smtClean="0">
                            <a:solidFill>
                              <a:schemeClr val="tx1"/>
                            </a:solidFill>
                            <a:latin typeface="Cambria Math" panose="02040503050406030204" pitchFamily="18" charset="0"/>
                          </a:rPr>
                          <m:t>64</m:t>
                        </m:r>
                      </m:den>
                    </m:f>
                    <m:r>
                      <a:rPr lang="en-US" b="0" i="1" smtClean="0">
                        <a:solidFill>
                          <a:schemeClr val="tx1"/>
                        </a:solidFill>
                        <a:latin typeface="Cambria Math" panose="02040503050406030204" pitchFamily="18" charset="0"/>
                      </a:rPr>
                      <m:t>=62.5%</m:t>
                    </m:r>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91B2592-5481-33FC-97AE-93DFE6916D0F}"/>
                  </a:ext>
                </a:extLst>
              </p:cNvPr>
              <p:cNvSpPr>
                <a:spLocks noGrp="1" noRot="1" noChangeAspect="1" noMove="1" noResize="1" noEditPoints="1" noAdjustHandles="1" noChangeArrowheads="1" noChangeShapeType="1" noTextEdit="1"/>
              </p:cNvSpPr>
              <p:nvPr>
                <p:ph idx="1"/>
              </p:nvPr>
            </p:nvSpPr>
            <p:spPr>
              <a:blipFill>
                <a:blip r:embed="rId2"/>
                <a:stretch>
                  <a:fillRect l="-849" t="-3247" r="-132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3D1E52AA-C79F-F077-B807-77A65978E759}"/>
              </a:ext>
            </a:extLst>
          </p:cNvPr>
          <p:cNvGrpSpPr/>
          <p:nvPr/>
        </p:nvGrpSpPr>
        <p:grpSpPr>
          <a:xfrm>
            <a:off x="6096000" y="1273161"/>
            <a:ext cx="4600474" cy="1521955"/>
            <a:chOff x="3734658" y="5185691"/>
            <a:chExt cx="4600474" cy="1521955"/>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A6F1D9-852B-6BC3-515B-0EB3EAC9FE80}"/>
                    </a:ext>
                  </a:extLst>
                </p:cNvPr>
                <p:cNvSpPr txBox="1"/>
                <p:nvPr/>
              </p:nvSpPr>
              <p:spPr>
                <a:xfrm>
                  <a:off x="3734658" y="5757446"/>
                  <a:ext cx="10350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Ω</m:t>
                        </m:r>
                        <m:r>
                          <a:rPr lang="en-US" sz="2400" b="0" i="1" smtClean="0">
                            <a:latin typeface="Cambria Math" panose="02040503050406030204" pitchFamily="18" charset="0"/>
                          </a:rPr>
                          <m:t>=</m:t>
                        </m:r>
                      </m:oMath>
                    </m:oMathPara>
                  </a14:m>
                  <a:endParaRPr lang="en-US" sz="2400" dirty="0"/>
                </a:p>
              </p:txBody>
            </p:sp>
          </mc:Choice>
          <mc:Fallback xmlns="">
            <p:sp>
              <p:nvSpPr>
                <p:cNvPr id="5" name="TextBox 4">
                  <a:extLst>
                    <a:ext uri="{FF2B5EF4-FFF2-40B4-BE49-F238E27FC236}">
                      <a16:creationId xmlns:a16="http://schemas.microsoft.com/office/drawing/2014/main" id="{C1A6F1D9-852B-6BC3-515B-0EB3EAC9FE80}"/>
                    </a:ext>
                  </a:extLst>
                </p:cNvPr>
                <p:cNvSpPr txBox="1">
                  <a:spLocks noRot="1" noChangeAspect="1" noMove="1" noResize="1" noEditPoints="1" noAdjustHandles="1" noChangeArrowheads="1" noChangeShapeType="1" noTextEdit="1"/>
                </p:cNvSpPr>
                <p:nvPr/>
              </p:nvSpPr>
              <p:spPr>
                <a:xfrm>
                  <a:off x="3734658" y="5757446"/>
                  <a:ext cx="1035050" cy="461665"/>
                </a:xfrm>
                <a:prstGeom prst="rect">
                  <a:avLst/>
                </a:prstGeom>
                <a:blipFill>
                  <a:blip r:embed="rId3"/>
                  <a:stretch>
                    <a:fillRect/>
                  </a:stretch>
                </a:blipFill>
              </p:spPr>
              <p:txBody>
                <a:bodyPr/>
                <a:lstStyle/>
                <a:p>
                  <a:r>
                    <a:rPr lang="en-US">
                      <a:noFill/>
                    </a:rPr>
                    <a:t> </a:t>
                  </a:r>
                </a:p>
              </p:txBody>
            </p:sp>
          </mc:Fallback>
        </mc:AlternateContent>
        <p:sp>
          <p:nvSpPr>
            <p:cNvPr id="6" name="Freeform: Shape 5">
              <a:extLst>
                <a:ext uri="{FF2B5EF4-FFF2-40B4-BE49-F238E27FC236}">
                  <a16:creationId xmlns:a16="http://schemas.microsoft.com/office/drawing/2014/main" id="{B60D7C57-C343-E0E4-3C95-0E596C64537A}"/>
                </a:ext>
              </a:extLst>
            </p:cNvPr>
            <p:cNvSpPr/>
            <p:nvPr/>
          </p:nvSpPr>
          <p:spPr>
            <a:xfrm>
              <a:off x="4767915" y="5185691"/>
              <a:ext cx="3567217" cy="1521955"/>
            </a:xfrm>
            <a:custGeom>
              <a:avLst/>
              <a:gdLst>
                <a:gd name="connsiteX0" fmla="*/ 209121 w 3567217"/>
                <a:gd name="connsiteY0" fmla="*/ 42959 h 1521955"/>
                <a:gd name="connsiteX1" fmla="*/ 135478 w 3567217"/>
                <a:gd name="connsiteY1" fmla="*/ 79780 h 1521955"/>
                <a:gd name="connsiteX2" fmla="*/ 92520 w 3567217"/>
                <a:gd name="connsiteY2" fmla="*/ 135012 h 1521955"/>
                <a:gd name="connsiteX3" fmla="*/ 104794 w 3567217"/>
                <a:gd name="connsiteY3" fmla="*/ 220929 h 1521955"/>
                <a:gd name="connsiteX4" fmla="*/ 123204 w 3567217"/>
                <a:gd name="connsiteY4" fmla="*/ 263888 h 1521955"/>
                <a:gd name="connsiteX5" fmla="*/ 135478 w 3567217"/>
                <a:gd name="connsiteY5" fmla="*/ 368215 h 1521955"/>
                <a:gd name="connsiteX6" fmla="*/ 129341 w 3567217"/>
                <a:gd name="connsiteY6" fmla="*/ 632102 h 1521955"/>
                <a:gd name="connsiteX7" fmla="*/ 104794 w 3567217"/>
                <a:gd name="connsiteY7" fmla="*/ 693471 h 1521955"/>
                <a:gd name="connsiteX8" fmla="*/ 6603 w 3567217"/>
                <a:gd name="connsiteY8" fmla="*/ 859168 h 1521955"/>
                <a:gd name="connsiteX9" fmla="*/ 466 w 3567217"/>
                <a:gd name="connsiteY9" fmla="*/ 883716 h 1521955"/>
                <a:gd name="connsiteX10" fmla="*/ 43425 w 3567217"/>
                <a:gd name="connsiteY10" fmla="*/ 994180 h 1521955"/>
                <a:gd name="connsiteX11" fmla="*/ 49562 w 3567217"/>
                <a:gd name="connsiteY11" fmla="*/ 1116918 h 1521955"/>
                <a:gd name="connsiteX12" fmla="*/ 55698 w 3567217"/>
                <a:gd name="connsiteY12" fmla="*/ 1166014 h 1521955"/>
                <a:gd name="connsiteX13" fmla="*/ 74109 w 3567217"/>
                <a:gd name="connsiteY13" fmla="*/ 1202835 h 1521955"/>
                <a:gd name="connsiteX14" fmla="*/ 92520 w 3567217"/>
                <a:gd name="connsiteY14" fmla="*/ 1245794 h 1521955"/>
                <a:gd name="connsiteX15" fmla="*/ 129341 w 3567217"/>
                <a:gd name="connsiteY15" fmla="*/ 1282615 h 1521955"/>
                <a:gd name="connsiteX16" fmla="*/ 258217 w 3567217"/>
                <a:gd name="connsiteY16" fmla="*/ 1374669 h 1521955"/>
                <a:gd name="connsiteX17" fmla="*/ 399366 w 3567217"/>
                <a:gd name="connsiteY17" fmla="*/ 1436038 h 1521955"/>
                <a:gd name="connsiteX18" fmla="*/ 552788 w 3567217"/>
                <a:gd name="connsiteY18" fmla="*/ 1466722 h 1521955"/>
                <a:gd name="connsiteX19" fmla="*/ 761443 w 3567217"/>
                <a:gd name="connsiteY19" fmla="*/ 1485133 h 1521955"/>
                <a:gd name="connsiteX20" fmla="*/ 878045 w 3567217"/>
                <a:gd name="connsiteY20" fmla="*/ 1491270 h 1521955"/>
                <a:gd name="connsiteX21" fmla="*/ 951688 w 3567217"/>
                <a:gd name="connsiteY21" fmla="*/ 1485133 h 1521955"/>
                <a:gd name="connsiteX22" fmla="*/ 1068289 w 3567217"/>
                <a:gd name="connsiteY22" fmla="*/ 1454449 h 1521955"/>
                <a:gd name="connsiteX23" fmla="*/ 1148069 w 3567217"/>
                <a:gd name="connsiteY23" fmla="*/ 1442175 h 1521955"/>
                <a:gd name="connsiteX24" fmla="*/ 1240123 w 3567217"/>
                <a:gd name="connsiteY24" fmla="*/ 1448312 h 1521955"/>
                <a:gd name="connsiteX25" fmla="*/ 1356724 w 3567217"/>
                <a:gd name="connsiteY25" fmla="*/ 1485133 h 1521955"/>
                <a:gd name="connsiteX26" fmla="*/ 1479462 w 3567217"/>
                <a:gd name="connsiteY26" fmla="*/ 1497407 h 1521955"/>
                <a:gd name="connsiteX27" fmla="*/ 1651296 w 3567217"/>
                <a:gd name="connsiteY27" fmla="*/ 1491270 h 1521955"/>
                <a:gd name="connsiteX28" fmla="*/ 1749486 w 3567217"/>
                <a:gd name="connsiteY28" fmla="*/ 1466722 h 1521955"/>
                <a:gd name="connsiteX29" fmla="*/ 1841540 w 3567217"/>
                <a:gd name="connsiteY29" fmla="*/ 1454449 h 1521955"/>
                <a:gd name="connsiteX30" fmla="*/ 1902909 w 3567217"/>
                <a:gd name="connsiteY30" fmla="*/ 1472859 h 1521955"/>
                <a:gd name="connsiteX31" fmla="*/ 1939731 w 3567217"/>
                <a:gd name="connsiteY31" fmla="*/ 1503544 h 1521955"/>
                <a:gd name="connsiteX32" fmla="*/ 1976552 w 3567217"/>
                <a:gd name="connsiteY32" fmla="*/ 1509681 h 1521955"/>
                <a:gd name="connsiteX33" fmla="*/ 2056332 w 3567217"/>
                <a:gd name="connsiteY33" fmla="*/ 1515818 h 1521955"/>
                <a:gd name="connsiteX34" fmla="*/ 2160659 w 3567217"/>
                <a:gd name="connsiteY34" fmla="*/ 1497407 h 1521955"/>
                <a:gd name="connsiteX35" fmla="*/ 2228166 w 3567217"/>
                <a:gd name="connsiteY35" fmla="*/ 1478996 h 1521955"/>
                <a:gd name="connsiteX36" fmla="*/ 2375451 w 3567217"/>
                <a:gd name="connsiteY36" fmla="*/ 1485133 h 1521955"/>
                <a:gd name="connsiteX37" fmla="*/ 2485916 w 3567217"/>
                <a:gd name="connsiteY37" fmla="*/ 1497407 h 1521955"/>
                <a:gd name="connsiteX38" fmla="*/ 2577970 w 3567217"/>
                <a:gd name="connsiteY38" fmla="*/ 1515818 h 1521955"/>
                <a:gd name="connsiteX39" fmla="*/ 2676160 w 3567217"/>
                <a:gd name="connsiteY39" fmla="*/ 1521955 h 1521955"/>
                <a:gd name="connsiteX40" fmla="*/ 2940047 w 3567217"/>
                <a:gd name="connsiteY40" fmla="*/ 1497407 h 1521955"/>
                <a:gd name="connsiteX41" fmla="*/ 3019827 w 3567217"/>
                <a:gd name="connsiteY41" fmla="*/ 1491270 h 1521955"/>
                <a:gd name="connsiteX42" fmla="*/ 3124155 w 3567217"/>
                <a:gd name="connsiteY42" fmla="*/ 1478996 h 1521955"/>
                <a:gd name="connsiteX43" fmla="*/ 3160976 w 3567217"/>
                <a:gd name="connsiteY43" fmla="*/ 1472859 h 1521955"/>
                <a:gd name="connsiteX44" fmla="*/ 3363494 w 3567217"/>
                <a:gd name="connsiteY44" fmla="*/ 1466722 h 1521955"/>
                <a:gd name="connsiteX45" fmla="*/ 3510780 w 3567217"/>
                <a:gd name="connsiteY45" fmla="*/ 1448312 h 1521955"/>
                <a:gd name="connsiteX46" fmla="*/ 3541465 w 3567217"/>
                <a:gd name="connsiteY46" fmla="*/ 1393079 h 1521955"/>
                <a:gd name="connsiteX47" fmla="*/ 3566013 w 3567217"/>
                <a:gd name="connsiteY47" fmla="*/ 1196698 h 1521955"/>
                <a:gd name="connsiteX48" fmla="*/ 3547602 w 3567217"/>
                <a:gd name="connsiteY48" fmla="*/ 1135329 h 1521955"/>
                <a:gd name="connsiteX49" fmla="*/ 3541465 w 3567217"/>
                <a:gd name="connsiteY49" fmla="*/ 1061686 h 1521955"/>
                <a:gd name="connsiteX50" fmla="*/ 3547602 w 3567217"/>
                <a:gd name="connsiteY50" fmla="*/ 914400 h 1521955"/>
                <a:gd name="connsiteX51" fmla="*/ 3486233 w 3567217"/>
                <a:gd name="connsiteY51" fmla="*/ 742567 h 1521955"/>
                <a:gd name="connsiteX52" fmla="*/ 3388042 w 3567217"/>
                <a:gd name="connsiteY52" fmla="*/ 632102 h 1521955"/>
                <a:gd name="connsiteX53" fmla="*/ 3375768 w 3567217"/>
                <a:gd name="connsiteY53" fmla="*/ 601418 h 1521955"/>
                <a:gd name="connsiteX54" fmla="*/ 3357357 w 3567217"/>
                <a:gd name="connsiteY54" fmla="*/ 564596 h 1521955"/>
                <a:gd name="connsiteX55" fmla="*/ 3369631 w 3567217"/>
                <a:gd name="connsiteY55" fmla="*/ 490953 h 1521955"/>
                <a:gd name="connsiteX56" fmla="*/ 3381905 w 3567217"/>
                <a:gd name="connsiteY56" fmla="*/ 441858 h 1521955"/>
                <a:gd name="connsiteX57" fmla="*/ 3394179 w 3567217"/>
                <a:gd name="connsiteY57" fmla="*/ 386626 h 1521955"/>
                <a:gd name="connsiteX58" fmla="*/ 3375768 w 3567217"/>
                <a:gd name="connsiteY58" fmla="*/ 263888 h 1521955"/>
                <a:gd name="connsiteX59" fmla="*/ 3338947 w 3567217"/>
                <a:gd name="connsiteY59" fmla="*/ 208655 h 1521955"/>
                <a:gd name="connsiteX60" fmla="*/ 3222345 w 3567217"/>
                <a:gd name="connsiteY60" fmla="*/ 98191 h 1521955"/>
                <a:gd name="connsiteX61" fmla="*/ 3142566 w 3567217"/>
                <a:gd name="connsiteY61" fmla="*/ 79780 h 1521955"/>
                <a:gd name="connsiteX62" fmla="*/ 2835720 w 3567217"/>
                <a:gd name="connsiteY62" fmla="*/ 55232 h 1521955"/>
                <a:gd name="connsiteX63" fmla="*/ 2768214 w 3567217"/>
                <a:gd name="connsiteY63" fmla="*/ 49096 h 1521955"/>
                <a:gd name="connsiteX64" fmla="*/ 2559559 w 3567217"/>
                <a:gd name="connsiteY64" fmla="*/ 24548 h 1521955"/>
                <a:gd name="connsiteX65" fmla="*/ 2344767 w 3567217"/>
                <a:gd name="connsiteY65" fmla="*/ 6137 h 1521955"/>
                <a:gd name="connsiteX66" fmla="*/ 2246576 w 3567217"/>
                <a:gd name="connsiteY66" fmla="*/ 0 h 1521955"/>
                <a:gd name="connsiteX67" fmla="*/ 1798582 w 3567217"/>
                <a:gd name="connsiteY67" fmla="*/ 18411 h 1521955"/>
                <a:gd name="connsiteX68" fmla="*/ 1675843 w 3567217"/>
                <a:gd name="connsiteY68" fmla="*/ 55232 h 1521955"/>
                <a:gd name="connsiteX69" fmla="*/ 1639022 w 3567217"/>
                <a:gd name="connsiteY69" fmla="*/ 73643 h 1521955"/>
                <a:gd name="connsiteX70" fmla="*/ 1589927 w 3567217"/>
                <a:gd name="connsiteY70" fmla="*/ 92054 h 1521955"/>
                <a:gd name="connsiteX71" fmla="*/ 1479462 w 3567217"/>
                <a:gd name="connsiteY71" fmla="*/ 85917 h 1521955"/>
                <a:gd name="connsiteX72" fmla="*/ 1332176 w 3567217"/>
                <a:gd name="connsiteY72" fmla="*/ 49096 h 1521955"/>
                <a:gd name="connsiteX73" fmla="*/ 1191027 w 3567217"/>
                <a:gd name="connsiteY73" fmla="*/ 30685 h 1521955"/>
                <a:gd name="connsiteX74" fmla="*/ 810539 w 3567217"/>
                <a:gd name="connsiteY74" fmla="*/ 49096 h 1521955"/>
                <a:gd name="connsiteX75" fmla="*/ 693937 w 3567217"/>
                <a:gd name="connsiteY75" fmla="*/ 61369 h 1521955"/>
                <a:gd name="connsiteX76" fmla="*/ 307312 w 3567217"/>
                <a:gd name="connsiteY76" fmla="*/ 36822 h 1521955"/>
                <a:gd name="connsiteX77" fmla="*/ 209121 w 3567217"/>
                <a:gd name="connsiteY77" fmla="*/ 42959 h 152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567217" h="1521955">
                  <a:moveTo>
                    <a:pt x="209121" y="42959"/>
                  </a:moveTo>
                  <a:cubicBezTo>
                    <a:pt x="180482" y="50119"/>
                    <a:pt x="152514" y="63961"/>
                    <a:pt x="135478" y="79780"/>
                  </a:cubicBezTo>
                  <a:cubicBezTo>
                    <a:pt x="118387" y="95651"/>
                    <a:pt x="92520" y="135012"/>
                    <a:pt x="92520" y="135012"/>
                  </a:cubicBezTo>
                  <a:cubicBezTo>
                    <a:pt x="96611" y="163651"/>
                    <a:pt x="98093" y="192786"/>
                    <a:pt x="104794" y="220929"/>
                  </a:cubicBezTo>
                  <a:cubicBezTo>
                    <a:pt x="108402" y="236085"/>
                    <a:pt x="119190" y="248835"/>
                    <a:pt x="123204" y="263888"/>
                  </a:cubicBezTo>
                  <a:cubicBezTo>
                    <a:pt x="124811" y="269913"/>
                    <a:pt x="135189" y="365612"/>
                    <a:pt x="135478" y="368215"/>
                  </a:cubicBezTo>
                  <a:cubicBezTo>
                    <a:pt x="133432" y="456177"/>
                    <a:pt x="137605" y="544505"/>
                    <a:pt x="129341" y="632102"/>
                  </a:cubicBezTo>
                  <a:cubicBezTo>
                    <a:pt x="127272" y="654037"/>
                    <a:pt x="115437" y="674180"/>
                    <a:pt x="104794" y="693471"/>
                  </a:cubicBezTo>
                  <a:cubicBezTo>
                    <a:pt x="-80604" y="1029508"/>
                    <a:pt x="92301" y="687776"/>
                    <a:pt x="6603" y="859168"/>
                  </a:cubicBezTo>
                  <a:cubicBezTo>
                    <a:pt x="4557" y="867351"/>
                    <a:pt x="-1753" y="875579"/>
                    <a:pt x="466" y="883716"/>
                  </a:cubicBezTo>
                  <a:cubicBezTo>
                    <a:pt x="10861" y="921832"/>
                    <a:pt x="43425" y="994180"/>
                    <a:pt x="43425" y="994180"/>
                  </a:cubicBezTo>
                  <a:cubicBezTo>
                    <a:pt x="45471" y="1035093"/>
                    <a:pt x="46644" y="1076058"/>
                    <a:pt x="49562" y="1116918"/>
                  </a:cubicBezTo>
                  <a:cubicBezTo>
                    <a:pt x="50737" y="1133369"/>
                    <a:pt x="51167" y="1150156"/>
                    <a:pt x="55698" y="1166014"/>
                  </a:cubicBezTo>
                  <a:cubicBezTo>
                    <a:pt x="59468" y="1179208"/>
                    <a:pt x="68358" y="1190376"/>
                    <a:pt x="74109" y="1202835"/>
                  </a:cubicBezTo>
                  <a:cubicBezTo>
                    <a:pt x="80638" y="1216980"/>
                    <a:pt x="83652" y="1232985"/>
                    <a:pt x="92520" y="1245794"/>
                  </a:cubicBezTo>
                  <a:cubicBezTo>
                    <a:pt x="102400" y="1260065"/>
                    <a:pt x="116326" y="1271131"/>
                    <a:pt x="129341" y="1282615"/>
                  </a:cubicBezTo>
                  <a:cubicBezTo>
                    <a:pt x="195772" y="1341230"/>
                    <a:pt x="187949" y="1332508"/>
                    <a:pt x="258217" y="1374669"/>
                  </a:cubicBezTo>
                  <a:cubicBezTo>
                    <a:pt x="294132" y="1428544"/>
                    <a:pt x="272551" y="1404334"/>
                    <a:pt x="399366" y="1436038"/>
                  </a:cubicBezTo>
                  <a:cubicBezTo>
                    <a:pt x="451211" y="1449000"/>
                    <a:pt x="497809" y="1461871"/>
                    <a:pt x="552788" y="1466722"/>
                  </a:cubicBezTo>
                  <a:lnTo>
                    <a:pt x="761443" y="1485133"/>
                  </a:lnTo>
                  <a:cubicBezTo>
                    <a:pt x="800254" y="1488062"/>
                    <a:pt x="839178" y="1489224"/>
                    <a:pt x="878045" y="1491270"/>
                  </a:cubicBezTo>
                  <a:cubicBezTo>
                    <a:pt x="902593" y="1489224"/>
                    <a:pt x="927504" y="1489814"/>
                    <a:pt x="951688" y="1485133"/>
                  </a:cubicBezTo>
                  <a:cubicBezTo>
                    <a:pt x="991146" y="1477496"/>
                    <a:pt x="1029027" y="1463037"/>
                    <a:pt x="1068289" y="1454449"/>
                  </a:cubicBezTo>
                  <a:cubicBezTo>
                    <a:pt x="1094574" y="1448699"/>
                    <a:pt x="1121476" y="1446266"/>
                    <a:pt x="1148069" y="1442175"/>
                  </a:cubicBezTo>
                  <a:cubicBezTo>
                    <a:pt x="1178754" y="1444221"/>
                    <a:pt x="1209967" y="1442281"/>
                    <a:pt x="1240123" y="1448312"/>
                  </a:cubicBezTo>
                  <a:cubicBezTo>
                    <a:pt x="1451432" y="1490573"/>
                    <a:pt x="1166623" y="1458912"/>
                    <a:pt x="1356724" y="1485133"/>
                  </a:cubicBezTo>
                  <a:cubicBezTo>
                    <a:pt x="1397455" y="1490751"/>
                    <a:pt x="1479462" y="1497407"/>
                    <a:pt x="1479462" y="1497407"/>
                  </a:cubicBezTo>
                  <a:cubicBezTo>
                    <a:pt x="1536740" y="1495361"/>
                    <a:pt x="1594348" y="1497741"/>
                    <a:pt x="1651296" y="1491270"/>
                  </a:cubicBezTo>
                  <a:cubicBezTo>
                    <a:pt x="1684818" y="1487461"/>
                    <a:pt x="1716363" y="1473133"/>
                    <a:pt x="1749486" y="1466722"/>
                  </a:cubicBezTo>
                  <a:cubicBezTo>
                    <a:pt x="1779878" y="1460840"/>
                    <a:pt x="1810855" y="1458540"/>
                    <a:pt x="1841540" y="1454449"/>
                  </a:cubicBezTo>
                  <a:cubicBezTo>
                    <a:pt x="1861996" y="1460586"/>
                    <a:pt x="1883807" y="1463308"/>
                    <a:pt x="1902909" y="1472859"/>
                  </a:cubicBezTo>
                  <a:cubicBezTo>
                    <a:pt x="1917199" y="1480004"/>
                    <a:pt x="1925441" y="1496399"/>
                    <a:pt x="1939731" y="1503544"/>
                  </a:cubicBezTo>
                  <a:cubicBezTo>
                    <a:pt x="1950860" y="1509109"/>
                    <a:pt x="1964177" y="1508378"/>
                    <a:pt x="1976552" y="1509681"/>
                  </a:cubicBezTo>
                  <a:cubicBezTo>
                    <a:pt x="2003077" y="1512473"/>
                    <a:pt x="2029739" y="1513772"/>
                    <a:pt x="2056332" y="1515818"/>
                  </a:cubicBezTo>
                  <a:cubicBezTo>
                    <a:pt x="2091108" y="1509681"/>
                    <a:pt x="2126130" y="1504806"/>
                    <a:pt x="2160659" y="1497407"/>
                  </a:cubicBezTo>
                  <a:cubicBezTo>
                    <a:pt x="2183465" y="1492520"/>
                    <a:pt x="2204880" y="1480327"/>
                    <a:pt x="2228166" y="1478996"/>
                  </a:cubicBezTo>
                  <a:cubicBezTo>
                    <a:pt x="2277224" y="1476193"/>
                    <a:pt x="2326356" y="1483087"/>
                    <a:pt x="2375451" y="1485133"/>
                  </a:cubicBezTo>
                  <a:cubicBezTo>
                    <a:pt x="2412273" y="1489224"/>
                    <a:pt x="2449286" y="1491857"/>
                    <a:pt x="2485916" y="1497407"/>
                  </a:cubicBezTo>
                  <a:cubicBezTo>
                    <a:pt x="2516855" y="1502095"/>
                    <a:pt x="2546935" y="1511813"/>
                    <a:pt x="2577970" y="1515818"/>
                  </a:cubicBezTo>
                  <a:cubicBezTo>
                    <a:pt x="2610494" y="1520015"/>
                    <a:pt x="2643430" y="1519909"/>
                    <a:pt x="2676160" y="1521955"/>
                  </a:cubicBezTo>
                  <a:lnTo>
                    <a:pt x="2940047" y="1497407"/>
                  </a:lnTo>
                  <a:cubicBezTo>
                    <a:pt x="2966613" y="1495035"/>
                    <a:pt x="2993287" y="1493924"/>
                    <a:pt x="3019827" y="1491270"/>
                  </a:cubicBezTo>
                  <a:cubicBezTo>
                    <a:pt x="3054669" y="1487786"/>
                    <a:pt x="3089433" y="1483525"/>
                    <a:pt x="3124155" y="1478996"/>
                  </a:cubicBezTo>
                  <a:cubicBezTo>
                    <a:pt x="3136493" y="1477387"/>
                    <a:pt x="3148549" y="1473496"/>
                    <a:pt x="3160976" y="1472859"/>
                  </a:cubicBezTo>
                  <a:cubicBezTo>
                    <a:pt x="3228424" y="1469400"/>
                    <a:pt x="3295988" y="1468768"/>
                    <a:pt x="3363494" y="1466722"/>
                  </a:cubicBezTo>
                  <a:cubicBezTo>
                    <a:pt x="3375534" y="1465796"/>
                    <a:pt x="3494673" y="1459386"/>
                    <a:pt x="3510780" y="1448312"/>
                  </a:cubicBezTo>
                  <a:cubicBezTo>
                    <a:pt x="3528135" y="1436380"/>
                    <a:pt x="3531237" y="1411490"/>
                    <a:pt x="3541465" y="1393079"/>
                  </a:cubicBezTo>
                  <a:cubicBezTo>
                    <a:pt x="3557036" y="1320417"/>
                    <a:pt x="3571557" y="1274315"/>
                    <a:pt x="3566013" y="1196698"/>
                  </a:cubicBezTo>
                  <a:cubicBezTo>
                    <a:pt x="3564491" y="1175395"/>
                    <a:pt x="3553739" y="1155785"/>
                    <a:pt x="3547602" y="1135329"/>
                  </a:cubicBezTo>
                  <a:cubicBezTo>
                    <a:pt x="3545556" y="1110781"/>
                    <a:pt x="3541465" y="1086319"/>
                    <a:pt x="3541465" y="1061686"/>
                  </a:cubicBezTo>
                  <a:cubicBezTo>
                    <a:pt x="3541465" y="1012548"/>
                    <a:pt x="3555982" y="962818"/>
                    <a:pt x="3547602" y="914400"/>
                  </a:cubicBezTo>
                  <a:cubicBezTo>
                    <a:pt x="3537230" y="854470"/>
                    <a:pt x="3516160" y="795515"/>
                    <a:pt x="3486233" y="742567"/>
                  </a:cubicBezTo>
                  <a:cubicBezTo>
                    <a:pt x="3461991" y="699678"/>
                    <a:pt x="3388042" y="632102"/>
                    <a:pt x="3388042" y="632102"/>
                  </a:cubicBezTo>
                  <a:cubicBezTo>
                    <a:pt x="3383951" y="621874"/>
                    <a:pt x="3380326" y="611447"/>
                    <a:pt x="3375768" y="601418"/>
                  </a:cubicBezTo>
                  <a:cubicBezTo>
                    <a:pt x="3370089" y="588925"/>
                    <a:pt x="3358118" y="578298"/>
                    <a:pt x="3357357" y="564596"/>
                  </a:cubicBezTo>
                  <a:cubicBezTo>
                    <a:pt x="3355977" y="539748"/>
                    <a:pt x="3364750" y="515356"/>
                    <a:pt x="3369631" y="490953"/>
                  </a:cubicBezTo>
                  <a:cubicBezTo>
                    <a:pt x="3372939" y="474412"/>
                    <a:pt x="3378041" y="458278"/>
                    <a:pt x="3381905" y="441858"/>
                  </a:cubicBezTo>
                  <a:cubicBezTo>
                    <a:pt x="3386225" y="423500"/>
                    <a:pt x="3390088" y="405037"/>
                    <a:pt x="3394179" y="386626"/>
                  </a:cubicBezTo>
                  <a:cubicBezTo>
                    <a:pt x="3388042" y="345713"/>
                    <a:pt x="3388030" y="303399"/>
                    <a:pt x="3375768" y="263888"/>
                  </a:cubicBezTo>
                  <a:cubicBezTo>
                    <a:pt x="3369210" y="242755"/>
                    <a:pt x="3352073" y="226469"/>
                    <a:pt x="3338947" y="208655"/>
                  </a:cubicBezTo>
                  <a:cubicBezTo>
                    <a:pt x="3305382" y="163102"/>
                    <a:pt x="3276081" y="122820"/>
                    <a:pt x="3222345" y="98191"/>
                  </a:cubicBezTo>
                  <a:cubicBezTo>
                    <a:pt x="3197535" y="86820"/>
                    <a:pt x="3169568" y="83751"/>
                    <a:pt x="3142566" y="79780"/>
                  </a:cubicBezTo>
                  <a:cubicBezTo>
                    <a:pt x="3065399" y="68432"/>
                    <a:pt x="2903915" y="61431"/>
                    <a:pt x="2835720" y="55232"/>
                  </a:cubicBezTo>
                  <a:cubicBezTo>
                    <a:pt x="2813218" y="53187"/>
                    <a:pt x="2790671" y="51591"/>
                    <a:pt x="2768214" y="49096"/>
                  </a:cubicBezTo>
                  <a:cubicBezTo>
                    <a:pt x="2698611" y="41362"/>
                    <a:pt x="2629435" y="29206"/>
                    <a:pt x="2559559" y="24548"/>
                  </a:cubicBezTo>
                  <a:cubicBezTo>
                    <a:pt x="2311791" y="8030"/>
                    <a:pt x="2651444" y="31694"/>
                    <a:pt x="2344767" y="6137"/>
                  </a:cubicBezTo>
                  <a:cubicBezTo>
                    <a:pt x="2312086" y="3414"/>
                    <a:pt x="2279306" y="2046"/>
                    <a:pt x="2246576" y="0"/>
                  </a:cubicBezTo>
                  <a:cubicBezTo>
                    <a:pt x="2097245" y="6137"/>
                    <a:pt x="1947668" y="7887"/>
                    <a:pt x="1798582" y="18411"/>
                  </a:cubicBezTo>
                  <a:cubicBezTo>
                    <a:pt x="1769164" y="20488"/>
                    <a:pt x="1706371" y="42149"/>
                    <a:pt x="1675843" y="55232"/>
                  </a:cubicBezTo>
                  <a:cubicBezTo>
                    <a:pt x="1663230" y="60637"/>
                    <a:pt x="1651635" y="68237"/>
                    <a:pt x="1639022" y="73643"/>
                  </a:cubicBezTo>
                  <a:cubicBezTo>
                    <a:pt x="1622957" y="80528"/>
                    <a:pt x="1606292" y="85917"/>
                    <a:pt x="1589927" y="92054"/>
                  </a:cubicBezTo>
                  <a:cubicBezTo>
                    <a:pt x="1553105" y="90008"/>
                    <a:pt x="1516056" y="90491"/>
                    <a:pt x="1479462" y="85917"/>
                  </a:cubicBezTo>
                  <a:cubicBezTo>
                    <a:pt x="1399903" y="75972"/>
                    <a:pt x="1401736" y="66486"/>
                    <a:pt x="1332176" y="49096"/>
                  </a:cubicBezTo>
                  <a:cubicBezTo>
                    <a:pt x="1269934" y="33536"/>
                    <a:pt x="1259284" y="35936"/>
                    <a:pt x="1191027" y="30685"/>
                  </a:cubicBezTo>
                  <a:lnTo>
                    <a:pt x="810539" y="49096"/>
                  </a:lnTo>
                  <a:cubicBezTo>
                    <a:pt x="794558" y="49984"/>
                    <a:pt x="712097" y="59351"/>
                    <a:pt x="693937" y="61369"/>
                  </a:cubicBezTo>
                  <a:cubicBezTo>
                    <a:pt x="393289" y="39895"/>
                    <a:pt x="522225" y="47056"/>
                    <a:pt x="307312" y="36822"/>
                  </a:cubicBezTo>
                  <a:cubicBezTo>
                    <a:pt x="231508" y="50605"/>
                    <a:pt x="237760" y="35799"/>
                    <a:pt x="209121" y="42959"/>
                  </a:cubicBezTo>
                  <a:close/>
                </a:path>
              </a:pathLst>
            </a:custGeom>
            <a:ln w="31750"/>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Consolas" panose="020B0609020204030204" pitchFamily="49" charset="0"/>
                </a:rPr>
                <a:t>11   12   13   14</a:t>
              </a:r>
            </a:p>
            <a:p>
              <a:pPr algn="ctr"/>
              <a:r>
                <a:rPr lang="en-US" dirty="0">
                  <a:solidFill>
                    <a:schemeClr val="tx1"/>
                  </a:solidFill>
                  <a:latin typeface="Consolas" panose="020B0609020204030204" pitchFamily="49" charset="0"/>
                </a:rPr>
                <a:t>21   22   23   24</a:t>
              </a:r>
            </a:p>
            <a:p>
              <a:pPr algn="ctr"/>
              <a:r>
                <a:rPr lang="en-US" dirty="0">
                  <a:solidFill>
                    <a:schemeClr val="tx1"/>
                  </a:solidFill>
                  <a:latin typeface="Consolas" panose="020B0609020204030204" pitchFamily="49" charset="0"/>
                </a:rPr>
                <a:t>31   32   33   34</a:t>
              </a:r>
            </a:p>
            <a:p>
              <a:pPr algn="ctr"/>
              <a:r>
                <a:rPr lang="en-US" dirty="0">
                  <a:solidFill>
                    <a:schemeClr val="tx1"/>
                  </a:solidFill>
                  <a:latin typeface="Consolas" panose="020B0609020204030204" pitchFamily="49" charset="0"/>
                </a:rPr>
                <a:t>41   42   43   44</a:t>
              </a:r>
            </a:p>
          </p:txBody>
        </p:sp>
      </p:grpSp>
      <p:sp>
        <p:nvSpPr>
          <p:cNvPr id="12" name="Freeform: Shape 11">
            <a:extLst>
              <a:ext uri="{FF2B5EF4-FFF2-40B4-BE49-F238E27FC236}">
                <a16:creationId xmlns:a16="http://schemas.microsoft.com/office/drawing/2014/main" id="{0E56F2BA-46ED-280A-C0FC-F11ED23179B0}"/>
              </a:ext>
            </a:extLst>
          </p:cNvPr>
          <p:cNvSpPr/>
          <p:nvPr/>
        </p:nvSpPr>
        <p:spPr>
          <a:xfrm>
            <a:off x="7729870" y="1437744"/>
            <a:ext cx="2541181" cy="404038"/>
          </a:xfrm>
          <a:custGeom>
            <a:avLst/>
            <a:gdLst>
              <a:gd name="connsiteX0" fmla="*/ 170121 w 2541181"/>
              <a:gd name="connsiteY0" fmla="*/ 42531 h 404038"/>
              <a:gd name="connsiteX1" fmla="*/ 85060 w 2541181"/>
              <a:gd name="connsiteY1" fmla="*/ 63796 h 404038"/>
              <a:gd name="connsiteX2" fmla="*/ 0 w 2541181"/>
              <a:gd name="connsiteY2" fmla="*/ 159489 h 404038"/>
              <a:gd name="connsiteX3" fmla="*/ 10633 w 2541181"/>
              <a:gd name="connsiteY3" fmla="*/ 265814 h 404038"/>
              <a:gd name="connsiteX4" fmla="*/ 148856 w 2541181"/>
              <a:gd name="connsiteY4" fmla="*/ 372140 h 404038"/>
              <a:gd name="connsiteX5" fmla="*/ 223284 w 2541181"/>
              <a:gd name="connsiteY5" fmla="*/ 382772 h 404038"/>
              <a:gd name="connsiteX6" fmla="*/ 308344 w 2541181"/>
              <a:gd name="connsiteY6" fmla="*/ 404038 h 404038"/>
              <a:gd name="connsiteX7" fmla="*/ 595423 w 2541181"/>
              <a:gd name="connsiteY7" fmla="*/ 393405 h 404038"/>
              <a:gd name="connsiteX8" fmla="*/ 903767 w 2541181"/>
              <a:gd name="connsiteY8" fmla="*/ 372140 h 404038"/>
              <a:gd name="connsiteX9" fmla="*/ 1435395 w 2541181"/>
              <a:gd name="connsiteY9" fmla="*/ 361507 h 404038"/>
              <a:gd name="connsiteX10" fmla="*/ 1616149 w 2541181"/>
              <a:gd name="connsiteY10" fmla="*/ 350875 h 404038"/>
              <a:gd name="connsiteX11" fmla="*/ 1658679 w 2541181"/>
              <a:gd name="connsiteY11" fmla="*/ 340242 h 404038"/>
              <a:gd name="connsiteX12" fmla="*/ 1733107 w 2541181"/>
              <a:gd name="connsiteY12" fmla="*/ 329610 h 404038"/>
              <a:gd name="connsiteX13" fmla="*/ 1796902 w 2541181"/>
              <a:gd name="connsiteY13" fmla="*/ 318977 h 404038"/>
              <a:gd name="connsiteX14" fmla="*/ 1977656 w 2541181"/>
              <a:gd name="connsiteY14" fmla="*/ 287079 h 404038"/>
              <a:gd name="connsiteX15" fmla="*/ 2243470 w 2541181"/>
              <a:gd name="connsiteY15" fmla="*/ 265814 h 404038"/>
              <a:gd name="connsiteX16" fmla="*/ 2509284 w 2541181"/>
              <a:gd name="connsiteY16" fmla="*/ 244549 h 404038"/>
              <a:gd name="connsiteX17" fmla="*/ 2541181 w 2541181"/>
              <a:gd name="connsiteY17" fmla="*/ 191386 h 404038"/>
              <a:gd name="connsiteX18" fmla="*/ 2509284 w 2541181"/>
              <a:gd name="connsiteY18" fmla="*/ 116958 h 404038"/>
              <a:gd name="connsiteX19" fmla="*/ 2392326 w 2541181"/>
              <a:gd name="connsiteY19" fmla="*/ 53163 h 404038"/>
              <a:gd name="connsiteX20" fmla="*/ 2328530 w 2541181"/>
              <a:gd name="connsiteY20" fmla="*/ 31898 h 404038"/>
              <a:gd name="connsiteX21" fmla="*/ 2243470 w 2541181"/>
              <a:gd name="connsiteY21" fmla="*/ 10633 h 404038"/>
              <a:gd name="connsiteX22" fmla="*/ 2137144 w 2541181"/>
              <a:gd name="connsiteY22" fmla="*/ 0 h 404038"/>
              <a:gd name="connsiteX23" fmla="*/ 233916 w 2541181"/>
              <a:gd name="connsiteY23" fmla="*/ 10633 h 404038"/>
              <a:gd name="connsiteX24" fmla="*/ 191386 w 2541181"/>
              <a:gd name="connsiteY24" fmla="*/ 21265 h 404038"/>
              <a:gd name="connsiteX25" fmla="*/ 170121 w 2541181"/>
              <a:gd name="connsiteY25" fmla="*/ 42531 h 40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41181" h="404038">
                <a:moveTo>
                  <a:pt x="170121" y="42531"/>
                </a:moveTo>
                <a:cubicBezTo>
                  <a:pt x="152400" y="49620"/>
                  <a:pt x="110436" y="49296"/>
                  <a:pt x="85060" y="63796"/>
                </a:cubicBezTo>
                <a:cubicBezTo>
                  <a:pt x="45843" y="86206"/>
                  <a:pt x="23663" y="123994"/>
                  <a:pt x="0" y="159489"/>
                </a:cubicBezTo>
                <a:cubicBezTo>
                  <a:pt x="3544" y="194931"/>
                  <a:pt x="-4533" y="233586"/>
                  <a:pt x="10633" y="265814"/>
                </a:cubicBezTo>
                <a:cubicBezTo>
                  <a:pt x="30528" y="308091"/>
                  <a:pt x="102024" y="357730"/>
                  <a:pt x="148856" y="372140"/>
                </a:cubicBezTo>
                <a:cubicBezTo>
                  <a:pt x="172809" y="379510"/>
                  <a:pt x="198709" y="377857"/>
                  <a:pt x="223284" y="382772"/>
                </a:cubicBezTo>
                <a:cubicBezTo>
                  <a:pt x="251942" y="388504"/>
                  <a:pt x="279991" y="396949"/>
                  <a:pt x="308344" y="404038"/>
                </a:cubicBezTo>
                <a:lnTo>
                  <a:pt x="595423" y="393405"/>
                </a:lnTo>
                <a:cubicBezTo>
                  <a:pt x="850437" y="380327"/>
                  <a:pt x="585267" y="381647"/>
                  <a:pt x="903767" y="372140"/>
                </a:cubicBezTo>
                <a:lnTo>
                  <a:pt x="1435395" y="361507"/>
                </a:lnTo>
                <a:cubicBezTo>
                  <a:pt x="1495646" y="357963"/>
                  <a:pt x="1556065" y="356597"/>
                  <a:pt x="1616149" y="350875"/>
                </a:cubicBezTo>
                <a:cubicBezTo>
                  <a:pt x="1630696" y="349490"/>
                  <a:pt x="1644302" y="342856"/>
                  <a:pt x="1658679" y="340242"/>
                </a:cubicBezTo>
                <a:cubicBezTo>
                  <a:pt x="1683336" y="335759"/>
                  <a:pt x="1708337" y="333421"/>
                  <a:pt x="1733107" y="329610"/>
                </a:cubicBezTo>
                <a:cubicBezTo>
                  <a:pt x="1754415" y="326332"/>
                  <a:pt x="1775713" y="322950"/>
                  <a:pt x="1796902" y="318977"/>
                </a:cubicBezTo>
                <a:cubicBezTo>
                  <a:pt x="1908546" y="298044"/>
                  <a:pt x="1880799" y="299186"/>
                  <a:pt x="1977656" y="287079"/>
                </a:cubicBezTo>
                <a:cubicBezTo>
                  <a:pt x="2112533" y="270219"/>
                  <a:pt x="2071920" y="278367"/>
                  <a:pt x="2243470" y="265814"/>
                </a:cubicBezTo>
                <a:lnTo>
                  <a:pt x="2509284" y="244549"/>
                </a:lnTo>
                <a:cubicBezTo>
                  <a:pt x="2519916" y="226828"/>
                  <a:pt x="2541181" y="212052"/>
                  <a:pt x="2541181" y="191386"/>
                </a:cubicBezTo>
                <a:cubicBezTo>
                  <a:pt x="2541181" y="164394"/>
                  <a:pt x="2524763" y="139070"/>
                  <a:pt x="2509284" y="116958"/>
                </a:cubicBezTo>
                <a:cubicBezTo>
                  <a:pt x="2489350" y="88481"/>
                  <a:pt x="2415733" y="62166"/>
                  <a:pt x="2392326" y="53163"/>
                </a:cubicBezTo>
                <a:cubicBezTo>
                  <a:pt x="2371405" y="45116"/>
                  <a:pt x="2350083" y="38056"/>
                  <a:pt x="2328530" y="31898"/>
                </a:cubicBezTo>
                <a:cubicBezTo>
                  <a:pt x="2300429" y="23869"/>
                  <a:pt x="2272298" y="15438"/>
                  <a:pt x="2243470" y="10633"/>
                </a:cubicBezTo>
                <a:cubicBezTo>
                  <a:pt x="2208336" y="4777"/>
                  <a:pt x="2172586" y="3544"/>
                  <a:pt x="2137144" y="0"/>
                </a:cubicBezTo>
                <a:lnTo>
                  <a:pt x="233916" y="10633"/>
                </a:lnTo>
                <a:cubicBezTo>
                  <a:pt x="219304" y="10793"/>
                  <a:pt x="205651" y="18095"/>
                  <a:pt x="191386" y="21265"/>
                </a:cubicBezTo>
                <a:cubicBezTo>
                  <a:pt x="131650" y="34540"/>
                  <a:pt x="187842" y="35442"/>
                  <a:pt x="170121" y="42531"/>
                </a:cubicBezTo>
                <a:close/>
              </a:path>
            </a:pathLst>
          </a:cu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E25A7CE-BAB9-225F-B99F-A7E5E36CEA24}"/>
                  </a:ext>
                </a:extLst>
              </p:cNvPr>
              <p:cNvSpPr txBox="1"/>
              <p:nvPr/>
            </p:nvSpPr>
            <p:spPr>
              <a:xfrm>
                <a:off x="-406268" y="2239204"/>
                <a:ext cx="61457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accent4"/>
                              </a:solidFill>
                              <a:latin typeface="Cambria Math" panose="02040503050406030204" pitchFamily="18" charset="0"/>
                            </a:rPr>
                          </m:ctrlPr>
                        </m:sSubPr>
                        <m:e>
                          <m:r>
                            <a:rPr lang="en-US" sz="2400" i="1">
                              <a:solidFill>
                                <a:schemeClr val="accent4"/>
                              </a:solidFill>
                              <a:latin typeface="Cambria Math" panose="02040503050406030204" pitchFamily="18" charset="0"/>
                            </a:rPr>
                            <m:t>𝐴</m:t>
                          </m:r>
                        </m:e>
                        <m:sub>
                          <m:r>
                            <a:rPr lang="en-US" sz="2400" i="1">
                              <a:solidFill>
                                <a:schemeClr val="accent4"/>
                              </a:solidFill>
                              <a:latin typeface="Cambria Math" panose="02040503050406030204" pitchFamily="18" charset="0"/>
                            </a:rPr>
                            <m:t>𝐹</m:t>
                          </m:r>
                          <m:r>
                            <a:rPr lang="en-US" sz="2400" i="1">
                              <a:solidFill>
                                <a:schemeClr val="accent4"/>
                              </a:solidFill>
                              <a:latin typeface="Cambria Math" panose="02040503050406030204" pitchFamily="18" charset="0"/>
                            </a:rPr>
                            <m:t>1</m:t>
                          </m:r>
                        </m:sub>
                      </m:sSub>
                      <m:r>
                        <a:rPr lang="en-US" sz="2400" b="0" i="1" smtClean="0">
                          <a:solidFill>
                            <a:schemeClr val="accent4"/>
                          </a:solidFill>
                          <a:latin typeface="Cambria Math" panose="02040503050406030204" pitchFamily="18" charset="0"/>
                        </a:rPr>
                        <m:t>={11, 12, 13, 14}</m:t>
                      </m:r>
                    </m:oMath>
                  </m:oMathPara>
                </a14:m>
                <a:endParaRPr lang="en-US" sz="2400" dirty="0"/>
              </a:p>
            </p:txBody>
          </p:sp>
        </mc:Choice>
        <mc:Fallback xmlns="">
          <p:sp>
            <p:nvSpPr>
              <p:cNvPr id="18" name="TextBox 17">
                <a:extLst>
                  <a:ext uri="{FF2B5EF4-FFF2-40B4-BE49-F238E27FC236}">
                    <a16:creationId xmlns:a16="http://schemas.microsoft.com/office/drawing/2014/main" id="{CE25A7CE-BAB9-225F-B99F-A7E5E36CEA24}"/>
                  </a:ext>
                </a:extLst>
              </p:cNvPr>
              <p:cNvSpPr txBox="1">
                <a:spLocks noRot="1" noChangeAspect="1" noMove="1" noResize="1" noEditPoints="1" noAdjustHandles="1" noChangeArrowheads="1" noChangeShapeType="1" noTextEdit="1"/>
              </p:cNvSpPr>
              <p:nvPr/>
            </p:nvSpPr>
            <p:spPr>
              <a:xfrm>
                <a:off x="-406268" y="2239204"/>
                <a:ext cx="6145730" cy="461665"/>
              </a:xfrm>
              <a:prstGeom prst="rect">
                <a:avLst/>
              </a:prstGeom>
              <a:blipFill>
                <a:blip r:embed="rId4"/>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52B6E1-2906-B9C9-EF0F-1220747A4BB2}"/>
                  </a:ext>
                </a:extLst>
              </p:cNvPr>
              <p:cNvSpPr txBox="1"/>
              <p:nvPr/>
            </p:nvSpPr>
            <p:spPr>
              <a:xfrm>
                <a:off x="7729870" y="4654845"/>
                <a:ext cx="3683320" cy="923330"/>
              </a:xfrm>
              <a:prstGeom prst="rect">
                <a:avLst/>
              </a:prstGeom>
              <a:noFill/>
            </p:spPr>
            <p:txBody>
              <a:bodyPr wrap="square">
                <a:spAutoFit/>
              </a:bodyPr>
              <a:lstStyle/>
              <a:p>
                <a:r>
                  <a:rPr lang="en-US" dirty="0">
                    <a:solidFill>
                      <a:schemeClr val="tx1"/>
                    </a:solidFill>
                    <a:latin typeface="Inter Light" panose="02000403000000020004" pitchFamily="2" charset="0"/>
                    <a:ea typeface="Inter Light" panose="02000403000000020004" pitchFamily="2" charset="0"/>
                    <a:cs typeface="Inter Light" panose="02000403000000020004" pitchFamily="2" charset="0"/>
                  </a:rPr>
                  <a:t>From earlier:</a:t>
                </a:r>
              </a:p>
              <a:p>
                <a:pPr marL="285750" indent="-285750">
                  <a:buFont typeface="Arial" panose="020B0604020202020204" pitchFamily="34" charset="0"/>
                  <a:buChar char="•"/>
                </a:pPr>
                <a14:m>
                  <m:oMath xmlns:m="http://schemas.openxmlformats.org/officeDocument/2006/math">
                    <m:r>
                      <a:rPr lang="en-US" b="1" i="1" smtClean="0">
                        <a:solidFill>
                          <a:schemeClr val="tx1"/>
                        </a:solidFill>
                        <a:latin typeface="Cambria Math" panose="02040503050406030204" pitchFamily="18" charset="0"/>
                      </a:rPr>
                      <m:t>𝑷</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11</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25</m:t>
                    </m:r>
                    <m:r>
                      <m:rPr>
                        <m:lit/>
                      </m:rP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64</m:t>
                    </m:r>
                  </m:oMath>
                </a14:m>
                <a:endParaRPr lang="en-US" dirty="0">
                  <a:solidFill>
                    <a:schemeClr val="tx1"/>
                  </a:solidFill>
                </a:endParaRPr>
              </a:p>
              <a:p>
                <a:pPr marL="285750" indent="-285750">
                  <a:buFont typeface="Arial" panose="020B0604020202020204" pitchFamily="34" charset="0"/>
                  <a:buChar char="•"/>
                </a:pPr>
                <a14:m>
                  <m:oMath xmlns:m="http://schemas.openxmlformats.org/officeDocument/2006/math">
                    <m:r>
                      <a:rPr lang="en-US" b="1" i="1">
                        <a:solidFill>
                          <a:schemeClr val="tx1"/>
                        </a:solidFill>
                        <a:latin typeface="Cambria Math" panose="02040503050406030204" pitchFamily="18" charset="0"/>
                      </a:rPr>
                      <m:t>𝑷</m:t>
                    </m:r>
                    <m:d>
                      <m:dPr>
                        <m:ctrlPr>
                          <a:rPr lang="en-US" i="1">
                            <a:solidFill>
                              <a:schemeClr val="tx1"/>
                            </a:solidFill>
                            <a:latin typeface="Cambria Math" panose="02040503050406030204" pitchFamily="18" charset="0"/>
                          </a:rPr>
                        </m:ctrlPr>
                      </m:dPr>
                      <m:e>
                        <m:r>
                          <a:rPr lang="en-US" i="1" smtClean="0">
                            <a:solidFill>
                              <a:schemeClr val="tx1"/>
                            </a:solidFill>
                            <a:latin typeface="Cambria Math" panose="02040503050406030204" pitchFamily="18" charset="0"/>
                          </a:rPr>
                          <m:t>12</m:t>
                        </m:r>
                      </m:e>
                    </m:d>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𝑷</m:t>
                    </m:r>
                    <m:d>
                      <m:dPr>
                        <m:ctrlPr>
                          <a:rPr lang="en-US" i="1">
                            <a:solidFill>
                              <a:schemeClr val="tx1"/>
                            </a:solidFill>
                            <a:latin typeface="Cambria Math" panose="02040503050406030204" pitchFamily="18" charset="0"/>
                          </a:rPr>
                        </m:ctrlPr>
                      </m:dPr>
                      <m:e>
                        <m:r>
                          <a:rPr lang="en-US" i="1" smtClean="0">
                            <a:solidFill>
                              <a:schemeClr val="tx1"/>
                            </a:solidFill>
                            <a:latin typeface="Cambria Math" panose="02040503050406030204" pitchFamily="18" charset="0"/>
                          </a:rPr>
                          <m:t>13</m:t>
                        </m:r>
                      </m:e>
                    </m:d>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𝑷</m:t>
                    </m:r>
                    <m:d>
                      <m:dPr>
                        <m:ctrlPr>
                          <a:rPr lang="en-US" i="1">
                            <a:solidFill>
                              <a:schemeClr val="tx1"/>
                            </a:solidFill>
                            <a:latin typeface="Cambria Math" panose="02040503050406030204" pitchFamily="18" charset="0"/>
                          </a:rPr>
                        </m:ctrlPr>
                      </m:dPr>
                      <m:e>
                        <m:r>
                          <a:rPr lang="en-US" i="1" smtClean="0">
                            <a:solidFill>
                              <a:schemeClr val="tx1"/>
                            </a:solidFill>
                            <a:latin typeface="Cambria Math" panose="02040503050406030204" pitchFamily="18" charset="0"/>
                          </a:rPr>
                          <m:t>14</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5</m:t>
                    </m:r>
                    <m:r>
                      <m:rPr>
                        <m:lit/>
                      </m:rP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64</m:t>
                    </m:r>
                  </m:oMath>
                </a14:m>
                <a:endParaRPr lang="en-US" dirty="0">
                  <a:solidFill>
                    <a:schemeClr val="tx1"/>
                  </a:solidFill>
                </a:endParaRPr>
              </a:p>
            </p:txBody>
          </p:sp>
        </mc:Choice>
        <mc:Fallback xmlns="">
          <p:sp>
            <p:nvSpPr>
              <p:cNvPr id="8" name="TextBox 7">
                <a:extLst>
                  <a:ext uri="{FF2B5EF4-FFF2-40B4-BE49-F238E27FC236}">
                    <a16:creationId xmlns:a16="http://schemas.microsoft.com/office/drawing/2014/main" id="{E452B6E1-2906-B9C9-EF0F-1220747A4BB2}"/>
                  </a:ext>
                </a:extLst>
              </p:cNvPr>
              <p:cNvSpPr txBox="1">
                <a:spLocks noRot="1" noChangeAspect="1" noMove="1" noResize="1" noEditPoints="1" noAdjustHandles="1" noChangeArrowheads="1" noChangeShapeType="1" noTextEdit="1"/>
              </p:cNvSpPr>
              <p:nvPr/>
            </p:nvSpPr>
            <p:spPr>
              <a:xfrm>
                <a:off x="7729870" y="4654845"/>
                <a:ext cx="3683320" cy="923330"/>
              </a:xfrm>
              <a:prstGeom prst="rect">
                <a:avLst/>
              </a:prstGeom>
              <a:blipFill>
                <a:blip r:embed="rId5"/>
                <a:stretch>
                  <a:fillRect l="-1325" t="-3974" b="-7285"/>
                </a:stretch>
              </a:blipFill>
            </p:spPr>
            <p:txBody>
              <a:bodyPr/>
              <a:lstStyle/>
              <a:p>
                <a:r>
                  <a:rPr lang="en-US">
                    <a:noFill/>
                  </a:rPr>
                  <a:t> </a:t>
                </a:r>
              </a:p>
            </p:txBody>
          </p:sp>
        </mc:Fallback>
      </mc:AlternateContent>
    </p:spTree>
    <p:extLst>
      <p:ext uri="{BB962C8B-B14F-4D97-AF65-F5344CB8AC3E}">
        <p14:creationId xmlns:p14="http://schemas.microsoft.com/office/powerpoint/2010/main" val="3698641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69BAA-1415-B0DC-AA07-87947D6D2AEE}"/>
              </a:ext>
            </a:extLst>
          </p:cNvPr>
          <p:cNvSpPr>
            <a:spLocks noGrp="1"/>
          </p:cNvSpPr>
          <p:nvPr>
            <p:ph type="title"/>
          </p:nvPr>
        </p:nvSpPr>
        <p:spPr/>
        <p:txBody>
          <a:bodyPr/>
          <a:lstStyle/>
          <a:p>
            <a:r>
              <a:rPr lang="en-US" dirty="0"/>
              <a:t>A 9 Percent Chance</a:t>
            </a:r>
          </a:p>
        </p:txBody>
      </p:sp>
      <p:sp>
        <p:nvSpPr>
          <p:cNvPr id="3" name="Content Placeholder 2">
            <a:extLst>
              <a:ext uri="{FF2B5EF4-FFF2-40B4-BE49-F238E27FC236}">
                <a16:creationId xmlns:a16="http://schemas.microsoft.com/office/drawing/2014/main" id="{DCD9C8F3-F80F-48A3-B032-225E312E38B7}"/>
              </a:ext>
            </a:extLst>
          </p:cNvPr>
          <p:cNvSpPr>
            <a:spLocks noGrp="1"/>
          </p:cNvSpPr>
          <p:nvPr>
            <p:ph idx="1"/>
          </p:nvPr>
        </p:nvSpPr>
        <p:spPr/>
        <p:txBody>
          <a:bodyPr/>
          <a:lstStyle/>
          <a:p>
            <a:pPr marL="0" indent="0">
              <a:buNone/>
            </a:pPr>
            <a:r>
              <a:rPr lang="en-US" dirty="0"/>
              <a:t>”A team of researchers from the University of Hawaiʻi at </a:t>
            </a:r>
            <a:r>
              <a:rPr lang="en-US" dirty="0" err="1"/>
              <a:t>Mānoa</a:t>
            </a:r>
            <a:r>
              <a:rPr lang="en-US" dirty="0"/>
              <a:t> </a:t>
            </a:r>
            <a:r>
              <a:rPr lang="en-US" dirty="0">
                <a:hlinkClick r:id="rId2"/>
              </a:rPr>
              <a:t>published a study this week</a:t>
            </a:r>
            <a:r>
              <a:rPr lang="en-US" dirty="0"/>
              <a:t> that estimated the probability of a magnitude 9+ earthquake in the Aleutian Islands—an event with sufficient power to create a mega-tsunami especially threatening to Hawaiʻi. In the next 50 years, they report, there is a 9 percent chance of such an event.” - </a:t>
            </a:r>
            <a:r>
              <a:rPr lang="en-US" dirty="0">
                <a:hlinkClick r:id="rId3"/>
              </a:rPr>
              <a:t>The School of Ocean and Earth Science and Technology at the University of Hawai‘i at </a:t>
            </a:r>
            <a:r>
              <a:rPr lang="en-US" dirty="0" err="1">
                <a:hlinkClick r:id="rId3"/>
              </a:rPr>
              <a:t>Mānoa</a:t>
            </a:r>
            <a:endParaRPr lang="en-US" dirty="0"/>
          </a:p>
          <a:p>
            <a:pPr marL="0" indent="0">
              <a:buNone/>
            </a:pPr>
            <a:endParaRPr lang="en-US" dirty="0"/>
          </a:p>
        </p:txBody>
      </p:sp>
    </p:spTree>
    <p:extLst>
      <p:ext uri="{BB962C8B-B14F-4D97-AF65-F5344CB8AC3E}">
        <p14:creationId xmlns:p14="http://schemas.microsoft.com/office/powerpoint/2010/main" val="3727774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860579E-8D67-36BB-F828-D5EE5119E1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F170C6-1665-0AAC-57B5-1344EE913D45}"/>
              </a:ext>
            </a:extLst>
          </p:cNvPr>
          <p:cNvSpPr>
            <a:spLocks noGrp="1"/>
          </p:cNvSpPr>
          <p:nvPr>
            <p:ph type="title"/>
          </p:nvPr>
        </p:nvSpPr>
        <p:spPr/>
        <p:txBody>
          <a:bodyPr/>
          <a:lstStyle/>
          <a:p>
            <a:r>
              <a:rPr lang="en-US" dirty="0"/>
              <a:t>Understanding Check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A8D60C-8617-9B9F-6097-207A4AF86778}"/>
                  </a:ext>
                </a:extLst>
              </p:cNvPr>
              <p:cNvSpPr>
                <a:spLocks noGrp="1"/>
              </p:cNvSpPr>
              <p:nvPr>
                <p:ph idx="1"/>
              </p:nvPr>
            </p:nvSpPr>
            <p:spPr/>
            <p:txBody>
              <a:bodyPr/>
              <a:lstStyle/>
              <a:p>
                <a:pPr marL="0" indent="0">
                  <a:buNone/>
                </a:pPr>
                <a:r>
                  <a:rPr lang="en-US" dirty="0"/>
                  <a:t>Suppose we roll two loaded 4 sided dice where 1 appears 5/8 of the time, i.e.</a:t>
                </a:r>
              </a:p>
              <a:p>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rgbClr val="7030A0"/>
                            </a:solidFill>
                            <a:latin typeface="Cambria Math" panose="02040503050406030204" pitchFamily="18" charset="0"/>
                          </a:rPr>
                          <m:t>11</m:t>
                        </m:r>
                      </m:e>
                    </m:d>
                    <m:r>
                      <a:rPr lang="en-US" i="1">
                        <a:latin typeface="Cambria Math" panose="02040503050406030204" pitchFamily="18" charset="0"/>
                      </a:rPr>
                      <m:t>=25</m:t>
                    </m:r>
                    <m:r>
                      <m:rPr>
                        <m:lit/>
                      </m:rPr>
                      <a:rPr lang="en-US" i="1">
                        <a:latin typeface="Cambria Math" panose="02040503050406030204" pitchFamily="18" charset="0"/>
                      </a:rPr>
                      <m:t>/</m:t>
                    </m:r>
                    <m:r>
                      <a:rPr lang="en-US" i="1">
                        <a:latin typeface="Cambria Math" panose="02040503050406030204" pitchFamily="18" charset="0"/>
                      </a:rPr>
                      <m:t>64</m:t>
                    </m:r>
                  </m:oMath>
                </a14:m>
                <a:endParaRPr lang="en-US" dirty="0"/>
              </a:p>
              <a:p>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21</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31</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41</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12</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13</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14</m:t>
                        </m:r>
                      </m:e>
                    </m:d>
                    <m:r>
                      <a:rPr lang="en-US" i="1">
                        <a:latin typeface="Cambria Math" panose="02040503050406030204" pitchFamily="18" charset="0"/>
                      </a:rPr>
                      <m:t>=</m:t>
                    </m:r>
                    <m:r>
                      <a:rPr lang="en-US" b="0" i="1" smtClean="0">
                        <a:latin typeface="Cambria Math" panose="02040503050406030204" pitchFamily="18" charset="0"/>
                      </a:rPr>
                      <m:t>5/64</m:t>
                    </m:r>
                  </m:oMath>
                </a14:m>
                <a:endParaRPr lang="en-US" dirty="0"/>
              </a:p>
              <a:p>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5"/>
                            </a:solidFill>
                            <a:latin typeface="Cambria Math" panose="02040503050406030204" pitchFamily="18" charset="0"/>
                          </a:rPr>
                          <m:t>22</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5"/>
                            </a:solidFill>
                            <a:latin typeface="Cambria Math" panose="02040503050406030204" pitchFamily="18" charset="0"/>
                          </a:rPr>
                          <m:t>23</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5"/>
                            </a:solidFill>
                            <a:latin typeface="Cambria Math" panose="02040503050406030204" pitchFamily="18" charset="0"/>
                          </a:rPr>
                          <m:t>44</m:t>
                        </m:r>
                      </m:e>
                    </m:d>
                    <m:r>
                      <a:rPr lang="en-US" i="1">
                        <a:latin typeface="Cambria Math" panose="02040503050406030204" pitchFamily="18" charset="0"/>
                      </a:rPr>
                      <m:t>=1/64</m:t>
                    </m:r>
                  </m:oMath>
                </a14:m>
                <a:endParaRPr lang="en-US" dirty="0"/>
              </a:p>
              <a:p>
                <a:pPr marL="0" indent="0">
                  <a:buNone/>
                </a:pPr>
                <a:endParaRPr lang="en-US" dirty="0"/>
              </a:p>
              <a:p>
                <a:pPr marL="0" indent="0">
                  <a:buNone/>
                </a:pPr>
                <a:r>
                  <a:rPr lang="en-US" dirty="0"/>
                  <a:t>What is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a:latin typeface="Cambria Math" panose="02040503050406030204" pitchFamily="18" charset="0"/>
                              </a:rPr>
                              <m:t>𝐴</m:t>
                            </m:r>
                          </m:e>
                          <m:sub>
                            <m:r>
                              <a:rPr lang="en-US" b="0" i="1">
                                <a:latin typeface="Cambria Math" panose="02040503050406030204" pitchFamily="18" charset="0"/>
                              </a:rPr>
                              <m:t>2</m:t>
                            </m:r>
                            <m:r>
                              <a:rPr lang="en-US" b="0" i="1">
                                <a:latin typeface="Cambria Math" panose="02040503050406030204" pitchFamily="18" charset="0"/>
                              </a:rPr>
                              <m:t>𝑛𝑑𝑔𝑟𝑒𝑎𝑡𝑒𝑟</m:t>
                            </m:r>
                          </m:sub>
                        </m:sSub>
                      </m:e>
                    </m:d>
                  </m:oMath>
                </a14:m>
                <a:r>
                  <a:rPr lang="en-US" dirty="0"/>
                  <a:t>?</a:t>
                </a:r>
              </a:p>
            </p:txBody>
          </p:sp>
        </mc:Choice>
        <mc:Fallback xmlns="">
          <p:sp>
            <p:nvSpPr>
              <p:cNvPr id="3" name="Content Placeholder 2">
                <a:extLst>
                  <a:ext uri="{FF2B5EF4-FFF2-40B4-BE49-F238E27FC236}">
                    <a16:creationId xmlns:a16="http://schemas.microsoft.com/office/drawing/2014/main" id="{A9A8D60C-8617-9B9F-6097-207A4AF86778}"/>
                  </a:ext>
                </a:extLst>
              </p:cNvPr>
              <p:cNvSpPr>
                <a:spLocks noGrp="1" noRot="1" noChangeAspect="1" noMove="1" noResize="1" noEditPoints="1" noAdjustHandles="1" noChangeArrowheads="1" noChangeShapeType="1" noTextEdit="1"/>
              </p:cNvSpPr>
              <p:nvPr>
                <p:ph idx="1"/>
              </p:nvPr>
            </p:nvSpPr>
            <p:spPr>
              <a:blipFill>
                <a:blip r:embed="rId2"/>
                <a:stretch>
                  <a:fillRect l="-849" t="-54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F331D0D-CCF8-22B9-BB8C-FA37FBC1AC22}"/>
              </a:ext>
            </a:extLst>
          </p:cNvPr>
          <p:cNvPicPr>
            <a:picLocks noChangeAspect="1"/>
          </p:cNvPicPr>
          <p:nvPr/>
        </p:nvPicPr>
        <p:blipFill>
          <a:blip r:embed="rId3"/>
          <a:stretch>
            <a:fillRect/>
          </a:stretch>
        </p:blipFill>
        <p:spPr>
          <a:xfrm>
            <a:off x="9443545" y="2447270"/>
            <a:ext cx="1996769" cy="1271277"/>
          </a:xfrm>
          <a:prstGeom prst="rect">
            <a:avLst/>
          </a:prstGeom>
        </p:spPr>
      </p:pic>
      <p:grpSp>
        <p:nvGrpSpPr>
          <p:cNvPr id="12" name="Group 11">
            <a:extLst>
              <a:ext uri="{FF2B5EF4-FFF2-40B4-BE49-F238E27FC236}">
                <a16:creationId xmlns:a16="http://schemas.microsoft.com/office/drawing/2014/main" id="{53E4BD00-AA78-A3D6-D411-798A781B3D33}"/>
              </a:ext>
            </a:extLst>
          </p:cNvPr>
          <p:cNvGrpSpPr/>
          <p:nvPr/>
        </p:nvGrpSpPr>
        <p:grpSpPr>
          <a:xfrm>
            <a:off x="259938" y="5145051"/>
            <a:ext cx="4600474" cy="1521955"/>
            <a:chOff x="3734658" y="5185691"/>
            <a:chExt cx="4600474" cy="1521955"/>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2DACF3-6EE0-FB72-41BD-134B88E0F946}"/>
                    </a:ext>
                  </a:extLst>
                </p:cNvPr>
                <p:cNvSpPr txBox="1"/>
                <p:nvPr/>
              </p:nvSpPr>
              <p:spPr>
                <a:xfrm>
                  <a:off x="3734658" y="5757446"/>
                  <a:ext cx="10350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Ω</m:t>
                        </m:r>
                        <m:r>
                          <a:rPr lang="en-US" sz="2400" b="0" i="1"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102DACF3-6EE0-FB72-41BD-134B88E0F946}"/>
                    </a:ext>
                  </a:extLst>
                </p:cNvPr>
                <p:cNvSpPr txBox="1">
                  <a:spLocks noRot="1" noChangeAspect="1" noMove="1" noResize="1" noEditPoints="1" noAdjustHandles="1" noChangeArrowheads="1" noChangeShapeType="1" noTextEdit="1"/>
                </p:cNvSpPr>
                <p:nvPr/>
              </p:nvSpPr>
              <p:spPr>
                <a:xfrm>
                  <a:off x="3734658" y="5757446"/>
                  <a:ext cx="1035050" cy="461665"/>
                </a:xfrm>
                <a:prstGeom prst="rect">
                  <a:avLst/>
                </a:prstGeom>
                <a:blipFill>
                  <a:blip r:embed="rId4"/>
                  <a:stretch>
                    <a:fillRect/>
                  </a:stretch>
                </a:blipFill>
              </p:spPr>
              <p:txBody>
                <a:bodyPr/>
                <a:lstStyle/>
                <a:p>
                  <a:r>
                    <a:rPr lang="en-US">
                      <a:noFill/>
                    </a:rPr>
                    <a:t> </a:t>
                  </a:r>
                </a:p>
              </p:txBody>
            </p:sp>
          </mc:Fallback>
        </mc:AlternateContent>
        <p:sp>
          <p:nvSpPr>
            <p:cNvPr id="14" name="Freeform: Shape 13">
              <a:extLst>
                <a:ext uri="{FF2B5EF4-FFF2-40B4-BE49-F238E27FC236}">
                  <a16:creationId xmlns:a16="http://schemas.microsoft.com/office/drawing/2014/main" id="{30900A20-E74B-16C2-B5B1-F3D23812C352}"/>
                </a:ext>
              </a:extLst>
            </p:cNvPr>
            <p:cNvSpPr/>
            <p:nvPr/>
          </p:nvSpPr>
          <p:spPr>
            <a:xfrm>
              <a:off x="4767915" y="5185691"/>
              <a:ext cx="3567217" cy="1521955"/>
            </a:xfrm>
            <a:custGeom>
              <a:avLst/>
              <a:gdLst>
                <a:gd name="connsiteX0" fmla="*/ 209121 w 3567217"/>
                <a:gd name="connsiteY0" fmla="*/ 42959 h 1521955"/>
                <a:gd name="connsiteX1" fmla="*/ 135478 w 3567217"/>
                <a:gd name="connsiteY1" fmla="*/ 79780 h 1521955"/>
                <a:gd name="connsiteX2" fmla="*/ 92520 w 3567217"/>
                <a:gd name="connsiteY2" fmla="*/ 135012 h 1521955"/>
                <a:gd name="connsiteX3" fmla="*/ 104794 w 3567217"/>
                <a:gd name="connsiteY3" fmla="*/ 220929 h 1521955"/>
                <a:gd name="connsiteX4" fmla="*/ 123204 w 3567217"/>
                <a:gd name="connsiteY4" fmla="*/ 263888 h 1521955"/>
                <a:gd name="connsiteX5" fmla="*/ 135478 w 3567217"/>
                <a:gd name="connsiteY5" fmla="*/ 368215 h 1521955"/>
                <a:gd name="connsiteX6" fmla="*/ 129341 w 3567217"/>
                <a:gd name="connsiteY6" fmla="*/ 632102 h 1521955"/>
                <a:gd name="connsiteX7" fmla="*/ 104794 w 3567217"/>
                <a:gd name="connsiteY7" fmla="*/ 693471 h 1521955"/>
                <a:gd name="connsiteX8" fmla="*/ 6603 w 3567217"/>
                <a:gd name="connsiteY8" fmla="*/ 859168 h 1521955"/>
                <a:gd name="connsiteX9" fmla="*/ 466 w 3567217"/>
                <a:gd name="connsiteY9" fmla="*/ 883716 h 1521955"/>
                <a:gd name="connsiteX10" fmla="*/ 43425 w 3567217"/>
                <a:gd name="connsiteY10" fmla="*/ 994180 h 1521955"/>
                <a:gd name="connsiteX11" fmla="*/ 49562 w 3567217"/>
                <a:gd name="connsiteY11" fmla="*/ 1116918 h 1521955"/>
                <a:gd name="connsiteX12" fmla="*/ 55698 w 3567217"/>
                <a:gd name="connsiteY12" fmla="*/ 1166014 h 1521955"/>
                <a:gd name="connsiteX13" fmla="*/ 74109 w 3567217"/>
                <a:gd name="connsiteY13" fmla="*/ 1202835 h 1521955"/>
                <a:gd name="connsiteX14" fmla="*/ 92520 w 3567217"/>
                <a:gd name="connsiteY14" fmla="*/ 1245794 h 1521955"/>
                <a:gd name="connsiteX15" fmla="*/ 129341 w 3567217"/>
                <a:gd name="connsiteY15" fmla="*/ 1282615 h 1521955"/>
                <a:gd name="connsiteX16" fmla="*/ 258217 w 3567217"/>
                <a:gd name="connsiteY16" fmla="*/ 1374669 h 1521955"/>
                <a:gd name="connsiteX17" fmla="*/ 399366 w 3567217"/>
                <a:gd name="connsiteY17" fmla="*/ 1436038 h 1521955"/>
                <a:gd name="connsiteX18" fmla="*/ 552788 w 3567217"/>
                <a:gd name="connsiteY18" fmla="*/ 1466722 h 1521955"/>
                <a:gd name="connsiteX19" fmla="*/ 761443 w 3567217"/>
                <a:gd name="connsiteY19" fmla="*/ 1485133 h 1521955"/>
                <a:gd name="connsiteX20" fmla="*/ 878045 w 3567217"/>
                <a:gd name="connsiteY20" fmla="*/ 1491270 h 1521955"/>
                <a:gd name="connsiteX21" fmla="*/ 951688 w 3567217"/>
                <a:gd name="connsiteY21" fmla="*/ 1485133 h 1521955"/>
                <a:gd name="connsiteX22" fmla="*/ 1068289 w 3567217"/>
                <a:gd name="connsiteY22" fmla="*/ 1454449 h 1521955"/>
                <a:gd name="connsiteX23" fmla="*/ 1148069 w 3567217"/>
                <a:gd name="connsiteY23" fmla="*/ 1442175 h 1521955"/>
                <a:gd name="connsiteX24" fmla="*/ 1240123 w 3567217"/>
                <a:gd name="connsiteY24" fmla="*/ 1448312 h 1521955"/>
                <a:gd name="connsiteX25" fmla="*/ 1356724 w 3567217"/>
                <a:gd name="connsiteY25" fmla="*/ 1485133 h 1521955"/>
                <a:gd name="connsiteX26" fmla="*/ 1479462 w 3567217"/>
                <a:gd name="connsiteY26" fmla="*/ 1497407 h 1521955"/>
                <a:gd name="connsiteX27" fmla="*/ 1651296 w 3567217"/>
                <a:gd name="connsiteY27" fmla="*/ 1491270 h 1521955"/>
                <a:gd name="connsiteX28" fmla="*/ 1749486 w 3567217"/>
                <a:gd name="connsiteY28" fmla="*/ 1466722 h 1521955"/>
                <a:gd name="connsiteX29" fmla="*/ 1841540 w 3567217"/>
                <a:gd name="connsiteY29" fmla="*/ 1454449 h 1521955"/>
                <a:gd name="connsiteX30" fmla="*/ 1902909 w 3567217"/>
                <a:gd name="connsiteY30" fmla="*/ 1472859 h 1521955"/>
                <a:gd name="connsiteX31" fmla="*/ 1939731 w 3567217"/>
                <a:gd name="connsiteY31" fmla="*/ 1503544 h 1521955"/>
                <a:gd name="connsiteX32" fmla="*/ 1976552 w 3567217"/>
                <a:gd name="connsiteY32" fmla="*/ 1509681 h 1521955"/>
                <a:gd name="connsiteX33" fmla="*/ 2056332 w 3567217"/>
                <a:gd name="connsiteY33" fmla="*/ 1515818 h 1521955"/>
                <a:gd name="connsiteX34" fmla="*/ 2160659 w 3567217"/>
                <a:gd name="connsiteY34" fmla="*/ 1497407 h 1521955"/>
                <a:gd name="connsiteX35" fmla="*/ 2228166 w 3567217"/>
                <a:gd name="connsiteY35" fmla="*/ 1478996 h 1521955"/>
                <a:gd name="connsiteX36" fmla="*/ 2375451 w 3567217"/>
                <a:gd name="connsiteY36" fmla="*/ 1485133 h 1521955"/>
                <a:gd name="connsiteX37" fmla="*/ 2485916 w 3567217"/>
                <a:gd name="connsiteY37" fmla="*/ 1497407 h 1521955"/>
                <a:gd name="connsiteX38" fmla="*/ 2577970 w 3567217"/>
                <a:gd name="connsiteY38" fmla="*/ 1515818 h 1521955"/>
                <a:gd name="connsiteX39" fmla="*/ 2676160 w 3567217"/>
                <a:gd name="connsiteY39" fmla="*/ 1521955 h 1521955"/>
                <a:gd name="connsiteX40" fmla="*/ 2940047 w 3567217"/>
                <a:gd name="connsiteY40" fmla="*/ 1497407 h 1521955"/>
                <a:gd name="connsiteX41" fmla="*/ 3019827 w 3567217"/>
                <a:gd name="connsiteY41" fmla="*/ 1491270 h 1521955"/>
                <a:gd name="connsiteX42" fmla="*/ 3124155 w 3567217"/>
                <a:gd name="connsiteY42" fmla="*/ 1478996 h 1521955"/>
                <a:gd name="connsiteX43" fmla="*/ 3160976 w 3567217"/>
                <a:gd name="connsiteY43" fmla="*/ 1472859 h 1521955"/>
                <a:gd name="connsiteX44" fmla="*/ 3363494 w 3567217"/>
                <a:gd name="connsiteY44" fmla="*/ 1466722 h 1521955"/>
                <a:gd name="connsiteX45" fmla="*/ 3510780 w 3567217"/>
                <a:gd name="connsiteY45" fmla="*/ 1448312 h 1521955"/>
                <a:gd name="connsiteX46" fmla="*/ 3541465 w 3567217"/>
                <a:gd name="connsiteY46" fmla="*/ 1393079 h 1521955"/>
                <a:gd name="connsiteX47" fmla="*/ 3566013 w 3567217"/>
                <a:gd name="connsiteY47" fmla="*/ 1196698 h 1521955"/>
                <a:gd name="connsiteX48" fmla="*/ 3547602 w 3567217"/>
                <a:gd name="connsiteY48" fmla="*/ 1135329 h 1521955"/>
                <a:gd name="connsiteX49" fmla="*/ 3541465 w 3567217"/>
                <a:gd name="connsiteY49" fmla="*/ 1061686 h 1521955"/>
                <a:gd name="connsiteX50" fmla="*/ 3547602 w 3567217"/>
                <a:gd name="connsiteY50" fmla="*/ 914400 h 1521955"/>
                <a:gd name="connsiteX51" fmla="*/ 3486233 w 3567217"/>
                <a:gd name="connsiteY51" fmla="*/ 742567 h 1521955"/>
                <a:gd name="connsiteX52" fmla="*/ 3388042 w 3567217"/>
                <a:gd name="connsiteY52" fmla="*/ 632102 h 1521955"/>
                <a:gd name="connsiteX53" fmla="*/ 3375768 w 3567217"/>
                <a:gd name="connsiteY53" fmla="*/ 601418 h 1521955"/>
                <a:gd name="connsiteX54" fmla="*/ 3357357 w 3567217"/>
                <a:gd name="connsiteY54" fmla="*/ 564596 h 1521955"/>
                <a:gd name="connsiteX55" fmla="*/ 3369631 w 3567217"/>
                <a:gd name="connsiteY55" fmla="*/ 490953 h 1521955"/>
                <a:gd name="connsiteX56" fmla="*/ 3381905 w 3567217"/>
                <a:gd name="connsiteY56" fmla="*/ 441858 h 1521955"/>
                <a:gd name="connsiteX57" fmla="*/ 3394179 w 3567217"/>
                <a:gd name="connsiteY57" fmla="*/ 386626 h 1521955"/>
                <a:gd name="connsiteX58" fmla="*/ 3375768 w 3567217"/>
                <a:gd name="connsiteY58" fmla="*/ 263888 h 1521955"/>
                <a:gd name="connsiteX59" fmla="*/ 3338947 w 3567217"/>
                <a:gd name="connsiteY59" fmla="*/ 208655 h 1521955"/>
                <a:gd name="connsiteX60" fmla="*/ 3222345 w 3567217"/>
                <a:gd name="connsiteY60" fmla="*/ 98191 h 1521955"/>
                <a:gd name="connsiteX61" fmla="*/ 3142566 w 3567217"/>
                <a:gd name="connsiteY61" fmla="*/ 79780 h 1521955"/>
                <a:gd name="connsiteX62" fmla="*/ 2835720 w 3567217"/>
                <a:gd name="connsiteY62" fmla="*/ 55232 h 1521955"/>
                <a:gd name="connsiteX63" fmla="*/ 2768214 w 3567217"/>
                <a:gd name="connsiteY63" fmla="*/ 49096 h 1521955"/>
                <a:gd name="connsiteX64" fmla="*/ 2559559 w 3567217"/>
                <a:gd name="connsiteY64" fmla="*/ 24548 h 1521955"/>
                <a:gd name="connsiteX65" fmla="*/ 2344767 w 3567217"/>
                <a:gd name="connsiteY65" fmla="*/ 6137 h 1521955"/>
                <a:gd name="connsiteX66" fmla="*/ 2246576 w 3567217"/>
                <a:gd name="connsiteY66" fmla="*/ 0 h 1521955"/>
                <a:gd name="connsiteX67" fmla="*/ 1798582 w 3567217"/>
                <a:gd name="connsiteY67" fmla="*/ 18411 h 1521955"/>
                <a:gd name="connsiteX68" fmla="*/ 1675843 w 3567217"/>
                <a:gd name="connsiteY68" fmla="*/ 55232 h 1521955"/>
                <a:gd name="connsiteX69" fmla="*/ 1639022 w 3567217"/>
                <a:gd name="connsiteY69" fmla="*/ 73643 h 1521955"/>
                <a:gd name="connsiteX70" fmla="*/ 1589927 w 3567217"/>
                <a:gd name="connsiteY70" fmla="*/ 92054 h 1521955"/>
                <a:gd name="connsiteX71" fmla="*/ 1479462 w 3567217"/>
                <a:gd name="connsiteY71" fmla="*/ 85917 h 1521955"/>
                <a:gd name="connsiteX72" fmla="*/ 1332176 w 3567217"/>
                <a:gd name="connsiteY72" fmla="*/ 49096 h 1521955"/>
                <a:gd name="connsiteX73" fmla="*/ 1191027 w 3567217"/>
                <a:gd name="connsiteY73" fmla="*/ 30685 h 1521955"/>
                <a:gd name="connsiteX74" fmla="*/ 810539 w 3567217"/>
                <a:gd name="connsiteY74" fmla="*/ 49096 h 1521955"/>
                <a:gd name="connsiteX75" fmla="*/ 693937 w 3567217"/>
                <a:gd name="connsiteY75" fmla="*/ 61369 h 1521955"/>
                <a:gd name="connsiteX76" fmla="*/ 307312 w 3567217"/>
                <a:gd name="connsiteY76" fmla="*/ 36822 h 1521955"/>
                <a:gd name="connsiteX77" fmla="*/ 209121 w 3567217"/>
                <a:gd name="connsiteY77" fmla="*/ 42959 h 152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567217" h="1521955">
                  <a:moveTo>
                    <a:pt x="209121" y="42959"/>
                  </a:moveTo>
                  <a:cubicBezTo>
                    <a:pt x="180482" y="50119"/>
                    <a:pt x="152514" y="63961"/>
                    <a:pt x="135478" y="79780"/>
                  </a:cubicBezTo>
                  <a:cubicBezTo>
                    <a:pt x="118387" y="95651"/>
                    <a:pt x="92520" y="135012"/>
                    <a:pt x="92520" y="135012"/>
                  </a:cubicBezTo>
                  <a:cubicBezTo>
                    <a:pt x="96611" y="163651"/>
                    <a:pt x="98093" y="192786"/>
                    <a:pt x="104794" y="220929"/>
                  </a:cubicBezTo>
                  <a:cubicBezTo>
                    <a:pt x="108402" y="236085"/>
                    <a:pt x="119190" y="248835"/>
                    <a:pt x="123204" y="263888"/>
                  </a:cubicBezTo>
                  <a:cubicBezTo>
                    <a:pt x="124811" y="269913"/>
                    <a:pt x="135189" y="365612"/>
                    <a:pt x="135478" y="368215"/>
                  </a:cubicBezTo>
                  <a:cubicBezTo>
                    <a:pt x="133432" y="456177"/>
                    <a:pt x="137605" y="544505"/>
                    <a:pt x="129341" y="632102"/>
                  </a:cubicBezTo>
                  <a:cubicBezTo>
                    <a:pt x="127272" y="654037"/>
                    <a:pt x="115437" y="674180"/>
                    <a:pt x="104794" y="693471"/>
                  </a:cubicBezTo>
                  <a:cubicBezTo>
                    <a:pt x="-80604" y="1029508"/>
                    <a:pt x="92301" y="687776"/>
                    <a:pt x="6603" y="859168"/>
                  </a:cubicBezTo>
                  <a:cubicBezTo>
                    <a:pt x="4557" y="867351"/>
                    <a:pt x="-1753" y="875579"/>
                    <a:pt x="466" y="883716"/>
                  </a:cubicBezTo>
                  <a:cubicBezTo>
                    <a:pt x="10861" y="921832"/>
                    <a:pt x="43425" y="994180"/>
                    <a:pt x="43425" y="994180"/>
                  </a:cubicBezTo>
                  <a:cubicBezTo>
                    <a:pt x="45471" y="1035093"/>
                    <a:pt x="46644" y="1076058"/>
                    <a:pt x="49562" y="1116918"/>
                  </a:cubicBezTo>
                  <a:cubicBezTo>
                    <a:pt x="50737" y="1133369"/>
                    <a:pt x="51167" y="1150156"/>
                    <a:pt x="55698" y="1166014"/>
                  </a:cubicBezTo>
                  <a:cubicBezTo>
                    <a:pt x="59468" y="1179208"/>
                    <a:pt x="68358" y="1190376"/>
                    <a:pt x="74109" y="1202835"/>
                  </a:cubicBezTo>
                  <a:cubicBezTo>
                    <a:pt x="80638" y="1216980"/>
                    <a:pt x="83652" y="1232985"/>
                    <a:pt x="92520" y="1245794"/>
                  </a:cubicBezTo>
                  <a:cubicBezTo>
                    <a:pt x="102400" y="1260065"/>
                    <a:pt x="116326" y="1271131"/>
                    <a:pt x="129341" y="1282615"/>
                  </a:cubicBezTo>
                  <a:cubicBezTo>
                    <a:pt x="195772" y="1341230"/>
                    <a:pt x="187949" y="1332508"/>
                    <a:pt x="258217" y="1374669"/>
                  </a:cubicBezTo>
                  <a:cubicBezTo>
                    <a:pt x="294132" y="1428544"/>
                    <a:pt x="272551" y="1404334"/>
                    <a:pt x="399366" y="1436038"/>
                  </a:cubicBezTo>
                  <a:cubicBezTo>
                    <a:pt x="451211" y="1449000"/>
                    <a:pt x="497809" y="1461871"/>
                    <a:pt x="552788" y="1466722"/>
                  </a:cubicBezTo>
                  <a:lnTo>
                    <a:pt x="761443" y="1485133"/>
                  </a:lnTo>
                  <a:cubicBezTo>
                    <a:pt x="800254" y="1488062"/>
                    <a:pt x="839178" y="1489224"/>
                    <a:pt x="878045" y="1491270"/>
                  </a:cubicBezTo>
                  <a:cubicBezTo>
                    <a:pt x="902593" y="1489224"/>
                    <a:pt x="927504" y="1489814"/>
                    <a:pt x="951688" y="1485133"/>
                  </a:cubicBezTo>
                  <a:cubicBezTo>
                    <a:pt x="991146" y="1477496"/>
                    <a:pt x="1029027" y="1463037"/>
                    <a:pt x="1068289" y="1454449"/>
                  </a:cubicBezTo>
                  <a:cubicBezTo>
                    <a:pt x="1094574" y="1448699"/>
                    <a:pt x="1121476" y="1446266"/>
                    <a:pt x="1148069" y="1442175"/>
                  </a:cubicBezTo>
                  <a:cubicBezTo>
                    <a:pt x="1178754" y="1444221"/>
                    <a:pt x="1209967" y="1442281"/>
                    <a:pt x="1240123" y="1448312"/>
                  </a:cubicBezTo>
                  <a:cubicBezTo>
                    <a:pt x="1451432" y="1490573"/>
                    <a:pt x="1166623" y="1458912"/>
                    <a:pt x="1356724" y="1485133"/>
                  </a:cubicBezTo>
                  <a:cubicBezTo>
                    <a:pt x="1397455" y="1490751"/>
                    <a:pt x="1479462" y="1497407"/>
                    <a:pt x="1479462" y="1497407"/>
                  </a:cubicBezTo>
                  <a:cubicBezTo>
                    <a:pt x="1536740" y="1495361"/>
                    <a:pt x="1594348" y="1497741"/>
                    <a:pt x="1651296" y="1491270"/>
                  </a:cubicBezTo>
                  <a:cubicBezTo>
                    <a:pt x="1684818" y="1487461"/>
                    <a:pt x="1716363" y="1473133"/>
                    <a:pt x="1749486" y="1466722"/>
                  </a:cubicBezTo>
                  <a:cubicBezTo>
                    <a:pt x="1779878" y="1460840"/>
                    <a:pt x="1810855" y="1458540"/>
                    <a:pt x="1841540" y="1454449"/>
                  </a:cubicBezTo>
                  <a:cubicBezTo>
                    <a:pt x="1861996" y="1460586"/>
                    <a:pt x="1883807" y="1463308"/>
                    <a:pt x="1902909" y="1472859"/>
                  </a:cubicBezTo>
                  <a:cubicBezTo>
                    <a:pt x="1917199" y="1480004"/>
                    <a:pt x="1925441" y="1496399"/>
                    <a:pt x="1939731" y="1503544"/>
                  </a:cubicBezTo>
                  <a:cubicBezTo>
                    <a:pt x="1950860" y="1509109"/>
                    <a:pt x="1964177" y="1508378"/>
                    <a:pt x="1976552" y="1509681"/>
                  </a:cubicBezTo>
                  <a:cubicBezTo>
                    <a:pt x="2003077" y="1512473"/>
                    <a:pt x="2029739" y="1513772"/>
                    <a:pt x="2056332" y="1515818"/>
                  </a:cubicBezTo>
                  <a:cubicBezTo>
                    <a:pt x="2091108" y="1509681"/>
                    <a:pt x="2126130" y="1504806"/>
                    <a:pt x="2160659" y="1497407"/>
                  </a:cubicBezTo>
                  <a:cubicBezTo>
                    <a:pt x="2183465" y="1492520"/>
                    <a:pt x="2204880" y="1480327"/>
                    <a:pt x="2228166" y="1478996"/>
                  </a:cubicBezTo>
                  <a:cubicBezTo>
                    <a:pt x="2277224" y="1476193"/>
                    <a:pt x="2326356" y="1483087"/>
                    <a:pt x="2375451" y="1485133"/>
                  </a:cubicBezTo>
                  <a:cubicBezTo>
                    <a:pt x="2412273" y="1489224"/>
                    <a:pt x="2449286" y="1491857"/>
                    <a:pt x="2485916" y="1497407"/>
                  </a:cubicBezTo>
                  <a:cubicBezTo>
                    <a:pt x="2516855" y="1502095"/>
                    <a:pt x="2546935" y="1511813"/>
                    <a:pt x="2577970" y="1515818"/>
                  </a:cubicBezTo>
                  <a:cubicBezTo>
                    <a:pt x="2610494" y="1520015"/>
                    <a:pt x="2643430" y="1519909"/>
                    <a:pt x="2676160" y="1521955"/>
                  </a:cubicBezTo>
                  <a:lnTo>
                    <a:pt x="2940047" y="1497407"/>
                  </a:lnTo>
                  <a:cubicBezTo>
                    <a:pt x="2966613" y="1495035"/>
                    <a:pt x="2993287" y="1493924"/>
                    <a:pt x="3019827" y="1491270"/>
                  </a:cubicBezTo>
                  <a:cubicBezTo>
                    <a:pt x="3054669" y="1487786"/>
                    <a:pt x="3089433" y="1483525"/>
                    <a:pt x="3124155" y="1478996"/>
                  </a:cubicBezTo>
                  <a:cubicBezTo>
                    <a:pt x="3136493" y="1477387"/>
                    <a:pt x="3148549" y="1473496"/>
                    <a:pt x="3160976" y="1472859"/>
                  </a:cubicBezTo>
                  <a:cubicBezTo>
                    <a:pt x="3228424" y="1469400"/>
                    <a:pt x="3295988" y="1468768"/>
                    <a:pt x="3363494" y="1466722"/>
                  </a:cubicBezTo>
                  <a:cubicBezTo>
                    <a:pt x="3375534" y="1465796"/>
                    <a:pt x="3494673" y="1459386"/>
                    <a:pt x="3510780" y="1448312"/>
                  </a:cubicBezTo>
                  <a:cubicBezTo>
                    <a:pt x="3528135" y="1436380"/>
                    <a:pt x="3531237" y="1411490"/>
                    <a:pt x="3541465" y="1393079"/>
                  </a:cubicBezTo>
                  <a:cubicBezTo>
                    <a:pt x="3557036" y="1320417"/>
                    <a:pt x="3571557" y="1274315"/>
                    <a:pt x="3566013" y="1196698"/>
                  </a:cubicBezTo>
                  <a:cubicBezTo>
                    <a:pt x="3564491" y="1175395"/>
                    <a:pt x="3553739" y="1155785"/>
                    <a:pt x="3547602" y="1135329"/>
                  </a:cubicBezTo>
                  <a:cubicBezTo>
                    <a:pt x="3545556" y="1110781"/>
                    <a:pt x="3541465" y="1086319"/>
                    <a:pt x="3541465" y="1061686"/>
                  </a:cubicBezTo>
                  <a:cubicBezTo>
                    <a:pt x="3541465" y="1012548"/>
                    <a:pt x="3555982" y="962818"/>
                    <a:pt x="3547602" y="914400"/>
                  </a:cubicBezTo>
                  <a:cubicBezTo>
                    <a:pt x="3537230" y="854470"/>
                    <a:pt x="3516160" y="795515"/>
                    <a:pt x="3486233" y="742567"/>
                  </a:cubicBezTo>
                  <a:cubicBezTo>
                    <a:pt x="3461991" y="699678"/>
                    <a:pt x="3388042" y="632102"/>
                    <a:pt x="3388042" y="632102"/>
                  </a:cubicBezTo>
                  <a:cubicBezTo>
                    <a:pt x="3383951" y="621874"/>
                    <a:pt x="3380326" y="611447"/>
                    <a:pt x="3375768" y="601418"/>
                  </a:cubicBezTo>
                  <a:cubicBezTo>
                    <a:pt x="3370089" y="588925"/>
                    <a:pt x="3358118" y="578298"/>
                    <a:pt x="3357357" y="564596"/>
                  </a:cubicBezTo>
                  <a:cubicBezTo>
                    <a:pt x="3355977" y="539748"/>
                    <a:pt x="3364750" y="515356"/>
                    <a:pt x="3369631" y="490953"/>
                  </a:cubicBezTo>
                  <a:cubicBezTo>
                    <a:pt x="3372939" y="474412"/>
                    <a:pt x="3378041" y="458278"/>
                    <a:pt x="3381905" y="441858"/>
                  </a:cubicBezTo>
                  <a:cubicBezTo>
                    <a:pt x="3386225" y="423500"/>
                    <a:pt x="3390088" y="405037"/>
                    <a:pt x="3394179" y="386626"/>
                  </a:cubicBezTo>
                  <a:cubicBezTo>
                    <a:pt x="3388042" y="345713"/>
                    <a:pt x="3388030" y="303399"/>
                    <a:pt x="3375768" y="263888"/>
                  </a:cubicBezTo>
                  <a:cubicBezTo>
                    <a:pt x="3369210" y="242755"/>
                    <a:pt x="3352073" y="226469"/>
                    <a:pt x="3338947" y="208655"/>
                  </a:cubicBezTo>
                  <a:cubicBezTo>
                    <a:pt x="3305382" y="163102"/>
                    <a:pt x="3276081" y="122820"/>
                    <a:pt x="3222345" y="98191"/>
                  </a:cubicBezTo>
                  <a:cubicBezTo>
                    <a:pt x="3197535" y="86820"/>
                    <a:pt x="3169568" y="83751"/>
                    <a:pt x="3142566" y="79780"/>
                  </a:cubicBezTo>
                  <a:cubicBezTo>
                    <a:pt x="3065399" y="68432"/>
                    <a:pt x="2903915" y="61431"/>
                    <a:pt x="2835720" y="55232"/>
                  </a:cubicBezTo>
                  <a:cubicBezTo>
                    <a:pt x="2813218" y="53187"/>
                    <a:pt x="2790671" y="51591"/>
                    <a:pt x="2768214" y="49096"/>
                  </a:cubicBezTo>
                  <a:cubicBezTo>
                    <a:pt x="2698611" y="41362"/>
                    <a:pt x="2629435" y="29206"/>
                    <a:pt x="2559559" y="24548"/>
                  </a:cubicBezTo>
                  <a:cubicBezTo>
                    <a:pt x="2311791" y="8030"/>
                    <a:pt x="2651444" y="31694"/>
                    <a:pt x="2344767" y="6137"/>
                  </a:cubicBezTo>
                  <a:cubicBezTo>
                    <a:pt x="2312086" y="3414"/>
                    <a:pt x="2279306" y="2046"/>
                    <a:pt x="2246576" y="0"/>
                  </a:cubicBezTo>
                  <a:cubicBezTo>
                    <a:pt x="2097245" y="6137"/>
                    <a:pt x="1947668" y="7887"/>
                    <a:pt x="1798582" y="18411"/>
                  </a:cubicBezTo>
                  <a:cubicBezTo>
                    <a:pt x="1769164" y="20488"/>
                    <a:pt x="1706371" y="42149"/>
                    <a:pt x="1675843" y="55232"/>
                  </a:cubicBezTo>
                  <a:cubicBezTo>
                    <a:pt x="1663230" y="60637"/>
                    <a:pt x="1651635" y="68237"/>
                    <a:pt x="1639022" y="73643"/>
                  </a:cubicBezTo>
                  <a:cubicBezTo>
                    <a:pt x="1622957" y="80528"/>
                    <a:pt x="1606292" y="85917"/>
                    <a:pt x="1589927" y="92054"/>
                  </a:cubicBezTo>
                  <a:cubicBezTo>
                    <a:pt x="1553105" y="90008"/>
                    <a:pt x="1516056" y="90491"/>
                    <a:pt x="1479462" y="85917"/>
                  </a:cubicBezTo>
                  <a:cubicBezTo>
                    <a:pt x="1399903" y="75972"/>
                    <a:pt x="1401736" y="66486"/>
                    <a:pt x="1332176" y="49096"/>
                  </a:cubicBezTo>
                  <a:cubicBezTo>
                    <a:pt x="1269934" y="33536"/>
                    <a:pt x="1259284" y="35936"/>
                    <a:pt x="1191027" y="30685"/>
                  </a:cubicBezTo>
                  <a:lnTo>
                    <a:pt x="810539" y="49096"/>
                  </a:lnTo>
                  <a:cubicBezTo>
                    <a:pt x="794558" y="49984"/>
                    <a:pt x="712097" y="59351"/>
                    <a:pt x="693937" y="61369"/>
                  </a:cubicBezTo>
                  <a:cubicBezTo>
                    <a:pt x="393289" y="39895"/>
                    <a:pt x="522225" y="47056"/>
                    <a:pt x="307312" y="36822"/>
                  </a:cubicBezTo>
                  <a:cubicBezTo>
                    <a:pt x="231508" y="50605"/>
                    <a:pt x="237760" y="35799"/>
                    <a:pt x="209121" y="42959"/>
                  </a:cubicBezTo>
                  <a:close/>
                </a:path>
              </a:pathLst>
            </a:custGeom>
            <a:ln w="31750"/>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7030A0"/>
                  </a:solidFill>
                  <a:latin typeface="Consolas" panose="020B0609020204030204" pitchFamily="49" charset="0"/>
                </a:rPr>
                <a:t>11</a:t>
              </a:r>
              <a:r>
                <a:rPr lang="en-US" dirty="0">
                  <a:solidFill>
                    <a:schemeClr val="tx1"/>
                  </a:solidFill>
                  <a:latin typeface="Consolas" panose="020B0609020204030204" pitchFamily="49" charset="0"/>
                </a:rPr>
                <a:t>   </a:t>
              </a:r>
              <a:r>
                <a:rPr lang="en-US" dirty="0">
                  <a:solidFill>
                    <a:schemeClr val="accent4"/>
                  </a:solidFill>
                  <a:latin typeface="Consolas" panose="020B0609020204030204" pitchFamily="49" charset="0"/>
                </a:rPr>
                <a:t>12   13   14</a:t>
              </a:r>
            </a:p>
            <a:p>
              <a:pPr algn="ctr"/>
              <a:r>
                <a:rPr lang="en-US" dirty="0">
                  <a:solidFill>
                    <a:schemeClr val="accent4"/>
                  </a:solidFill>
                  <a:latin typeface="Consolas" panose="020B0609020204030204" pitchFamily="49" charset="0"/>
                </a:rPr>
                <a:t>21</a:t>
              </a:r>
              <a:r>
                <a:rPr lang="en-US" dirty="0">
                  <a:solidFill>
                    <a:schemeClr val="tx1"/>
                  </a:solidFill>
                  <a:latin typeface="Consolas" panose="020B0609020204030204" pitchFamily="49" charset="0"/>
                </a:rPr>
                <a:t>   </a:t>
              </a:r>
              <a:r>
                <a:rPr lang="en-US" dirty="0">
                  <a:solidFill>
                    <a:schemeClr val="accent5"/>
                  </a:solidFill>
                  <a:latin typeface="Consolas" panose="020B0609020204030204" pitchFamily="49" charset="0"/>
                </a:rPr>
                <a:t>22   23   24</a:t>
              </a:r>
            </a:p>
            <a:p>
              <a:pPr algn="ctr"/>
              <a:r>
                <a:rPr lang="en-US" dirty="0">
                  <a:solidFill>
                    <a:schemeClr val="accent4"/>
                  </a:solidFill>
                  <a:latin typeface="Consolas" panose="020B0609020204030204" pitchFamily="49" charset="0"/>
                </a:rPr>
                <a:t>31</a:t>
              </a:r>
              <a:r>
                <a:rPr lang="en-US" dirty="0">
                  <a:solidFill>
                    <a:schemeClr val="tx1"/>
                  </a:solidFill>
                  <a:latin typeface="Consolas" panose="020B0609020204030204" pitchFamily="49" charset="0"/>
                </a:rPr>
                <a:t>   </a:t>
              </a:r>
              <a:r>
                <a:rPr lang="en-US" dirty="0">
                  <a:solidFill>
                    <a:schemeClr val="accent5"/>
                  </a:solidFill>
                  <a:latin typeface="Consolas" panose="020B0609020204030204" pitchFamily="49" charset="0"/>
                </a:rPr>
                <a:t>32   33   34</a:t>
              </a:r>
            </a:p>
            <a:p>
              <a:pPr algn="ctr"/>
              <a:r>
                <a:rPr lang="en-US" dirty="0">
                  <a:solidFill>
                    <a:schemeClr val="accent4"/>
                  </a:solidFill>
                  <a:latin typeface="Consolas" panose="020B0609020204030204" pitchFamily="49" charset="0"/>
                </a:rPr>
                <a:t>41</a:t>
              </a:r>
              <a:r>
                <a:rPr lang="en-US" dirty="0">
                  <a:solidFill>
                    <a:schemeClr val="tx1"/>
                  </a:solidFill>
                  <a:latin typeface="Consolas" panose="020B0609020204030204" pitchFamily="49" charset="0"/>
                </a:rPr>
                <a:t>   </a:t>
              </a:r>
              <a:r>
                <a:rPr lang="en-US" dirty="0">
                  <a:solidFill>
                    <a:schemeClr val="accent5"/>
                  </a:solidFill>
                  <a:latin typeface="Consolas" panose="020B0609020204030204" pitchFamily="49" charset="0"/>
                </a:rPr>
                <a:t>42   43   44</a:t>
              </a:r>
            </a:p>
          </p:txBody>
        </p:sp>
      </p:grpSp>
      <p:sp>
        <p:nvSpPr>
          <p:cNvPr id="4" name="TextBox 3">
            <a:extLst>
              <a:ext uri="{FF2B5EF4-FFF2-40B4-BE49-F238E27FC236}">
                <a16:creationId xmlns:a16="http://schemas.microsoft.com/office/drawing/2014/main" id="{26A5D928-ACD7-25DF-70D7-B00EBF413FD6}"/>
              </a:ext>
            </a:extLst>
          </p:cNvPr>
          <p:cNvSpPr txBox="1"/>
          <p:nvPr/>
        </p:nvSpPr>
        <p:spPr>
          <a:xfrm>
            <a:off x="9766965" y="4410576"/>
            <a:ext cx="2072639" cy="369332"/>
          </a:xfrm>
          <a:prstGeom prst="rect">
            <a:avLst/>
          </a:prstGeom>
          <a:noFill/>
        </p:spPr>
        <p:txBody>
          <a:bodyPr wrap="square">
            <a:spAutoFit/>
          </a:bodyPr>
          <a:lstStyle/>
          <a:p>
            <a:r>
              <a:rPr lang="en-US" dirty="0">
                <a:hlinkClick r:id="rId5"/>
              </a:rPr>
              <a:t>https://joshh.ug/C</a:t>
            </a:r>
            <a:endParaRPr lang="en-US" dirty="0"/>
          </a:p>
        </p:txBody>
      </p:sp>
      <p:pic>
        <p:nvPicPr>
          <p:cNvPr id="1026" name="Picture 2">
            <a:extLst>
              <a:ext uri="{FF2B5EF4-FFF2-40B4-BE49-F238E27FC236}">
                <a16:creationId xmlns:a16="http://schemas.microsoft.com/office/drawing/2014/main" id="{F274AD55-BE21-5C12-A786-9B9551C849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92056" y="4766461"/>
            <a:ext cx="1731911" cy="1731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563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798C4-64C2-C58D-2EE9-F9ED7B06A1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6ACCFB-7A7B-2128-842D-ABEF8AE5412F}"/>
              </a:ext>
            </a:extLst>
          </p:cNvPr>
          <p:cNvSpPr>
            <a:spLocks noGrp="1"/>
          </p:cNvSpPr>
          <p:nvPr>
            <p:ph type="title"/>
          </p:nvPr>
        </p:nvSpPr>
        <p:spPr/>
        <p:txBody>
          <a:bodyPr/>
          <a:lstStyle/>
          <a:p>
            <a:r>
              <a:rPr lang="en-US" dirty="0"/>
              <a:t>Understanding Check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3EEF5C-CB25-2FE4-18F9-83B4F7E54FA8}"/>
                  </a:ext>
                </a:extLst>
              </p:cNvPr>
              <p:cNvSpPr>
                <a:spLocks noGrp="1"/>
              </p:cNvSpPr>
              <p:nvPr>
                <p:ph idx="1"/>
              </p:nvPr>
            </p:nvSpPr>
            <p:spPr/>
            <p:txBody>
              <a:bodyPr/>
              <a:lstStyle/>
              <a:p>
                <a:pPr marL="0" indent="0">
                  <a:buNone/>
                </a:pPr>
                <a:r>
                  <a:rPr lang="en-US" dirty="0"/>
                  <a:t>Suppose we roll two loaded 4 sided dice where 1 appears 5/8 of the time, i.e.</a:t>
                </a:r>
              </a:p>
              <a:p>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rgbClr val="7030A0"/>
                            </a:solidFill>
                            <a:latin typeface="Cambria Math" panose="02040503050406030204" pitchFamily="18" charset="0"/>
                          </a:rPr>
                          <m:t>11</m:t>
                        </m:r>
                      </m:e>
                    </m:d>
                    <m:r>
                      <a:rPr lang="en-US" i="1">
                        <a:latin typeface="Cambria Math" panose="02040503050406030204" pitchFamily="18" charset="0"/>
                      </a:rPr>
                      <m:t>=25</m:t>
                    </m:r>
                    <m:r>
                      <m:rPr>
                        <m:lit/>
                      </m:rPr>
                      <a:rPr lang="en-US" i="1">
                        <a:latin typeface="Cambria Math" panose="02040503050406030204" pitchFamily="18" charset="0"/>
                      </a:rPr>
                      <m:t>/</m:t>
                    </m:r>
                    <m:r>
                      <a:rPr lang="en-US" i="1">
                        <a:latin typeface="Cambria Math" panose="02040503050406030204" pitchFamily="18" charset="0"/>
                      </a:rPr>
                      <m:t>64</m:t>
                    </m:r>
                  </m:oMath>
                </a14:m>
                <a:endParaRPr lang="en-US" dirty="0"/>
              </a:p>
              <a:p>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21</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31</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41</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12</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13</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4"/>
                            </a:solidFill>
                            <a:latin typeface="Cambria Math" panose="02040503050406030204" pitchFamily="18" charset="0"/>
                          </a:rPr>
                          <m:t>14</m:t>
                        </m:r>
                      </m:e>
                    </m:d>
                    <m:r>
                      <a:rPr lang="en-US" i="1">
                        <a:latin typeface="Cambria Math" panose="02040503050406030204" pitchFamily="18" charset="0"/>
                      </a:rPr>
                      <m:t>=</m:t>
                    </m:r>
                    <m:r>
                      <a:rPr lang="en-US" b="0" i="1" smtClean="0">
                        <a:latin typeface="Cambria Math" panose="02040503050406030204" pitchFamily="18" charset="0"/>
                      </a:rPr>
                      <m:t>5/64</m:t>
                    </m:r>
                  </m:oMath>
                </a14:m>
                <a:endParaRPr lang="en-US" dirty="0"/>
              </a:p>
              <a:p>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5"/>
                            </a:solidFill>
                            <a:latin typeface="Cambria Math" panose="02040503050406030204" pitchFamily="18" charset="0"/>
                          </a:rPr>
                          <m:t>22</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5"/>
                            </a:solidFill>
                            <a:latin typeface="Cambria Math" panose="02040503050406030204" pitchFamily="18" charset="0"/>
                          </a:rPr>
                          <m:t>23</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chemeClr val="accent5"/>
                            </a:solidFill>
                            <a:latin typeface="Cambria Math" panose="02040503050406030204" pitchFamily="18" charset="0"/>
                          </a:rPr>
                          <m:t>44</m:t>
                        </m:r>
                      </m:e>
                    </m:d>
                    <m:r>
                      <a:rPr lang="en-US" i="1">
                        <a:latin typeface="Cambria Math" panose="02040503050406030204" pitchFamily="18" charset="0"/>
                      </a:rPr>
                      <m:t>=1/64</m:t>
                    </m:r>
                  </m:oMath>
                </a14:m>
                <a:endParaRPr lang="en-US" dirty="0"/>
              </a:p>
              <a:p>
                <a:pPr marL="0" indent="0">
                  <a:buNone/>
                </a:pPr>
                <a:endParaRPr lang="en-US" dirty="0"/>
              </a:p>
              <a:p>
                <a:pPr marL="0" indent="0">
                  <a:buNone/>
                </a:pPr>
                <a:r>
                  <a:rPr lang="en-US" dirty="0"/>
                  <a:t>What is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a:latin typeface="Cambria Math" panose="02040503050406030204" pitchFamily="18" charset="0"/>
                              </a:rPr>
                              <m:t>𝐴</m:t>
                            </m:r>
                          </m:e>
                          <m:sub>
                            <m:r>
                              <a:rPr lang="en-US" b="0" i="1">
                                <a:latin typeface="Cambria Math" panose="02040503050406030204" pitchFamily="18" charset="0"/>
                              </a:rPr>
                              <m:t>2</m:t>
                            </m:r>
                            <m:r>
                              <a:rPr lang="en-US" b="0" i="1">
                                <a:latin typeface="Cambria Math" panose="02040503050406030204" pitchFamily="18" charset="0"/>
                              </a:rPr>
                              <m:t>𝑛𝑑𝑔𝑟𝑒𝑎𝑡𝑒𝑟</m:t>
                            </m:r>
                          </m:sub>
                        </m:sSub>
                      </m:e>
                    </m:d>
                  </m:oMath>
                </a14:m>
                <a:r>
                  <a:rPr lang="en-US" dirty="0"/>
                  <a:t>?</a:t>
                </a:r>
              </a:p>
            </p:txBody>
          </p:sp>
        </mc:Choice>
        <mc:Fallback xmlns="">
          <p:sp>
            <p:nvSpPr>
              <p:cNvPr id="3" name="Content Placeholder 2">
                <a:extLst>
                  <a:ext uri="{FF2B5EF4-FFF2-40B4-BE49-F238E27FC236}">
                    <a16:creationId xmlns:a16="http://schemas.microsoft.com/office/drawing/2014/main" id="{6E3EEF5C-CB25-2FE4-18F9-83B4F7E54FA8}"/>
                  </a:ext>
                </a:extLst>
              </p:cNvPr>
              <p:cNvSpPr>
                <a:spLocks noGrp="1" noRot="1" noChangeAspect="1" noMove="1" noResize="1" noEditPoints="1" noAdjustHandles="1" noChangeArrowheads="1" noChangeShapeType="1" noTextEdit="1"/>
              </p:cNvSpPr>
              <p:nvPr>
                <p:ph idx="1"/>
              </p:nvPr>
            </p:nvSpPr>
            <p:spPr>
              <a:blipFill>
                <a:blip r:embed="rId2"/>
                <a:stretch>
                  <a:fillRect l="-849" t="-54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CDD6A26-9955-5F49-AF28-70F1870A0165}"/>
              </a:ext>
            </a:extLst>
          </p:cNvPr>
          <p:cNvPicPr>
            <a:picLocks noChangeAspect="1"/>
          </p:cNvPicPr>
          <p:nvPr/>
        </p:nvPicPr>
        <p:blipFill>
          <a:blip r:embed="rId3"/>
          <a:stretch>
            <a:fillRect/>
          </a:stretch>
        </p:blipFill>
        <p:spPr>
          <a:xfrm>
            <a:off x="9443545" y="2447270"/>
            <a:ext cx="1996769" cy="1271277"/>
          </a:xfrm>
          <a:prstGeom prst="rect">
            <a:avLst/>
          </a:prstGeom>
        </p:spPr>
      </p:pic>
      <p:grpSp>
        <p:nvGrpSpPr>
          <p:cNvPr id="12" name="Group 11">
            <a:extLst>
              <a:ext uri="{FF2B5EF4-FFF2-40B4-BE49-F238E27FC236}">
                <a16:creationId xmlns:a16="http://schemas.microsoft.com/office/drawing/2014/main" id="{9E0720D4-B743-29D2-6C0C-582181DDFF3A}"/>
              </a:ext>
            </a:extLst>
          </p:cNvPr>
          <p:cNvGrpSpPr/>
          <p:nvPr/>
        </p:nvGrpSpPr>
        <p:grpSpPr>
          <a:xfrm>
            <a:off x="259938" y="5145051"/>
            <a:ext cx="4600474" cy="1521955"/>
            <a:chOff x="3734658" y="5185691"/>
            <a:chExt cx="4600474" cy="1521955"/>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50DDCE9-D850-E585-4A0E-CF29441B1526}"/>
                    </a:ext>
                  </a:extLst>
                </p:cNvPr>
                <p:cNvSpPr txBox="1"/>
                <p:nvPr/>
              </p:nvSpPr>
              <p:spPr>
                <a:xfrm>
                  <a:off x="3734658" y="5757446"/>
                  <a:ext cx="10350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Ω</m:t>
                        </m:r>
                        <m:r>
                          <a:rPr lang="en-US" sz="2400" b="0" i="1"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750DDCE9-D850-E585-4A0E-CF29441B1526}"/>
                    </a:ext>
                  </a:extLst>
                </p:cNvPr>
                <p:cNvSpPr txBox="1">
                  <a:spLocks noRot="1" noChangeAspect="1" noMove="1" noResize="1" noEditPoints="1" noAdjustHandles="1" noChangeArrowheads="1" noChangeShapeType="1" noTextEdit="1"/>
                </p:cNvSpPr>
                <p:nvPr/>
              </p:nvSpPr>
              <p:spPr>
                <a:xfrm>
                  <a:off x="3734658" y="5757446"/>
                  <a:ext cx="1035050" cy="461665"/>
                </a:xfrm>
                <a:prstGeom prst="rect">
                  <a:avLst/>
                </a:prstGeom>
                <a:blipFill>
                  <a:blip r:embed="rId4"/>
                  <a:stretch>
                    <a:fillRect/>
                  </a:stretch>
                </a:blipFill>
              </p:spPr>
              <p:txBody>
                <a:bodyPr/>
                <a:lstStyle/>
                <a:p>
                  <a:r>
                    <a:rPr lang="en-US">
                      <a:noFill/>
                    </a:rPr>
                    <a:t> </a:t>
                  </a:r>
                </a:p>
              </p:txBody>
            </p:sp>
          </mc:Fallback>
        </mc:AlternateContent>
        <p:sp>
          <p:nvSpPr>
            <p:cNvPr id="14" name="Freeform: Shape 13">
              <a:extLst>
                <a:ext uri="{FF2B5EF4-FFF2-40B4-BE49-F238E27FC236}">
                  <a16:creationId xmlns:a16="http://schemas.microsoft.com/office/drawing/2014/main" id="{05CF10D5-C5F2-1A6B-B427-5C2616AF1EEB}"/>
                </a:ext>
              </a:extLst>
            </p:cNvPr>
            <p:cNvSpPr/>
            <p:nvPr/>
          </p:nvSpPr>
          <p:spPr>
            <a:xfrm>
              <a:off x="4767915" y="5185691"/>
              <a:ext cx="3567217" cy="1521955"/>
            </a:xfrm>
            <a:custGeom>
              <a:avLst/>
              <a:gdLst>
                <a:gd name="connsiteX0" fmla="*/ 209121 w 3567217"/>
                <a:gd name="connsiteY0" fmla="*/ 42959 h 1521955"/>
                <a:gd name="connsiteX1" fmla="*/ 135478 w 3567217"/>
                <a:gd name="connsiteY1" fmla="*/ 79780 h 1521955"/>
                <a:gd name="connsiteX2" fmla="*/ 92520 w 3567217"/>
                <a:gd name="connsiteY2" fmla="*/ 135012 h 1521955"/>
                <a:gd name="connsiteX3" fmla="*/ 104794 w 3567217"/>
                <a:gd name="connsiteY3" fmla="*/ 220929 h 1521955"/>
                <a:gd name="connsiteX4" fmla="*/ 123204 w 3567217"/>
                <a:gd name="connsiteY4" fmla="*/ 263888 h 1521955"/>
                <a:gd name="connsiteX5" fmla="*/ 135478 w 3567217"/>
                <a:gd name="connsiteY5" fmla="*/ 368215 h 1521955"/>
                <a:gd name="connsiteX6" fmla="*/ 129341 w 3567217"/>
                <a:gd name="connsiteY6" fmla="*/ 632102 h 1521955"/>
                <a:gd name="connsiteX7" fmla="*/ 104794 w 3567217"/>
                <a:gd name="connsiteY7" fmla="*/ 693471 h 1521955"/>
                <a:gd name="connsiteX8" fmla="*/ 6603 w 3567217"/>
                <a:gd name="connsiteY8" fmla="*/ 859168 h 1521955"/>
                <a:gd name="connsiteX9" fmla="*/ 466 w 3567217"/>
                <a:gd name="connsiteY9" fmla="*/ 883716 h 1521955"/>
                <a:gd name="connsiteX10" fmla="*/ 43425 w 3567217"/>
                <a:gd name="connsiteY10" fmla="*/ 994180 h 1521955"/>
                <a:gd name="connsiteX11" fmla="*/ 49562 w 3567217"/>
                <a:gd name="connsiteY11" fmla="*/ 1116918 h 1521955"/>
                <a:gd name="connsiteX12" fmla="*/ 55698 w 3567217"/>
                <a:gd name="connsiteY12" fmla="*/ 1166014 h 1521955"/>
                <a:gd name="connsiteX13" fmla="*/ 74109 w 3567217"/>
                <a:gd name="connsiteY13" fmla="*/ 1202835 h 1521955"/>
                <a:gd name="connsiteX14" fmla="*/ 92520 w 3567217"/>
                <a:gd name="connsiteY14" fmla="*/ 1245794 h 1521955"/>
                <a:gd name="connsiteX15" fmla="*/ 129341 w 3567217"/>
                <a:gd name="connsiteY15" fmla="*/ 1282615 h 1521955"/>
                <a:gd name="connsiteX16" fmla="*/ 258217 w 3567217"/>
                <a:gd name="connsiteY16" fmla="*/ 1374669 h 1521955"/>
                <a:gd name="connsiteX17" fmla="*/ 399366 w 3567217"/>
                <a:gd name="connsiteY17" fmla="*/ 1436038 h 1521955"/>
                <a:gd name="connsiteX18" fmla="*/ 552788 w 3567217"/>
                <a:gd name="connsiteY18" fmla="*/ 1466722 h 1521955"/>
                <a:gd name="connsiteX19" fmla="*/ 761443 w 3567217"/>
                <a:gd name="connsiteY19" fmla="*/ 1485133 h 1521955"/>
                <a:gd name="connsiteX20" fmla="*/ 878045 w 3567217"/>
                <a:gd name="connsiteY20" fmla="*/ 1491270 h 1521955"/>
                <a:gd name="connsiteX21" fmla="*/ 951688 w 3567217"/>
                <a:gd name="connsiteY21" fmla="*/ 1485133 h 1521955"/>
                <a:gd name="connsiteX22" fmla="*/ 1068289 w 3567217"/>
                <a:gd name="connsiteY22" fmla="*/ 1454449 h 1521955"/>
                <a:gd name="connsiteX23" fmla="*/ 1148069 w 3567217"/>
                <a:gd name="connsiteY23" fmla="*/ 1442175 h 1521955"/>
                <a:gd name="connsiteX24" fmla="*/ 1240123 w 3567217"/>
                <a:gd name="connsiteY24" fmla="*/ 1448312 h 1521955"/>
                <a:gd name="connsiteX25" fmla="*/ 1356724 w 3567217"/>
                <a:gd name="connsiteY25" fmla="*/ 1485133 h 1521955"/>
                <a:gd name="connsiteX26" fmla="*/ 1479462 w 3567217"/>
                <a:gd name="connsiteY26" fmla="*/ 1497407 h 1521955"/>
                <a:gd name="connsiteX27" fmla="*/ 1651296 w 3567217"/>
                <a:gd name="connsiteY27" fmla="*/ 1491270 h 1521955"/>
                <a:gd name="connsiteX28" fmla="*/ 1749486 w 3567217"/>
                <a:gd name="connsiteY28" fmla="*/ 1466722 h 1521955"/>
                <a:gd name="connsiteX29" fmla="*/ 1841540 w 3567217"/>
                <a:gd name="connsiteY29" fmla="*/ 1454449 h 1521955"/>
                <a:gd name="connsiteX30" fmla="*/ 1902909 w 3567217"/>
                <a:gd name="connsiteY30" fmla="*/ 1472859 h 1521955"/>
                <a:gd name="connsiteX31" fmla="*/ 1939731 w 3567217"/>
                <a:gd name="connsiteY31" fmla="*/ 1503544 h 1521955"/>
                <a:gd name="connsiteX32" fmla="*/ 1976552 w 3567217"/>
                <a:gd name="connsiteY32" fmla="*/ 1509681 h 1521955"/>
                <a:gd name="connsiteX33" fmla="*/ 2056332 w 3567217"/>
                <a:gd name="connsiteY33" fmla="*/ 1515818 h 1521955"/>
                <a:gd name="connsiteX34" fmla="*/ 2160659 w 3567217"/>
                <a:gd name="connsiteY34" fmla="*/ 1497407 h 1521955"/>
                <a:gd name="connsiteX35" fmla="*/ 2228166 w 3567217"/>
                <a:gd name="connsiteY35" fmla="*/ 1478996 h 1521955"/>
                <a:gd name="connsiteX36" fmla="*/ 2375451 w 3567217"/>
                <a:gd name="connsiteY36" fmla="*/ 1485133 h 1521955"/>
                <a:gd name="connsiteX37" fmla="*/ 2485916 w 3567217"/>
                <a:gd name="connsiteY37" fmla="*/ 1497407 h 1521955"/>
                <a:gd name="connsiteX38" fmla="*/ 2577970 w 3567217"/>
                <a:gd name="connsiteY38" fmla="*/ 1515818 h 1521955"/>
                <a:gd name="connsiteX39" fmla="*/ 2676160 w 3567217"/>
                <a:gd name="connsiteY39" fmla="*/ 1521955 h 1521955"/>
                <a:gd name="connsiteX40" fmla="*/ 2940047 w 3567217"/>
                <a:gd name="connsiteY40" fmla="*/ 1497407 h 1521955"/>
                <a:gd name="connsiteX41" fmla="*/ 3019827 w 3567217"/>
                <a:gd name="connsiteY41" fmla="*/ 1491270 h 1521955"/>
                <a:gd name="connsiteX42" fmla="*/ 3124155 w 3567217"/>
                <a:gd name="connsiteY42" fmla="*/ 1478996 h 1521955"/>
                <a:gd name="connsiteX43" fmla="*/ 3160976 w 3567217"/>
                <a:gd name="connsiteY43" fmla="*/ 1472859 h 1521955"/>
                <a:gd name="connsiteX44" fmla="*/ 3363494 w 3567217"/>
                <a:gd name="connsiteY44" fmla="*/ 1466722 h 1521955"/>
                <a:gd name="connsiteX45" fmla="*/ 3510780 w 3567217"/>
                <a:gd name="connsiteY45" fmla="*/ 1448312 h 1521955"/>
                <a:gd name="connsiteX46" fmla="*/ 3541465 w 3567217"/>
                <a:gd name="connsiteY46" fmla="*/ 1393079 h 1521955"/>
                <a:gd name="connsiteX47" fmla="*/ 3566013 w 3567217"/>
                <a:gd name="connsiteY47" fmla="*/ 1196698 h 1521955"/>
                <a:gd name="connsiteX48" fmla="*/ 3547602 w 3567217"/>
                <a:gd name="connsiteY48" fmla="*/ 1135329 h 1521955"/>
                <a:gd name="connsiteX49" fmla="*/ 3541465 w 3567217"/>
                <a:gd name="connsiteY49" fmla="*/ 1061686 h 1521955"/>
                <a:gd name="connsiteX50" fmla="*/ 3547602 w 3567217"/>
                <a:gd name="connsiteY50" fmla="*/ 914400 h 1521955"/>
                <a:gd name="connsiteX51" fmla="*/ 3486233 w 3567217"/>
                <a:gd name="connsiteY51" fmla="*/ 742567 h 1521955"/>
                <a:gd name="connsiteX52" fmla="*/ 3388042 w 3567217"/>
                <a:gd name="connsiteY52" fmla="*/ 632102 h 1521955"/>
                <a:gd name="connsiteX53" fmla="*/ 3375768 w 3567217"/>
                <a:gd name="connsiteY53" fmla="*/ 601418 h 1521955"/>
                <a:gd name="connsiteX54" fmla="*/ 3357357 w 3567217"/>
                <a:gd name="connsiteY54" fmla="*/ 564596 h 1521955"/>
                <a:gd name="connsiteX55" fmla="*/ 3369631 w 3567217"/>
                <a:gd name="connsiteY55" fmla="*/ 490953 h 1521955"/>
                <a:gd name="connsiteX56" fmla="*/ 3381905 w 3567217"/>
                <a:gd name="connsiteY56" fmla="*/ 441858 h 1521955"/>
                <a:gd name="connsiteX57" fmla="*/ 3394179 w 3567217"/>
                <a:gd name="connsiteY57" fmla="*/ 386626 h 1521955"/>
                <a:gd name="connsiteX58" fmla="*/ 3375768 w 3567217"/>
                <a:gd name="connsiteY58" fmla="*/ 263888 h 1521955"/>
                <a:gd name="connsiteX59" fmla="*/ 3338947 w 3567217"/>
                <a:gd name="connsiteY59" fmla="*/ 208655 h 1521955"/>
                <a:gd name="connsiteX60" fmla="*/ 3222345 w 3567217"/>
                <a:gd name="connsiteY60" fmla="*/ 98191 h 1521955"/>
                <a:gd name="connsiteX61" fmla="*/ 3142566 w 3567217"/>
                <a:gd name="connsiteY61" fmla="*/ 79780 h 1521955"/>
                <a:gd name="connsiteX62" fmla="*/ 2835720 w 3567217"/>
                <a:gd name="connsiteY62" fmla="*/ 55232 h 1521955"/>
                <a:gd name="connsiteX63" fmla="*/ 2768214 w 3567217"/>
                <a:gd name="connsiteY63" fmla="*/ 49096 h 1521955"/>
                <a:gd name="connsiteX64" fmla="*/ 2559559 w 3567217"/>
                <a:gd name="connsiteY64" fmla="*/ 24548 h 1521955"/>
                <a:gd name="connsiteX65" fmla="*/ 2344767 w 3567217"/>
                <a:gd name="connsiteY65" fmla="*/ 6137 h 1521955"/>
                <a:gd name="connsiteX66" fmla="*/ 2246576 w 3567217"/>
                <a:gd name="connsiteY66" fmla="*/ 0 h 1521955"/>
                <a:gd name="connsiteX67" fmla="*/ 1798582 w 3567217"/>
                <a:gd name="connsiteY67" fmla="*/ 18411 h 1521955"/>
                <a:gd name="connsiteX68" fmla="*/ 1675843 w 3567217"/>
                <a:gd name="connsiteY68" fmla="*/ 55232 h 1521955"/>
                <a:gd name="connsiteX69" fmla="*/ 1639022 w 3567217"/>
                <a:gd name="connsiteY69" fmla="*/ 73643 h 1521955"/>
                <a:gd name="connsiteX70" fmla="*/ 1589927 w 3567217"/>
                <a:gd name="connsiteY70" fmla="*/ 92054 h 1521955"/>
                <a:gd name="connsiteX71" fmla="*/ 1479462 w 3567217"/>
                <a:gd name="connsiteY71" fmla="*/ 85917 h 1521955"/>
                <a:gd name="connsiteX72" fmla="*/ 1332176 w 3567217"/>
                <a:gd name="connsiteY72" fmla="*/ 49096 h 1521955"/>
                <a:gd name="connsiteX73" fmla="*/ 1191027 w 3567217"/>
                <a:gd name="connsiteY73" fmla="*/ 30685 h 1521955"/>
                <a:gd name="connsiteX74" fmla="*/ 810539 w 3567217"/>
                <a:gd name="connsiteY74" fmla="*/ 49096 h 1521955"/>
                <a:gd name="connsiteX75" fmla="*/ 693937 w 3567217"/>
                <a:gd name="connsiteY75" fmla="*/ 61369 h 1521955"/>
                <a:gd name="connsiteX76" fmla="*/ 307312 w 3567217"/>
                <a:gd name="connsiteY76" fmla="*/ 36822 h 1521955"/>
                <a:gd name="connsiteX77" fmla="*/ 209121 w 3567217"/>
                <a:gd name="connsiteY77" fmla="*/ 42959 h 152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567217" h="1521955">
                  <a:moveTo>
                    <a:pt x="209121" y="42959"/>
                  </a:moveTo>
                  <a:cubicBezTo>
                    <a:pt x="180482" y="50119"/>
                    <a:pt x="152514" y="63961"/>
                    <a:pt x="135478" y="79780"/>
                  </a:cubicBezTo>
                  <a:cubicBezTo>
                    <a:pt x="118387" y="95651"/>
                    <a:pt x="92520" y="135012"/>
                    <a:pt x="92520" y="135012"/>
                  </a:cubicBezTo>
                  <a:cubicBezTo>
                    <a:pt x="96611" y="163651"/>
                    <a:pt x="98093" y="192786"/>
                    <a:pt x="104794" y="220929"/>
                  </a:cubicBezTo>
                  <a:cubicBezTo>
                    <a:pt x="108402" y="236085"/>
                    <a:pt x="119190" y="248835"/>
                    <a:pt x="123204" y="263888"/>
                  </a:cubicBezTo>
                  <a:cubicBezTo>
                    <a:pt x="124811" y="269913"/>
                    <a:pt x="135189" y="365612"/>
                    <a:pt x="135478" y="368215"/>
                  </a:cubicBezTo>
                  <a:cubicBezTo>
                    <a:pt x="133432" y="456177"/>
                    <a:pt x="137605" y="544505"/>
                    <a:pt x="129341" y="632102"/>
                  </a:cubicBezTo>
                  <a:cubicBezTo>
                    <a:pt x="127272" y="654037"/>
                    <a:pt x="115437" y="674180"/>
                    <a:pt x="104794" y="693471"/>
                  </a:cubicBezTo>
                  <a:cubicBezTo>
                    <a:pt x="-80604" y="1029508"/>
                    <a:pt x="92301" y="687776"/>
                    <a:pt x="6603" y="859168"/>
                  </a:cubicBezTo>
                  <a:cubicBezTo>
                    <a:pt x="4557" y="867351"/>
                    <a:pt x="-1753" y="875579"/>
                    <a:pt x="466" y="883716"/>
                  </a:cubicBezTo>
                  <a:cubicBezTo>
                    <a:pt x="10861" y="921832"/>
                    <a:pt x="43425" y="994180"/>
                    <a:pt x="43425" y="994180"/>
                  </a:cubicBezTo>
                  <a:cubicBezTo>
                    <a:pt x="45471" y="1035093"/>
                    <a:pt x="46644" y="1076058"/>
                    <a:pt x="49562" y="1116918"/>
                  </a:cubicBezTo>
                  <a:cubicBezTo>
                    <a:pt x="50737" y="1133369"/>
                    <a:pt x="51167" y="1150156"/>
                    <a:pt x="55698" y="1166014"/>
                  </a:cubicBezTo>
                  <a:cubicBezTo>
                    <a:pt x="59468" y="1179208"/>
                    <a:pt x="68358" y="1190376"/>
                    <a:pt x="74109" y="1202835"/>
                  </a:cubicBezTo>
                  <a:cubicBezTo>
                    <a:pt x="80638" y="1216980"/>
                    <a:pt x="83652" y="1232985"/>
                    <a:pt x="92520" y="1245794"/>
                  </a:cubicBezTo>
                  <a:cubicBezTo>
                    <a:pt x="102400" y="1260065"/>
                    <a:pt x="116326" y="1271131"/>
                    <a:pt x="129341" y="1282615"/>
                  </a:cubicBezTo>
                  <a:cubicBezTo>
                    <a:pt x="195772" y="1341230"/>
                    <a:pt x="187949" y="1332508"/>
                    <a:pt x="258217" y="1374669"/>
                  </a:cubicBezTo>
                  <a:cubicBezTo>
                    <a:pt x="294132" y="1428544"/>
                    <a:pt x="272551" y="1404334"/>
                    <a:pt x="399366" y="1436038"/>
                  </a:cubicBezTo>
                  <a:cubicBezTo>
                    <a:pt x="451211" y="1449000"/>
                    <a:pt x="497809" y="1461871"/>
                    <a:pt x="552788" y="1466722"/>
                  </a:cubicBezTo>
                  <a:lnTo>
                    <a:pt x="761443" y="1485133"/>
                  </a:lnTo>
                  <a:cubicBezTo>
                    <a:pt x="800254" y="1488062"/>
                    <a:pt x="839178" y="1489224"/>
                    <a:pt x="878045" y="1491270"/>
                  </a:cubicBezTo>
                  <a:cubicBezTo>
                    <a:pt x="902593" y="1489224"/>
                    <a:pt x="927504" y="1489814"/>
                    <a:pt x="951688" y="1485133"/>
                  </a:cubicBezTo>
                  <a:cubicBezTo>
                    <a:pt x="991146" y="1477496"/>
                    <a:pt x="1029027" y="1463037"/>
                    <a:pt x="1068289" y="1454449"/>
                  </a:cubicBezTo>
                  <a:cubicBezTo>
                    <a:pt x="1094574" y="1448699"/>
                    <a:pt x="1121476" y="1446266"/>
                    <a:pt x="1148069" y="1442175"/>
                  </a:cubicBezTo>
                  <a:cubicBezTo>
                    <a:pt x="1178754" y="1444221"/>
                    <a:pt x="1209967" y="1442281"/>
                    <a:pt x="1240123" y="1448312"/>
                  </a:cubicBezTo>
                  <a:cubicBezTo>
                    <a:pt x="1451432" y="1490573"/>
                    <a:pt x="1166623" y="1458912"/>
                    <a:pt x="1356724" y="1485133"/>
                  </a:cubicBezTo>
                  <a:cubicBezTo>
                    <a:pt x="1397455" y="1490751"/>
                    <a:pt x="1479462" y="1497407"/>
                    <a:pt x="1479462" y="1497407"/>
                  </a:cubicBezTo>
                  <a:cubicBezTo>
                    <a:pt x="1536740" y="1495361"/>
                    <a:pt x="1594348" y="1497741"/>
                    <a:pt x="1651296" y="1491270"/>
                  </a:cubicBezTo>
                  <a:cubicBezTo>
                    <a:pt x="1684818" y="1487461"/>
                    <a:pt x="1716363" y="1473133"/>
                    <a:pt x="1749486" y="1466722"/>
                  </a:cubicBezTo>
                  <a:cubicBezTo>
                    <a:pt x="1779878" y="1460840"/>
                    <a:pt x="1810855" y="1458540"/>
                    <a:pt x="1841540" y="1454449"/>
                  </a:cubicBezTo>
                  <a:cubicBezTo>
                    <a:pt x="1861996" y="1460586"/>
                    <a:pt x="1883807" y="1463308"/>
                    <a:pt x="1902909" y="1472859"/>
                  </a:cubicBezTo>
                  <a:cubicBezTo>
                    <a:pt x="1917199" y="1480004"/>
                    <a:pt x="1925441" y="1496399"/>
                    <a:pt x="1939731" y="1503544"/>
                  </a:cubicBezTo>
                  <a:cubicBezTo>
                    <a:pt x="1950860" y="1509109"/>
                    <a:pt x="1964177" y="1508378"/>
                    <a:pt x="1976552" y="1509681"/>
                  </a:cubicBezTo>
                  <a:cubicBezTo>
                    <a:pt x="2003077" y="1512473"/>
                    <a:pt x="2029739" y="1513772"/>
                    <a:pt x="2056332" y="1515818"/>
                  </a:cubicBezTo>
                  <a:cubicBezTo>
                    <a:pt x="2091108" y="1509681"/>
                    <a:pt x="2126130" y="1504806"/>
                    <a:pt x="2160659" y="1497407"/>
                  </a:cubicBezTo>
                  <a:cubicBezTo>
                    <a:pt x="2183465" y="1492520"/>
                    <a:pt x="2204880" y="1480327"/>
                    <a:pt x="2228166" y="1478996"/>
                  </a:cubicBezTo>
                  <a:cubicBezTo>
                    <a:pt x="2277224" y="1476193"/>
                    <a:pt x="2326356" y="1483087"/>
                    <a:pt x="2375451" y="1485133"/>
                  </a:cubicBezTo>
                  <a:cubicBezTo>
                    <a:pt x="2412273" y="1489224"/>
                    <a:pt x="2449286" y="1491857"/>
                    <a:pt x="2485916" y="1497407"/>
                  </a:cubicBezTo>
                  <a:cubicBezTo>
                    <a:pt x="2516855" y="1502095"/>
                    <a:pt x="2546935" y="1511813"/>
                    <a:pt x="2577970" y="1515818"/>
                  </a:cubicBezTo>
                  <a:cubicBezTo>
                    <a:pt x="2610494" y="1520015"/>
                    <a:pt x="2643430" y="1519909"/>
                    <a:pt x="2676160" y="1521955"/>
                  </a:cubicBezTo>
                  <a:lnTo>
                    <a:pt x="2940047" y="1497407"/>
                  </a:lnTo>
                  <a:cubicBezTo>
                    <a:pt x="2966613" y="1495035"/>
                    <a:pt x="2993287" y="1493924"/>
                    <a:pt x="3019827" y="1491270"/>
                  </a:cubicBezTo>
                  <a:cubicBezTo>
                    <a:pt x="3054669" y="1487786"/>
                    <a:pt x="3089433" y="1483525"/>
                    <a:pt x="3124155" y="1478996"/>
                  </a:cubicBezTo>
                  <a:cubicBezTo>
                    <a:pt x="3136493" y="1477387"/>
                    <a:pt x="3148549" y="1473496"/>
                    <a:pt x="3160976" y="1472859"/>
                  </a:cubicBezTo>
                  <a:cubicBezTo>
                    <a:pt x="3228424" y="1469400"/>
                    <a:pt x="3295988" y="1468768"/>
                    <a:pt x="3363494" y="1466722"/>
                  </a:cubicBezTo>
                  <a:cubicBezTo>
                    <a:pt x="3375534" y="1465796"/>
                    <a:pt x="3494673" y="1459386"/>
                    <a:pt x="3510780" y="1448312"/>
                  </a:cubicBezTo>
                  <a:cubicBezTo>
                    <a:pt x="3528135" y="1436380"/>
                    <a:pt x="3531237" y="1411490"/>
                    <a:pt x="3541465" y="1393079"/>
                  </a:cubicBezTo>
                  <a:cubicBezTo>
                    <a:pt x="3557036" y="1320417"/>
                    <a:pt x="3571557" y="1274315"/>
                    <a:pt x="3566013" y="1196698"/>
                  </a:cubicBezTo>
                  <a:cubicBezTo>
                    <a:pt x="3564491" y="1175395"/>
                    <a:pt x="3553739" y="1155785"/>
                    <a:pt x="3547602" y="1135329"/>
                  </a:cubicBezTo>
                  <a:cubicBezTo>
                    <a:pt x="3545556" y="1110781"/>
                    <a:pt x="3541465" y="1086319"/>
                    <a:pt x="3541465" y="1061686"/>
                  </a:cubicBezTo>
                  <a:cubicBezTo>
                    <a:pt x="3541465" y="1012548"/>
                    <a:pt x="3555982" y="962818"/>
                    <a:pt x="3547602" y="914400"/>
                  </a:cubicBezTo>
                  <a:cubicBezTo>
                    <a:pt x="3537230" y="854470"/>
                    <a:pt x="3516160" y="795515"/>
                    <a:pt x="3486233" y="742567"/>
                  </a:cubicBezTo>
                  <a:cubicBezTo>
                    <a:pt x="3461991" y="699678"/>
                    <a:pt x="3388042" y="632102"/>
                    <a:pt x="3388042" y="632102"/>
                  </a:cubicBezTo>
                  <a:cubicBezTo>
                    <a:pt x="3383951" y="621874"/>
                    <a:pt x="3380326" y="611447"/>
                    <a:pt x="3375768" y="601418"/>
                  </a:cubicBezTo>
                  <a:cubicBezTo>
                    <a:pt x="3370089" y="588925"/>
                    <a:pt x="3358118" y="578298"/>
                    <a:pt x="3357357" y="564596"/>
                  </a:cubicBezTo>
                  <a:cubicBezTo>
                    <a:pt x="3355977" y="539748"/>
                    <a:pt x="3364750" y="515356"/>
                    <a:pt x="3369631" y="490953"/>
                  </a:cubicBezTo>
                  <a:cubicBezTo>
                    <a:pt x="3372939" y="474412"/>
                    <a:pt x="3378041" y="458278"/>
                    <a:pt x="3381905" y="441858"/>
                  </a:cubicBezTo>
                  <a:cubicBezTo>
                    <a:pt x="3386225" y="423500"/>
                    <a:pt x="3390088" y="405037"/>
                    <a:pt x="3394179" y="386626"/>
                  </a:cubicBezTo>
                  <a:cubicBezTo>
                    <a:pt x="3388042" y="345713"/>
                    <a:pt x="3388030" y="303399"/>
                    <a:pt x="3375768" y="263888"/>
                  </a:cubicBezTo>
                  <a:cubicBezTo>
                    <a:pt x="3369210" y="242755"/>
                    <a:pt x="3352073" y="226469"/>
                    <a:pt x="3338947" y="208655"/>
                  </a:cubicBezTo>
                  <a:cubicBezTo>
                    <a:pt x="3305382" y="163102"/>
                    <a:pt x="3276081" y="122820"/>
                    <a:pt x="3222345" y="98191"/>
                  </a:cubicBezTo>
                  <a:cubicBezTo>
                    <a:pt x="3197535" y="86820"/>
                    <a:pt x="3169568" y="83751"/>
                    <a:pt x="3142566" y="79780"/>
                  </a:cubicBezTo>
                  <a:cubicBezTo>
                    <a:pt x="3065399" y="68432"/>
                    <a:pt x="2903915" y="61431"/>
                    <a:pt x="2835720" y="55232"/>
                  </a:cubicBezTo>
                  <a:cubicBezTo>
                    <a:pt x="2813218" y="53187"/>
                    <a:pt x="2790671" y="51591"/>
                    <a:pt x="2768214" y="49096"/>
                  </a:cubicBezTo>
                  <a:cubicBezTo>
                    <a:pt x="2698611" y="41362"/>
                    <a:pt x="2629435" y="29206"/>
                    <a:pt x="2559559" y="24548"/>
                  </a:cubicBezTo>
                  <a:cubicBezTo>
                    <a:pt x="2311791" y="8030"/>
                    <a:pt x="2651444" y="31694"/>
                    <a:pt x="2344767" y="6137"/>
                  </a:cubicBezTo>
                  <a:cubicBezTo>
                    <a:pt x="2312086" y="3414"/>
                    <a:pt x="2279306" y="2046"/>
                    <a:pt x="2246576" y="0"/>
                  </a:cubicBezTo>
                  <a:cubicBezTo>
                    <a:pt x="2097245" y="6137"/>
                    <a:pt x="1947668" y="7887"/>
                    <a:pt x="1798582" y="18411"/>
                  </a:cubicBezTo>
                  <a:cubicBezTo>
                    <a:pt x="1769164" y="20488"/>
                    <a:pt x="1706371" y="42149"/>
                    <a:pt x="1675843" y="55232"/>
                  </a:cubicBezTo>
                  <a:cubicBezTo>
                    <a:pt x="1663230" y="60637"/>
                    <a:pt x="1651635" y="68237"/>
                    <a:pt x="1639022" y="73643"/>
                  </a:cubicBezTo>
                  <a:cubicBezTo>
                    <a:pt x="1622957" y="80528"/>
                    <a:pt x="1606292" y="85917"/>
                    <a:pt x="1589927" y="92054"/>
                  </a:cubicBezTo>
                  <a:cubicBezTo>
                    <a:pt x="1553105" y="90008"/>
                    <a:pt x="1516056" y="90491"/>
                    <a:pt x="1479462" y="85917"/>
                  </a:cubicBezTo>
                  <a:cubicBezTo>
                    <a:pt x="1399903" y="75972"/>
                    <a:pt x="1401736" y="66486"/>
                    <a:pt x="1332176" y="49096"/>
                  </a:cubicBezTo>
                  <a:cubicBezTo>
                    <a:pt x="1269934" y="33536"/>
                    <a:pt x="1259284" y="35936"/>
                    <a:pt x="1191027" y="30685"/>
                  </a:cubicBezTo>
                  <a:lnTo>
                    <a:pt x="810539" y="49096"/>
                  </a:lnTo>
                  <a:cubicBezTo>
                    <a:pt x="794558" y="49984"/>
                    <a:pt x="712097" y="59351"/>
                    <a:pt x="693937" y="61369"/>
                  </a:cubicBezTo>
                  <a:cubicBezTo>
                    <a:pt x="393289" y="39895"/>
                    <a:pt x="522225" y="47056"/>
                    <a:pt x="307312" y="36822"/>
                  </a:cubicBezTo>
                  <a:cubicBezTo>
                    <a:pt x="231508" y="50605"/>
                    <a:pt x="237760" y="35799"/>
                    <a:pt x="209121" y="42959"/>
                  </a:cubicBezTo>
                  <a:close/>
                </a:path>
              </a:pathLst>
            </a:custGeom>
            <a:ln w="31750"/>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7030A0"/>
                  </a:solidFill>
                  <a:latin typeface="Consolas" panose="020B0609020204030204" pitchFamily="49" charset="0"/>
                </a:rPr>
                <a:t>11</a:t>
              </a:r>
              <a:r>
                <a:rPr lang="en-US" dirty="0">
                  <a:solidFill>
                    <a:schemeClr val="tx1"/>
                  </a:solidFill>
                  <a:latin typeface="Consolas" panose="020B0609020204030204" pitchFamily="49" charset="0"/>
                </a:rPr>
                <a:t>   </a:t>
              </a:r>
              <a:r>
                <a:rPr lang="en-US" dirty="0">
                  <a:solidFill>
                    <a:schemeClr val="accent4"/>
                  </a:solidFill>
                  <a:latin typeface="Consolas" panose="020B0609020204030204" pitchFamily="49" charset="0"/>
                </a:rPr>
                <a:t>12   13   14</a:t>
              </a:r>
            </a:p>
            <a:p>
              <a:pPr algn="ctr"/>
              <a:r>
                <a:rPr lang="en-US" dirty="0">
                  <a:solidFill>
                    <a:schemeClr val="accent4"/>
                  </a:solidFill>
                  <a:latin typeface="Consolas" panose="020B0609020204030204" pitchFamily="49" charset="0"/>
                </a:rPr>
                <a:t>21</a:t>
              </a:r>
              <a:r>
                <a:rPr lang="en-US" dirty="0">
                  <a:solidFill>
                    <a:schemeClr val="tx1"/>
                  </a:solidFill>
                  <a:latin typeface="Consolas" panose="020B0609020204030204" pitchFamily="49" charset="0"/>
                </a:rPr>
                <a:t>   </a:t>
              </a:r>
              <a:r>
                <a:rPr lang="en-US" dirty="0">
                  <a:solidFill>
                    <a:schemeClr val="accent5"/>
                  </a:solidFill>
                  <a:latin typeface="Consolas" panose="020B0609020204030204" pitchFamily="49" charset="0"/>
                </a:rPr>
                <a:t>22   23   24</a:t>
              </a:r>
            </a:p>
            <a:p>
              <a:pPr algn="ctr"/>
              <a:r>
                <a:rPr lang="en-US" dirty="0">
                  <a:solidFill>
                    <a:schemeClr val="accent4"/>
                  </a:solidFill>
                  <a:latin typeface="Consolas" panose="020B0609020204030204" pitchFamily="49" charset="0"/>
                </a:rPr>
                <a:t>31</a:t>
              </a:r>
              <a:r>
                <a:rPr lang="en-US" dirty="0">
                  <a:solidFill>
                    <a:schemeClr val="tx1"/>
                  </a:solidFill>
                  <a:latin typeface="Consolas" panose="020B0609020204030204" pitchFamily="49" charset="0"/>
                </a:rPr>
                <a:t>   </a:t>
              </a:r>
              <a:r>
                <a:rPr lang="en-US" dirty="0">
                  <a:solidFill>
                    <a:schemeClr val="accent5"/>
                  </a:solidFill>
                  <a:latin typeface="Consolas" panose="020B0609020204030204" pitchFamily="49" charset="0"/>
                </a:rPr>
                <a:t>32   33   34</a:t>
              </a:r>
            </a:p>
            <a:p>
              <a:pPr algn="ctr"/>
              <a:r>
                <a:rPr lang="en-US" dirty="0">
                  <a:solidFill>
                    <a:schemeClr val="accent4"/>
                  </a:solidFill>
                  <a:latin typeface="Consolas" panose="020B0609020204030204" pitchFamily="49" charset="0"/>
                </a:rPr>
                <a:t>41</a:t>
              </a:r>
              <a:r>
                <a:rPr lang="en-US" dirty="0">
                  <a:solidFill>
                    <a:schemeClr val="tx1"/>
                  </a:solidFill>
                  <a:latin typeface="Consolas" panose="020B0609020204030204" pitchFamily="49" charset="0"/>
                </a:rPr>
                <a:t>   </a:t>
              </a:r>
              <a:r>
                <a:rPr lang="en-US" dirty="0">
                  <a:solidFill>
                    <a:schemeClr val="accent5"/>
                  </a:solidFill>
                  <a:latin typeface="Consolas" panose="020B0609020204030204" pitchFamily="49" charset="0"/>
                </a:rPr>
                <a:t>42   43   44</a:t>
              </a:r>
            </a:p>
          </p:txBody>
        </p:sp>
      </p:grpSp>
      <p:sp>
        <p:nvSpPr>
          <p:cNvPr id="4" name="Freeform: Shape 4">
            <a:extLst>
              <a:ext uri="{FF2B5EF4-FFF2-40B4-BE49-F238E27FC236}">
                <a16:creationId xmlns:a16="http://schemas.microsoft.com/office/drawing/2014/main" id="{3E91B51C-AC0D-1438-795C-5DD4236D7A6E}"/>
              </a:ext>
            </a:extLst>
          </p:cNvPr>
          <p:cNvSpPr/>
          <p:nvPr/>
        </p:nvSpPr>
        <p:spPr>
          <a:xfrm>
            <a:off x="2418080" y="5269632"/>
            <a:ext cx="1828800" cy="926329"/>
          </a:xfrm>
          <a:custGeom>
            <a:avLst/>
            <a:gdLst>
              <a:gd name="connsiteX0" fmla="*/ 101600 w 1828800"/>
              <a:gd name="connsiteY0" fmla="*/ 1769 h 926329"/>
              <a:gd name="connsiteX1" fmla="*/ 60960 w 1828800"/>
              <a:gd name="connsiteY1" fmla="*/ 52569 h 926329"/>
              <a:gd name="connsiteX2" fmla="*/ 50800 w 1828800"/>
              <a:gd name="connsiteY2" fmla="*/ 93209 h 926329"/>
              <a:gd name="connsiteX3" fmla="*/ 40640 w 1828800"/>
              <a:gd name="connsiteY3" fmla="*/ 123689 h 926329"/>
              <a:gd name="connsiteX4" fmla="*/ 20320 w 1828800"/>
              <a:gd name="connsiteY4" fmla="*/ 174489 h 926329"/>
              <a:gd name="connsiteX5" fmla="*/ 0 w 1828800"/>
              <a:gd name="connsiteY5" fmla="*/ 296409 h 926329"/>
              <a:gd name="connsiteX6" fmla="*/ 10160 w 1828800"/>
              <a:gd name="connsiteY6" fmla="*/ 326889 h 926329"/>
              <a:gd name="connsiteX7" fmla="*/ 60960 w 1828800"/>
              <a:gd name="connsiteY7" fmla="*/ 337049 h 926329"/>
              <a:gd name="connsiteX8" fmla="*/ 182880 w 1828800"/>
              <a:gd name="connsiteY8" fmla="*/ 347209 h 926329"/>
              <a:gd name="connsiteX9" fmla="*/ 284480 w 1828800"/>
              <a:gd name="connsiteY9" fmla="*/ 357369 h 926329"/>
              <a:gd name="connsiteX10" fmla="*/ 375920 w 1828800"/>
              <a:gd name="connsiteY10" fmla="*/ 367529 h 926329"/>
              <a:gd name="connsiteX11" fmla="*/ 548640 w 1828800"/>
              <a:gd name="connsiteY11" fmla="*/ 377689 h 926329"/>
              <a:gd name="connsiteX12" fmla="*/ 599440 w 1828800"/>
              <a:gd name="connsiteY12" fmla="*/ 398009 h 926329"/>
              <a:gd name="connsiteX13" fmla="*/ 660400 w 1828800"/>
              <a:gd name="connsiteY13" fmla="*/ 418329 h 926329"/>
              <a:gd name="connsiteX14" fmla="*/ 680720 w 1828800"/>
              <a:gd name="connsiteY14" fmla="*/ 458969 h 926329"/>
              <a:gd name="connsiteX15" fmla="*/ 741680 w 1828800"/>
              <a:gd name="connsiteY15" fmla="*/ 530089 h 926329"/>
              <a:gd name="connsiteX16" fmla="*/ 762000 w 1828800"/>
              <a:gd name="connsiteY16" fmla="*/ 580889 h 926329"/>
              <a:gd name="connsiteX17" fmla="*/ 772160 w 1828800"/>
              <a:gd name="connsiteY17" fmla="*/ 611369 h 926329"/>
              <a:gd name="connsiteX18" fmla="*/ 883920 w 1828800"/>
              <a:gd name="connsiteY18" fmla="*/ 641849 h 926329"/>
              <a:gd name="connsiteX19" fmla="*/ 1127760 w 1828800"/>
              <a:gd name="connsiteY19" fmla="*/ 652009 h 926329"/>
              <a:gd name="connsiteX20" fmla="*/ 1229360 w 1828800"/>
              <a:gd name="connsiteY20" fmla="*/ 702809 h 926329"/>
              <a:gd name="connsiteX21" fmla="*/ 1249680 w 1828800"/>
              <a:gd name="connsiteY21" fmla="*/ 743449 h 926329"/>
              <a:gd name="connsiteX22" fmla="*/ 1290320 w 1828800"/>
              <a:gd name="connsiteY22" fmla="*/ 773929 h 926329"/>
              <a:gd name="connsiteX23" fmla="*/ 1351280 w 1828800"/>
              <a:gd name="connsiteY23" fmla="*/ 855209 h 926329"/>
              <a:gd name="connsiteX24" fmla="*/ 1371600 w 1828800"/>
              <a:gd name="connsiteY24" fmla="*/ 885689 h 926329"/>
              <a:gd name="connsiteX25" fmla="*/ 1452880 w 1828800"/>
              <a:gd name="connsiteY25" fmla="*/ 926329 h 926329"/>
              <a:gd name="connsiteX26" fmla="*/ 1605280 w 1828800"/>
              <a:gd name="connsiteY26" fmla="*/ 916169 h 926329"/>
              <a:gd name="connsiteX27" fmla="*/ 1676400 w 1828800"/>
              <a:gd name="connsiteY27" fmla="*/ 895849 h 926329"/>
              <a:gd name="connsiteX28" fmla="*/ 1717040 w 1828800"/>
              <a:gd name="connsiteY28" fmla="*/ 885689 h 926329"/>
              <a:gd name="connsiteX29" fmla="*/ 1767840 w 1828800"/>
              <a:gd name="connsiteY29" fmla="*/ 804409 h 926329"/>
              <a:gd name="connsiteX30" fmla="*/ 1808480 w 1828800"/>
              <a:gd name="connsiteY30" fmla="*/ 723129 h 926329"/>
              <a:gd name="connsiteX31" fmla="*/ 1818640 w 1828800"/>
              <a:gd name="connsiteY31" fmla="*/ 652009 h 926329"/>
              <a:gd name="connsiteX32" fmla="*/ 1828800 w 1828800"/>
              <a:gd name="connsiteY32" fmla="*/ 591049 h 926329"/>
              <a:gd name="connsiteX33" fmla="*/ 1818640 w 1828800"/>
              <a:gd name="connsiteY33" fmla="*/ 204969 h 926329"/>
              <a:gd name="connsiteX34" fmla="*/ 1788160 w 1828800"/>
              <a:gd name="connsiteY34" fmla="*/ 103369 h 926329"/>
              <a:gd name="connsiteX35" fmla="*/ 1767840 w 1828800"/>
              <a:gd name="connsiteY35" fmla="*/ 72889 h 926329"/>
              <a:gd name="connsiteX36" fmla="*/ 1656080 w 1828800"/>
              <a:gd name="connsiteY36" fmla="*/ 32249 h 926329"/>
              <a:gd name="connsiteX37" fmla="*/ 589280 w 1828800"/>
              <a:gd name="connsiteY37" fmla="*/ 22089 h 926329"/>
              <a:gd name="connsiteX38" fmla="*/ 233680 w 1828800"/>
              <a:gd name="connsiteY38" fmla="*/ 11929 h 926329"/>
              <a:gd name="connsiteX39" fmla="*/ 101600 w 1828800"/>
              <a:gd name="connsiteY39" fmla="*/ 1769 h 92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28800" h="926329">
                <a:moveTo>
                  <a:pt x="101600" y="1769"/>
                </a:moveTo>
                <a:cubicBezTo>
                  <a:pt x="72813" y="8542"/>
                  <a:pt x="71491" y="33613"/>
                  <a:pt x="60960" y="52569"/>
                </a:cubicBezTo>
                <a:cubicBezTo>
                  <a:pt x="54179" y="64775"/>
                  <a:pt x="54636" y="79783"/>
                  <a:pt x="50800" y="93209"/>
                </a:cubicBezTo>
                <a:cubicBezTo>
                  <a:pt x="47858" y="103507"/>
                  <a:pt x="44400" y="113661"/>
                  <a:pt x="40640" y="123689"/>
                </a:cubicBezTo>
                <a:cubicBezTo>
                  <a:pt x="34236" y="140766"/>
                  <a:pt x="25561" y="157020"/>
                  <a:pt x="20320" y="174489"/>
                </a:cubicBezTo>
                <a:cubicBezTo>
                  <a:pt x="12216" y="201501"/>
                  <a:pt x="3238" y="273746"/>
                  <a:pt x="0" y="296409"/>
                </a:cubicBezTo>
                <a:cubicBezTo>
                  <a:pt x="3387" y="306569"/>
                  <a:pt x="1249" y="320948"/>
                  <a:pt x="10160" y="326889"/>
                </a:cubicBezTo>
                <a:cubicBezTo>
                  <a:pt x="24528" y="336468"/>
                  <a:pt x="43810" y="335031"/>
                  <a:pt x="60960" y="337049"/>
                </a:cubicBezTo>
                <a:cubicBezTo>
                  <a:pt x="101462" y="341814"/>
                  <a:pt x="142267" y="343517"/>
                  <a:pt x="182880" y="347209"/>
                </a:cubicBezTo>
                <a:lnTo>
                  <a:pt x="284480" y="357369"/>
                </a:lnTo>
                <a:cubicBezTo>
                  <a:pt x="314979" y="360579"/>
                  <a:pt x="345343" y="365177"/>
                  <a:pt x="375920" y="367529"/>
                </a:cubicBezTo>
                <a:cubicBezTo>
                  <a:pt x="433423" y="371952"/>
                  <a:pt x="491067" y="374302"/>
                  <a:pt x="548640" y="377689"/>
                </a:cubicBezTo>
                <a:cubicBezTo>
                  <a:pt x="565573" y="384462"/>
                  <a:pt x="582300" y="391776"/>
                  <a:pt x="599440" y="398009"/>
                </a:cubicBezTo>
                <a:cubicBezTo>
                  <a:pt x="619570" y="405329"/>
                  <a:pt x="643265" y="405478"/>
                  <a:pt x="660400" y="418329"/>
                </a:cubicBezTo>
                <a:cubicBezTo>
                  <a:pt x="672517" y="427416"/>
                  <a:pt x="672693" y="446126"/>
                  <a:pt x="680720" y="458969"/>
                </a:cubicBezTo>
                <a:cubicBezTo>
                  <a:pt x="702443" y="493725"/>
                  <a:pt x="713972" y="502381"/>
                  <a:pt x="741680" y="530089"/>
                </a:cubicBezTo>
                <a:cubicBezTo>
                  <a:pt x="748453" y="547022"/>
                  <a:pt x="755596" y="563812"/>
                  <a:pt x="762000" y="580889"/>
                </a:cubicBezTo>
                <a:cubicBezTo>
                  <a:pt x="765760" y="590917"/>
                  <a:pt x="765470" y="603006"/>
                  <a:pt x="772160" y="611369"/>
                </a:cubicBezTo>
                <a:cubicBezTo>
                  <a:pt x="797028" y="642453"/>
                  <a:pt x="853873" y="639971"/>
                  <a:pt x="883920" y="641849"/>
                </a:cubicBezTo>
                <a:cubicBezTo>
                  <a:pt x="965112" y="646924"/>
                  <a:pt x="1046480" y="648622"/>
                  <a:pt x="1127760" y="652009"/>
                </a:cubicBezTo>
                <a:cubicBezTo>
                  <a:pt x="1181209" y="662699"/>
                  <a:pt x="1188452" y="656057"/>
                  <a:pt x="1229360" y="702809"/>
                </a:cubicBezTo>
                <a:cubicBezTo>
                  <a:pt x="1239333" y="714207"/>
                  <a:pt x="1239823" y="731950"/>
                  <a:pt x="1249680" y="743449"/>
                </a:cubicBezTo>
                <a:cubicBezTo>
                  <a:pt x="1260700" y="756306"/>
                  <a:pt x="1278929" y="761399"/>
                  <a:pt x="1290320" y="773929"/>
                </a:cubicBezTo>
                <a:cubicBezTo>
                  <a:pt x="1313101" y="798988"/>
                  <a:pt x="1332494" y="827030"/>
                  <a:pt x="1351280" y="855209"/>
                </a:cubicBezTo>
                <a:cubicBezTo>
                  <a:pt x="1358053" y="865369"/>
                  <a:pt x="1362329" y="877742"/>
                  <a:pt x="1371600" y="885689"/>
                </a:cubicBezTo>
                <a:cubicBezTo>
                  <a:pt x="1402137" y="911864"/>
                  <a:pt x="1419635" y="915247"/>
                  <a:pt x="1452880" y="926329"/>
                </a:cubicBezTo>
                <a:cubicBezTo>
                  <a:pt x="1503680" y="922942"/>
                  <a:pt x="1554647" y="921499"/>
                  <a:pt x="1605280" y="916169"/>
                </a:cubicBezTo>
                <a:cubicBezTo>
                  <a:pt x="1630425" y="913522"/>
                  <a:pt x="1652526" y="902670"/>
                  <a:pt x="1676400" y="895849"/>
                </a:cubicBezTo>
                <a:cubicBezTo>
                  <a:pt x="1689826" y="892013"/>
                  <a:pt x="1703493" y="889076"/>
                  <a:pt x="1717040" y="885689"/>
                </a:cubicBezTo>
                <a:cubicBezTo>
                  <a:pt x="1736190" y="856964"/>
                  <a:pt x="1750684" y="836270"/>
                  <a:pt x="1767840" y="804409"/>
                </a:cubicBezTo>
                <a:cubicBezTo>
                  <a:pt x="1782201" y="777738"/>
                  <a:pt x="1808480" y="723129"/>
                  <a:pt x="1808480" y="723129"/>
                </a:cubicBezTo>
                <a:cubicBezTo>
                  <a:pt x="1811867" y="699422"/>
                  <a:pt x="1814999" y="675678"/>
                  <a:pt x="1818640" y="652009"/>
                </a:cubicBezTo>
                <a:cubicBezTo>
                  <a:pt x="1821772" y="631648"/>
                  <a:pt x="1828800" y="611649"/>
                  <a:pt x="1828800" y="591049"/>
                </a:cubicBezTo>
                <a:cubicBezTo>
                  <a:pt x="1828800" y="462311"/>
                  <a:pt x="1824486" y="333574"/>
                  <a:pt x="1818640" y="204969"/>
                </a:cubicBezTo>
                <a:cubicBezTo>
                  <a:pt x="1816481" y="157471"/>
                  <a:pt x="1809980" y="141553"/>
                  <a:pt x="1788160" y="103369"/>
                </a:cubicBezTo>
                <a:cubicBezTo>
                  <a:pt x="1782102" y="92767"/>
                  <a:pt x="1776474" y="81523"/>
                  <a:pt x="1767840" y="72889"/>
                </a:cubicBezTo>
                <a:cubicBezTo>
                  <a:pt x="1741864" y="46913"/>
                  <a:pt x="1685761" y="33037"/>
                  <a:pt x="1656080" y="32249"/>
                </a:cubicBezTo>
                <a:cubicBezTo>
                  <a:pt x="1300589" y="22811"/>
                  <a:pt x="944880" y="25476"/>
                  <a:pt x="589280" y="22089"/>
                </a:cubicBezTo>
                <a:lnTo>
                  <a:pt x="233680" y="11929"/>
                </a:lnTo>
                <a:cubicBezTo>
                  <a:pt x="185591" y="9692"/>
                  <a:pt x="130387" y="-5004"/>
                  <a:pt x="101600" y="1769"/>
                </a:cubicBezTo>
                <a:close/>
              </a:path>
            </a:pathLst>
          </a:custGeom>
          <a:noFill/>
          <a:ln w="317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DDFA94C-9FF9-4010-0E06-28876B6B8C0D}"/>
                  </a:ext>
                </a:extLst>
              </p:cNvPr>
              <p:cNvSpPr/>
              <p:nvPr/>
            </p:nvSpPr>
            <p:spPr>
              <a:xfrm>
                <a:off x="5983504" y="5340976"/>
                <a:ext cx="5385770" cy="12568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𝑷</m:t>
                      </m:r>
                      <m:d>
                        <m:dPr>
                          <m:ctrlPr>
                            <a:rPr lang="en-US" sz="2400" i="1">
                              <a:solidFill>
                                <a:srgbClr val="C00000"/>
                              </a:solidFill>
                              <a:latin typeface="Cambria Math" panose="02040503050406030204" pitchFamily="18" charset="0"/>
                            </a:rPr>
                          </m:ctrlPr>
                        </m:dPr>
                        <m:e>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𝐴</m:t>
                              </m:r>
                            </m:e>
                            <m:sub>
                              <m:r>
                                <a:rPr lang="en-US" sz="2400" i="1">
                                  <a:solidFill>
                                    <a:srgbClr val="C00000"/>
                                  </a:solidFill>
                                  <a:latin typeface="Cambria Math" panose="02040503050406030204" pitchFamily="18" charset="0"/>
                                </a:rPr>
                                <m:t>2</m:t>
                              </m:r>
                              <m:r>
                                <a:rPr lang="en-US" sz="2400" i="1">
                                  <a:solidFill>
                                    <a:srgbClr val="C00000"/>
                                  </a:solidFill>
                                  <a:latin typeface="Cambria Math" panose="02040503050406030204" pitchFamily="18" charset="0"/>
                                </a:rPr>
                                <m:t>𝑛𝑑𝑔𝑟𝑒𝑎𝑡𝑒𝑟</m:t>
                              </m:r>
                            </m:sub>
                          </m:sSub>
                        </m:e>
                      </m:d>
                      <m:r>
                        <a:rPr lang="en-US" sz="2400" b="0" i="1" smtClean="0">
                          <a:solidFill>
                            <a:srgbClr val="C00000"/>
                          </a:solidFill>
                          <a:latin typeface="Cambria Math" panose="02040503050406030204" pitchFamily="18" charset="0"/>
                        </a:rPr>
                        <m:t>=3×5</m:t>
                      </m:r>
                      <m:r>
                        <m:rPr>
                          <m:lit/>
                        </m:rP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64+3×1</m:t>
                      </m:r>
                      <m:r>
                        <m:rPr>
                          <m:lit/>
                        </m:rP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64</m:t>
                      </m:r>
                    </m:oMath>
                  </m:oMathPara>
                </a14:m>
                <a:endParaRPr lang="en-US" sz="2400" b="0"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  =18</m:t>
                      </m:r>
                      <m:r>
                        <m:rPr>
                          <m:lit/>
                        </m:rP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64</m:t>
                      </m:r>
                    </m:oMath>
                  </m:oMathPara>
                </a14:m>
                <a:endParaRPr lang="en-US" sz="2400" b="0" dirty="0">
                  <a:solidFill>
                    <a:srgbClr val="C00000"/>
                  </a:solidFill>
                </a:endParaRPr>
              </a:p>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9/32</m:t>
                      </m:r>
                    </m:oMath>
                  </m:oMathPara>
                </a14:m>
                <a:endParaRPr lang="en-US" sz="2400" dirty="0">
                  <a:solidFill>
                    <a:srgbClr val="C00000"/>
                  </a:solidFill>
                </a:endParaRPr>
              </a:p>
            </p:txBody>
          </p:sp>
        </mc:Choice>
        <mc:Fallback xmlns="">
          <p:sp>
            <p:nvSpPr>
              <p:cNvPr id="5" name="Rectangle 4">
                <a:extLst>
                  <a:ext uri="{FF2B5EF4-FFF2-40B4-BE49-F238E27FC236}">
                    <a16:creationId xmlns:a16="http://schemas.microsoft.com/office/drawing/2014/main" id="{1DDFA94C-9FF9-4010-0E06-28876B6B8C0D}"/>
                  </a:ext>
                </a:extLst>
              </p:cNvPr>
              <p:cNvSpPr>
                <a:spLocks noRot="1" noChangeAspect="1" noMove="1" noResize="1" noEditPoints="1" noAdjustHandles="1" noChangeArrowheads="1" noChangeShapeType="1" noTextEdit="1"/>
              </p:cNvSpPr>
              <p:nvPr/>
            </p:nvSpPr>
            <p:spPr>
              <a:xfrm>
                <a:off x="5983504" y="5340976"/>
                <a:ext cx="5385770" cy="1256819"/>
              </a:xfrm>
              <a:prstGeom prst="rect">
                <a:avLst/>
              </a:prstGeom>
              <a:blipFill>
                <a:blip r:embed="rId5"/>
                <a:stretch>
                  <a:fillRect b="-5825"/>
                </a:stretch>
              </a:blipFill>
            </p:spPr>
            <p:txBody>
              <a:bodyPr/>
              <a:lstStyle/>
              <a:p>
                <a:r>
                  <a:rPr lang="en-US">
                    <a:noFill/>
                  </a:rPr>
                  <a:t> </a:t>
                </a:r>
              </a:p>
            </p:txBody>
          </p:sp>
        </mc:Fallback>
      </mc:AlternateContent>
    </p:spTree>
    <p:extLst>
      <p:ext uri="{BB962C8B-B14F-4D97-AF65-F5344CB8AC3E}">
        <p14:creationId xmlns:p14="http://schemas.microsoft.com/office/powerpoint/2010/main" val="605317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40294-F4C1-9E9C-E1B6-7A57E4A253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6AF763-670D-BE67-3C8A-C797E420E73A}"/>
              </a:ext>
            </a:extLst>
          </p:cNvPr>
          <p:cNvSpPr>
            <a:spLocks noGrp="1"/>
          </p:cNvSpPr>
          <p:nvPr>
            <p:ph type="ctrTitle"/>
          </p:nvPr>
        </p:nvSpPr>
        <p:spPr/>
        <p:txBody>
          <a:bodyPr>
            <a:normAutofit/>
          </a:bodyPr>
          <a:lstStyle/>
          <a:p>
            <a:r>
              <a:rPr lang="en-US" b="1" dirty="0">
                <a:solidFill>
                  <a:schemeClr val="accent3"/>
                </a:solidFill>
              </a:rPr>
              <a:t>Counting Sample Points</a:t>
            </a:r>
          </a:p>
        </p:txBody>
      </p:sp>
      <p:sp>
        <p:nvSpPr>
          <p:cNvPr id="3" name="Subtitle 2">
            <a:extLst>
              <a:ext uri="{FF2B5EF4-FFF2-40B4-BE49-F238E27FC236}">
                <a16:creationId xmlns:a16="http://schemas.microsoft.com/office/drawing/2014/main" id="{9A8BC572-32B9-07F6-352E-3D1FE20E973E}"/>
              </a:ext>
            </a:extLst>
          </p:cNvPr>
          <p:cNvSpPr>
            <a:spLocks noGrp="1"/>
          </p:cNvSpPr>
          <p:nvPr>
            <p:ph type="subTitle" idx="1"/>
          </p:nvPr>
        </p:nvSpPr>
        <p:spPr/>
        <p:txBody>
          <a:bodyPr/>
          <a:lstStyle/>
          <a:p>
            <a:r>
              <a:rPr lang="en-US" dirty="0"/>
              <a:t>Lecture 15, CS70 Fall 2025</a:t>
            </a:r>
          </a:p>
        </p:txBody>
      </p:sp>
      <p:sp>
        <p:nvSpPr>
          <p:cNvPr id="6" name="Content Placeholder 5">
            <a:extLst>
              <a:ext uri="{FF2B5EF4-FFF2-40B4-BE49-F238E27FC236}">
                <a16:creationId xmlns:a16="http://schemas.microsoft.com/office/drawing/2014/main" id="{DEB20C23-6C60-E0F0-044A-072E229075B3}"/>
              </a:ext>
            </a:extLst>
          </p:cNvPr>
          <p:cNvSpPr>
            <a:spLocks noGrp="1"/>
          </p:cNvSpPr>
          <p:nvPr>
            <p:ph sz="quarter" idx="10"/>
          </p:nvPr>
        </p:nvSpPr>
        <p:spPr/>
        <p:txBody>
          <a:bodyPr>
            <a:normAutofit fontScale="85000" lnSpcReduction="20000"/>
          </a:bodyPr>
          <a:lstStyle/>
          <a:p>
            <a:r>
              <a:rPr lang="en-US" dirty="0">
                <a:solidFill>
                  <a:schemeClr val="bg1">
                    <a:lumMod val="65000"/>
                  </a:schemeClr>
                </a:solidFill>
              </a:rPr>
              <a:t>Introduction</a:t>
            </a:r>
          </a:p>
          <a:p>
            <a:pPr marL="342900" indent="-342900">
              <a:buFont typeface="Arial" panose="020B0604020202020204" pitchFamily="34" charset="0"/>
              <a:buChar char="•"/>
            </a:pPr>
            <a:r>
              <a:rPr lang="en-US" dirty="0">
                <a:solidFill>
                  <a:schemeClr val="bg1">
                    <a:lumMod val="65000"/>
                  </a:schemeClr>
                </a:solidFill>
              </a:rPr>
              <a:t>Probability and CS70</a:t>
            </a:r>
          </a:p>
          <a:p>
            <a:pPr marL="342900" indent="-342900">
              <a:buFont typeface="Arial" panose="020B0604020202020204" pitchFamily="34" charset="0"/>
              <a:buChar char="•"/>
            </a:pPr>
            <a:r>
              <a:rPr lang="en-US" dirty="0">
                <a:solidFill>
                  <a:schemeClr val="bg1">
                    <a:lumMod val="65000"/>
                  </a:schemeClr>
                </a:solidFill>
              </a:rPr>
              <a:t>Probability Spaces</a:t>
            </a:r>
          </a:p>
          <a:p>
            <a:pPr marL="342900" indent="-342900">
              <a:buFont typeface="Arial" panose="020B0604020202020204" pitchFamily="34" charset="0"/>
              <a:buChar char="•"/>
            </a:pPr>
            <a:r>
              <a:rPr lang="en-US" dirty="0">
                <a:solidFill>
                  <a:schemeClr val="bg1">
                    <a:lumMod val="65000"/>
                  </a:schemeClr>
                </a:solidFill>
              </a:rPr>
              <a:t>Event Probability</a:t>
            </a:r>
          </a:p>
          <a:p>
            <a:pPr marL="342900" indent="-342900">
              <a:buFont typeface="Arial" panose="020B0604020202020204" pitchFamily="34" charset="0"/>
              <a:buChar char="•"/>
            </a:pPr>
            <a:endParaRPr lang="en-US" dirty="0">
              <a:solidFill>
                <a:schemeClr val="bg1">
                  <a:lumMod val="65000"/>
                </a:schemeClr>
              </a:solidFill>
            </a:endParaRPr>
          </a:p>
          <a:p>
            <a:r>
              <a:rPr lang="en-US" b="1" dirty="0">
                <a:solidFill>
                  <a:schemeClr val="accent3"/>
                </a:solidFill>
                <a:latin typeface="Inter SemiBold" panose="02000503000000020004" pitchFamily="2" charset="0"/>
                <a:ea typeface="Inter SemiBold" panose="02000503000000020004" pitchFamily="2" charset="0"/>
                <a:cs typeface="Inter SemiBold" panose="02000503000000020004" pitchFamily="2" charset="0"/>
              </a:rPr>
              <a:t>Event Probability Examples</a:t>
            </a:r>
          </a:p>
          <a:p>
            <a:pPr marL="342900" indent="-342900">
              <a:buFont typeface="Arial" panose="020B0604020202020204" pitchFamily="34" charset="0"/>
              <a:buChar char="•"/>
            </a:pPr>
            <a:r>
              <a:rPr lang="en-US" b="1" dirty="0">
                <a:solidFill>
                  <a:schemeClr val="accent3"/>
                </a:solidFill>
                <a:latin typeface="Inter SemiBold" panose="02000503000000020004" pitchFamily="2" charset="0"/>
                <a:ea typeface="Inter SemiBold" panose="02000503000000020004" pitchFamily="2" charset="0"/>
                <a:cs typeface="Inter SemiBold" panose="02000503000000020004" pitchFamily="2" charset="0"/>
              </a:rPr>
              <a:t>Counting Sample Points</a:t>
            </a:r>
          </a:p>
          <a:p>
            <a:pPr marL="342900" indent="-342900">
              <a:buFont typeface="Arial" panose="020B0604020202020204" pitchFamily="34" charset="0"/>
              <a:buChar char="•"/>
            </a:pPr>
            <a:r>
              <a:rPr lang="en-US" dirty="0">
                <a:solidFill>
                  <a:schemeClr val="bg1">
                    <a:lumMod val="65000"/>
                  </a:schemeClr>
                </a:solidFill>
              </a:rPr>
              <a:t>Counting Weighted Sample Points</a:t>
            </a:r>
          </a:p>
          <a:p>
            <a:pPr marL="342900" indent="-342900">
              <a:buFont typeface="Arial" panose="020B0604020202020204" pitchFamily="34" charset="0"/>
              <a:buChar char="•"/>
            </a:pPr>
            <a:r>
              <a:rPr lang="en-US" dirty="0">
                <a:solidFill>
                  <a:schemeClr val="bg1">
                    <a:lumMod val="65000"/>
                  </a:schemeClr>
                </a:solidFill>
              </a:rPr>
              <a:t>Poker Hands</a:t>
            </a:r>
          </a:p>
          <a:p>
            <a:pPr marL="342900" indent="-342900">
              <a:buFont typeface="Arial" panose="020B0604020202020204" pitchFamily="34" charset="0"/>
              <a:buChar char="•"/>
            </a:pPr>
            <a:r>
              <a:rPr lang="en-US" dirty="0">
                <a:solidFill>
                  <a:schemeClr val="bg1">
                    <a:lumMod val="65000"/>
                  </a:schemeClr>
                </a:solidFill>
              </a:rPr>
              <a:t>Balls and Bins</a:t>
            </a:r>
          </a:p>
          <a:p>
            <a:pPr marL="342900" indent="-342900">
              <a:buFont typeface="Arial" panose="020B0604020202020204" pitchFamily="34" charset="0"/>
              <a:buChar char="•"/>
            </a:pPr>
            <a:r>
              <a:rPr lang="en-US" dirty="0">
                <a:solidFill>
                  <a:schemeClr val="bg1">
                    <a:lumMod val="65000"/>
                  </a:schemeClr>
                </a:solidFill>
              </a:rPr>
              <a:t>The Birthday Paradox</a:t>
            </a:r>
          </a:p>
          <a:p>
            <a:pPr marL="342900" indent="-342900">
              <a:buFont typeface="Arial" panose="020B0604020202020204" pitchFamily="34" charset="0"/>
              <a:buChar char="•"/>
            </a:pPr>
            <a:r>
              <a:rPr lang="en-US" dirty="0">
                <a:solidFill>
                  <a:schemeClr val="bg1">
                    <a:lumMod val="65000"/>
                  </a:schemeClr>
                </a:solidFill>
              </a:rPr>
              <a:t>Summary of Examples</a:t>
            </a:r>
          </a:p>
          <a:p>
            <a:pPr marL="342900" indent="-342900">
              <a:buFont typeface="Arial" panose="020B0604020202020204" pitchFamily="34" charset="0"/>
              <a:buChar char="•"/>
            </a:pPr>
            <a:endParaRPr lang="en-US" dirty="0">
              <a:solidFill>
                <a:schemeClr val="bg1">
                  <a:lumMod val="65000"/>
                </a:schemeClr>
              </a:solidFill>
            </a:endParaRPr>
          </a:p>
          <a:p>
            <a:r>
              <a:rPr lang="en-US" dirty="0">
                <a:solidFill>
                  <a:schemeClr val="bg1">
                    <a:lumMod val="65000"/>
                  </a:schemeClr>
                </a:solidFill>
              </a:rPr>
              <a:t>The Monty Hall Problem</a:t>
            </a:r>
          </a:p>
          <a:p>
            <a:pPr marL="342900" indent="-342900">
              <a:buFont typeface="Arial" panose="020B0604020202020204" pitchFamily="34" charset="0"/>
              <a:buChar char="•"/>
            </a:pPr>
            <a:r>
              <a:rPr lang="en-US" dirty="0">
                <a:solidFill>
                  <a:schemeClr val="bg1">
                    <a:lumMod val="65000"/>
                  </a:schemeClr>
                </a:solidFill>
              </a:rPr>
              <a:t>Simple Analysis</a:t>
            </a:r>
          </a:p>
          <a:p>
            <a:pPr marL="342900" indent="-342900">
              <a:buFont typeface="Arial" panose="020B0604020202020204" pitchFamily="34" charset="0"/>
              <a:buChar char="•"/>
            </a:pPr>
            <a:r>
              <a:rPr lang="en-US" dirty="0">
                <a:solidFill>
                  <a:schemeClr val="bg1">
                    <a:lumMod val="65000"/>
                  </a:schemeClr>
                </a:solidFill>
              </a:rPr>
              <a:t>Sample Space Analysis</a:t>
            </a:r>
          </a:p>
        </p:txBody>
      </p:sp>
      <p:sp>
        <p:nvSpPr>
          <p:cNvPr id="4" name="Content Placeholder 5">
            <a:extLst>
              <a:ext uri="{FF2B5EF4-FFF2-40B4-BE49-F238E27FC236}">
                <a16:creationId xmlns:a16="http://schemas.microsoft.com/office/drawing/2014/main" id="{66FE75A6-379E-194C-2B4C-7ED16220A50C}"/>
              </a:ext>
            </a:extLst>
          </p:cNvPr>
          <p:cNvSpPr txBox="1">
            <a:spLocks/>
          </p:cNvSpPr>
          <p:nvPr/>
        </p:nvSpPr>
        <p:spPr>
          <a:xfrm>
            <a:off x="6248400" y="217487"/>
            <a:ext cx="6096000" cy="6716713"/>
          </a:xfrm>
          <a:prstGeom prst="rect">
            <a:avLst/>
          </a:prstGeom>
        </p:spPr>
        <p:txBody>
          <a:bodyPr anchor="ctr">
            <a:norm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25000"/>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bg1">
                  <a:lumMod val="65000"/>
                </a:schemeClr>
              </a:solidFill>
            </a:endParaRPr>
          </a:p>
        </p:txBody>
      </p:sp>
    </p:spTree>
    <p:extLst>
      <p:ext uri="{BB962C8B-B14F-4D97-AF65-F5344CB8AC3E}">
        <p14:creationId xmlns:p14="http://schemas.microsoft.com/office/powerpoint/2010/main" val="626039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2739A-4C5E-174F-073B-5C9C07E2F4D3}"/>
              </a:ext>
            </a:extLst>
          </p:cNvPr>
          <p:cNvSpPr>
            <a:spLocks noGrp="1"/>
          </p:cNvSpPr>
          <p:nvPr>
            <p:ph type="title"/>
          </p:nvPr>
        </p:nvSpPr>
        <p:spPr/>
        <p:txBody>
          <a:bodyPr/>
          <a:lstStyle/>
          <a:p>
            <a:r>
              <a:rPr lang="en-US" dirty="0"/>
              <a:t>Another Example: Flipping Coins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D6C907-CB6A-202D-49BA-97CE5FFD42EE}"/>
                  </a:ext>
                </a:extLst>
              </p:cNvPr>
              <p:cNvSpPr>
                <a:spLocks noGrp="1"/>
              </p:cNvSpPr>
              <p:nvPr>
                <p:ph idx="1"/>
              </p:nvPr>
            </p:nvSpPr>
            <p:spPr/>
            <p:txBody>
              <a:bodyPr/>
              <a:lstStyle/>
              <a:p>
                <a:pPr marL="0" indent="0">
                  <a:buNone/>
                </a:pPr>
                <a:r>
                  <a:rPr lang="en-US" dirty="0"/>
                  <a:t>Suppose we flip a fair coin 16 times.</a:t>
                </a:r>
              </a:p>
              <a:p>
                <a:r>
                  <a:rPr lang="en-US" dirty="0"/>
                  <a:t>What is the sample space </a:t>
                </a:r>
                <a14:m>
                  <m:oMath xmlns:m="http://schemas.openxmlformats.org/officeDocument/2006/math">
                    <m:r>
                      <m:rPr>
                        <m:sty m:val="p"/>
                      </m:rPr>
                      <a:rPr lang="en-US" b="0" i="0" smtClean="0">
                        <a:latin typeface="Cambria Math" panose="02040503050406030204" pitchFamily="18" charset="0"/>
                      </a:rPr>
                      <m:t>Ω</m:t>
                    </m:r>
                  </m:oMath>
                </a14:m>
                <a:r>
                  <a:rPr lang="en-US" dirty="0"/>
                  <a:t>? Its size?</a:t>
                </a:r>
              </a:p>
              <a:p>
                <a:r>
                  <a:rPr lang="en-US" dirty="0"/>
                  <a:t>What is the probability of any specific outcome?</a:t>
                </a:r>
              </a:p>
            </p:txBody>
          </p:sp>
        </mc:Choice>
        <mc:Fallback xmlns="">
          <p:sp>
            <p:nvSpPr>
              <p:cNvPr id="3" name="Content Placeholder 2">
                <a:extLst>
                  <a:ext uri="{FF2B5EF4-FFF2-40B4-BE49-F238E27FC236}">
                    <a16:creationId xmlns:a16="http://schemas.microsoft.com/office/drawing/2014/main" id="{D7D6C907-CB6A-202D-49BA-97CE5FFD42EE}"/>
                  </a:ext>
                </a:extLst>
              </p:cNvPr>
              <p:cNvSpPr>
                <a:spLocks noGrp="1" noRot="1" noChangeAspect="1" noMove="1" noResize="1" noEditPoints="1" noAdjustHandles="1" noChangeArrowheads="1" noChangeShapeType="1" noTextEdit="1"/>
              </p:cNvSpPr>
              <p:nvPr>
                <p:ph idx="1"/>
              </p:nvPr>
            </p:nvSpPr>
            <p:spPr>
              <a:blipFill>
                <a:blip r:embed="rId2"/>
                <a:stretch>
                  <a:fillRect l="-849" t="-541"/>
                </a:stretch>
              </a:blipFill>
            </p:spPr>
            <p:txBody>
              <a:bodyPr/>
              <a:lstStyle/>
              <a:p>
                <a:r>
                  <a:rPr lang="en-US">
                    <a:noFill/>
                  </a:rPr>
                  <a:t> </a:t>
                </a:r>
              </a:p>
            </p:txBody>
          </p:sp>
        </mc:Fallback>
      </mc:AlternateContent>
      <p:pic>
        <p:nvPicPr>
          <p:cNvPr id="6" name="Picture 2">
            <a:extLst>
              <a:ext uri="{FF2B5EF4-FFF2-40B4-BE49-F238E27FC236}">
                <a16:creationId xmlns:a16="http://schemas.microsoft.com/office/drawing/2014/main" id="{C6319C62-B717-A1B6-7D25-381447FD95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4673" y="1299700"/>
            <a:ext cx="2693670" cy="138993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870835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C065F-5008-3565-AF1A-734BE06898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1FB68-45A3-DE9B-9542-711B24A99204}"/>
              </a:ext>
            </a:extLst>
          </p:cNvPr>
          <p:cNvSpPr>
            <a:spLocks noGrp="1"/>
          </p:cNvSpPr>
          <p:nvPr>
            <p:ph type="title"/>
          </p:nvPr>
        </p:nvSpPr>
        <p:spPr/>
        <p:txBody>
          <a:bodyPr/>
          <a:lstStyle/>
          <a:p>
            <a:r>
              <a:rPr lang="en-US" dirty="0"/>
              <a:t>Another Example: Flipping Coins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DD6AC1-4B01-35C8-3755-4FBFE1C1F473}"/>
                  </a:ext>
                </a:extLst>
              </p:cNvPr>
              <p:cNvSpPr>
                <a:spLocks noGrp="1"/>
              </p:cNvSpPr>
              <p:nvPr>
                <p:ph idx="1"/>
              </p:nvPr>
            </p:nvSpPr>
            <p:spPr/>
            <p:txBody>
              <a:bodyPr/>
              <a:lstStyle/>
              <a:p>
                <a:pPr marL="0" indent="0">
                  <a:buNone/>
                </a:pPr>
                <a:r>
                  <a:rPr lang="en-US" dirty="0"/>
                  <a:t>Suppose we flip a fair coin 16 times.</a:t>
                </a:r>
              </a:p>
              <a:p>
                <a:r>
                  <a:rPr lang="en-US" dirty="0"/>
                  <a:t>What is the sample space </a:t>
                </a:r>
                <a14:m>
                  <m:oMath xmlns:m="http://schemas.openxmlformats.org/officeDocument/2006/math">
                    <m:r>
                      <m:rPr>
                        <m:sty m:val="p"/>
                      </m:rPr>
                      <a:rPr lang="en-US" b="0" i="0" smtClean="0">
                        <a:latin typeface="Cambria Math" panose="02040503050406030204" pitchFamily="18" charset="0"/>
                      </a:rPr>
                      <m:t>Ω</m:t>
                    </m:r>
                  </m:oMath>
                </a14:m>
                <a:r>
                  <a:rPr lang="en-US" dirty="0"/>
                  <a:t>? Its size?</a:t>
                </a:r>
              </a:p>
              <a:p>
                <a:pPr lvl="1"/>
                <a:r>
                  <a:rPr lang="en-US" dirty="0"/>
                  <a:t>This is just CP2 again with </a:t>
                </a:r>
                <a14:m>
                  <m:oMath xmlns:m="http://schemas.openxmlformats.org/officeDocument/2006/math">
                    <m:r>
                      <m:rPr>
                        <m:sty m:val="p"/>
                      </m:rPr>
                      <a:rPr lang="en-US" b="0" i="0" dirty="0" smtClean="0">
                        <a:latin typeface="Cambria Math" panose="02040503050406030204" pitchFamily="18" charset="0"/>
                      </a:rPr>
                      <m:t>n</m:t>
                    </m:r>
                    <m:r>
                      <a:rPr lang="en-US" b="0" i="0">
                        <a:latin typeface="Cambria Math" panose="02040503050406030204" pitchFamily="18" charset="0"/>
                      </a:rPr>
                      <m:t>=</m:t>
                    </m:r>
                    <m:r>
                      <a:rPr lang="en-US" b="0" i="0" smtClean="0">
                        <a:latin typeface="Cambria Math" panose="02040503050406030204" pitchFamily="18" charset="0"/>
                      </a:rPr>
                      <m:t>2, </m:t>
                    </m:r>
                    <m:r>
                      <m:rPr>
                        <m:sty m:val="p"/>
                      </m:rPr>
                      <a:rPr lang="en-US" b="0" i="0" smtClean="0">
                        <a:latin typeface="Cambria Math" panose="02040503050406030204" pitchFamily="18" charset="0"/>
                      </a:rPr>
                      <m:t>k</m:t>
                    </m:r>
                    <m:r>
                      <a:rPr lang="en-US" b="0" i="0" smtClean="0">
                        <a:latin typeface="Cambria Math" panose="02040503050406030204" pitchFamily="18" charset="0"/>
                      </a:rPr>
                      <m:t>=16</m:t>
                    </m:r>
                  </m:oMath>
                </a14:m>
                <a:r>
                  <a:rPr lang="en-US" dirty="0"/>
                  <a:t>.</a:t>
                </a:r>
              </a:p>
              <a:p>
                <a:pPr lvl="1"/>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𝐻𝐻𝐻𝐻𝐻𝐻𝐻𝐻𝐻𝐻𝐻𝐻𝐻𝐻𝐻𝐻</m:t>
                        </m:r>
                        <m:r>
                          <a:rPr lang="en-US" b="0" i="1" smtClean="0">
                            <a:latin typeface="Cambria Math" panose="02040503050406030204" pitchFamily="18" charset="0"/>
                          </a:rPr>
                          <m:t>,</m:t>
                        </m:r>
                        <m:r>
                          <a:rPr lang="en-US" i="1">
                            <a:latin typeface="Cambria Math" panose="02040503050406030204" pitchFamily="18" charset="0"/>
                          </a:rPr>
                          <m:t>𝐻𝐻𝐻𝐻𝐻𝐻𝐻𝐻𝐻𝐻𝐻𝐻𝐻𝐻𝐻</m:t>
                        </m:r>
                        <m:r>
                          <a:rPr lang="en-US" b="0" i="1" smtClean="0">
                            <a:latin typeface="Cambria Math" panose="02040503050406030204" pitchFamily="18" charset="0"/>
                          </a:rPr>
                          <m:t>𝑇</m:t>
                        </m:r>
                        <m:r>
                          <a:rPr lang="en-US" b="0" i="1" smtClean="0">
                            <a:latin typeface="Cambria Math" panose="02040503050406030204" pitchFamily="18" charset="0"/>
                          </a:rPr>
                          <m:t>, …</m:t>
                        </m:r>
                      </m:e>
                    </m:d>
                  </m:oMath>
                </a14:m>
                <a:endParaRPr lang="en-US" b="0" dirty="0"/>
              </a:p>
              <a:p>
                <a:pPr lvl="1"/>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Ω</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16</m:t>
                        </m:r>
                      </m:sup>
                    </m:sSup>
                  </m:oMath>
                </a14:m>
                <a:endParaRPr lang="en-US" dirty="0"/>
              </a:p>
              <a:p>
                <a:r>
                  <a:rPr lang="en-US" dirty="0"/>
                  <a:t>What is the probability of any specific outcome?</a:t>
                </a:r>
              </a:p>
              <a:p>
                <a:pPr lvl="1"/>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i="1">
                            <a:latin typeface="Cambria Math" panose="02040503050406030204" pitchFamily="18" charset="0"/>
                          </a:rPr>
                          <m:t>𝐻𝐻𝐻𝐻𝐻𝐻𝐻𝐻𝐻𝐻𝐻𝐻𝐻𝐻𝐻𝐻</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i="1">
                            <a:latin typeface="Cambria Math" panose="02040503050406030204" pitchFamily="18" charset="0"/>
                          </a:rPr>
                          <m:t>𝐻𝐻𝐻𝐻𝐻𝐻𝐻𝐻𝐻𝐻𝐻𝐻𝐻𝐻𝐻𝑇</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16</m:t>
                            </m:r>
                          </m:sup>
                        </m:sSup>
                      </m:den>
                    </m:f>
                  </m:oMath>
                </a14:m>
                <a:endParaRPr lang="en-US" dirty="0"/>
              </a:p>
            </p:txBody>
          </p:sp>
        </mc:Choice>
        <mc:Fallback xmlns="">
          <p:sp>
            <p:nvSpPr>
              <p:cNvPr id="3" name="Content Placeholder 2">
                <a:extLst>
                  <a:ext uri="{FF2B5EF4-FFF2-40B4-BE49-F238E27FC236}">
                    <a16:creationId xmlns:a16="http://schemas.microsoft.com/office/drawing/2014/main" id="{82DD6AC1-4B01-35C8-3755-4FBFE1C1F473}"/>
                  </a:ext>
                </a:extLst>
              </p:cNvPr>
              <p:cNvSpPr>
                <a:spLocks noGrp="1" noRot="1" noChangeAspect="1" noMove="1" noResize="1" noEditPoints="1" noAdjustHandles="1" noChangeArrowheads="1" noChangeShapeType="1" noTextEdit="1"/>
              </p:cNvSpPr>
              <p:nvPr>
                <p:ph idx="1"/>
              </p:nvPr>
            </p:nvSpPr>
            <p:spPr>
              <a:blipFill>
                <a:blip r:embed="rId2"/>
                <a:stretch>
                  <a:fillRect l="-849" t="-541"/>
                </a:stretch>
              </a:blipFill>
            </p:spPr>
            <p:txBody>
              <a:bodyPr/>
              <a:lstStyle/>
              <a:p>
                <a:r>
                  <a:rPr lang="en-US">
                    <a:noFill/>
                  </a:rPr>
                  <a:t> </a:t>
                </a:r>
              </a:p>
            </p:txBody>
          </p:sp>
        </mc:Fallback>
      </mc:AlternateContent>
      <p:pic>
        <p:nvPicPr>
          <p:cNvPr id="5" name="Picture 2">
            <a:extLst>
              <a:ext uri="{FF2B5EF4-FFF2-40B4-BE49-F238E27FC236}">
                <a16:creationId xmlns:a16="http://schemas.microsoft.com/office/drawing/2014/main" id="{7A72B93D-A8E4-DB1C-A3BB-5212A2BCE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4673" y="1299700"/>
            <a:ext cx="2693670" cy="138993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4318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2727055-331A-0FA4-C138-8B6FAF16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9387F0-B9F6-6316-D29B-2607C3262BFF}"/>
              </a:ext>
            </a:extLst>
          </p:cNvPr>
          <p:cNvSpPr>
            <a:spLocks noGrp="1"/>
          </p:cNvSpPr>
          <p:nvPr>
            <p:ph type="title"/>
          </p:nvPr>
        </p:nvSpPr>
        <p:spPr/>
        <p:txBody>
          <a:bodyPr/>
          <a:lstStyle/>
          <a:p>
            <a:r>
              <a:rPr lang="en-US" dirty="0"/>
              <a:t>Another Example: Flipping Coins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79C6E7-D53A-CF0B-FF76-15EF2F62E121}"/>
                  </a:ext>
                </a:extLst>
              </p:cNvPr>
              <p:cNvSpPr>
                <a:spLocks noGrp="1"/>
              </p:cNvSpPr>
              <p:nvPr>
                <p:ph idx="1"/>
              </p:nvPr>
            </p:nvSpPr>
            <p:spPr>
              <a:xfrm>
                <a:off x="93657" y="533400"/>
                <a:ext cx="12004686" cy="5638732"/>
              </a:xfrm>
            </p:spPr>
            <p:txBody>
              <a:bodyPr/>
              <a:lstStyle/>
              <a:p>
                <a:pPr marL="0" indent="0">
                  <a:buNone/>
                </a:pPr>
                <a:r>
                  <a:rPr lang="en-US" dirty="0"/>
                  <a:t>Suppose we flip a fair coin 16 times.</a:t>
                </a:r>
              </a:p>
              <a:p>
                <a:r>
                  <a:rPr lang="en-US" dirty="0"/>
                  <a:t>What is the sample space </a:t>
                </a:r>
                <a14:m>
                  <m:oMath xmlns:m="http://schemas.openxmlformats.org/officeDocument/2006/math">
                    <m:r>
                      <m:rPr>
                        <m:sty m:val="p"/>
                      </m:rPr>
                      <a:rPr lang="en-US" b="0" i="0" smtClean="0">
                        <a:latin typeface="Cambria Math" panose="02040503050406030204" pitchFamily="18" charset="0"/>
                      </a:rPr>
                      <m:t>Ω</m:t>
                    </m:r>
                  </m:oMath>
                </a14:m>
                <a:r>
                  <a:rPr lang="en-US" dirty="0"/>
                  <a:t>? Its size?</a:t>
                </a:r>
              </a:p>
              <a:p>
                <a:pPr lvl="1"/>
                <a:r>
                  <a:rPr lang="en-US" dirty="0"/>
                  <a:t>This is just CP2 again with </a:t>
                </a:r>
                <a14:m>
                  <m:oMath xmlns:m="http://schemas.openxmlformats.org/officeDocument/2006/math">
                    <m:r>
                      <m:rPr>
                        <m:sty m:val="p"/>
                      </m:rPr>
                      <a:rPr lang="en-US" b="0" i="0" dirty="0">
                        <a:latin typeface="Cambria Math" panose="02040503050406030204" pitchFamily="18" charset="0"/>
                      </a:rPr>
                      <m:t>n</m:t>
                    </m:r>
                    <m:r>
                      <a:rPr lang="en-US" b="0" i="0">
                        <a:latin typeface="Cambria Math" panose="02040503050406030204" pitchFamily="18" charset="0"/>
                      </a:rPr>
                      <m:t>=2, </m:t>
                    </m:r>
                    <m:r>
                      <m:rPr>
                        <m:sty m:val="p"/>
                      </m:rPr>
                      <a:rPr lang="en-US" b="0" i="0">
                        <a:latin typeface="Cambria Math" panose="02040503050406030204" pitchFamily="18" charset="0"/>
                      </a:rPr>
                      <m:t>k</m:t>
                    </m:r>
                    <m:r>
                      <a:rPr lang="en-US" b="0" i="0">
                        <a:latin typeface="Cambria Math" panose="02040503050406030204" pitchFamily="18" charset="0"/>
                      </a:rPr>
                      <m:t>=16</m:t>
                    </m:r>
                  </m:oMath>
                </a14:m>
                <a:r>
                  <a:rPr lang="en-US" dirty="0"/>
                  <a:t>.</a:t>
                </a:r>
              </a:p>
              <a:p>
                <a:pPr lvl="1"/>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𝐻𝐻𝐻𝐻𝐻𝐻𝐻𝐻𝐻𝐻𝐻𝐻𝐻𝐻𝐻𝐻</m:t>
                        </m:r>
                        <m:r>
                          <a:rPr lang="en-US" b="0" i="1" smtClean="0">
                            <a:latin typeface="Cambria Math" panose="02040503050406030204" pitchFamily="18" charset="0"/>
                          </a:rPr>
                          <m:t>,</m:t>
                        </m:r>
                        <m:r>
                          <a:rPr lang="en-US" i="1">
                            <a:latin typeface="Cambria Math" panose="02040503050406030204" pitchFamily="18" charset="0"/>
                          </a:rPr>
                          <m:t>𝐻𝐻𝐻𝐻𝐻𝐻𝐻𝐻𝐻𝐻𝐻𝐻𝐻𝐻𝐻</m:t>
                        </m:r>
                        <m:r>
                          <a:rPr lang="en-US" b="0" i="1" smtClean="0">
                            <a:latin typeface="Cambria Math" panose="02040503050406030204" pitchFamily="18" charset="0"/>
                          </a:rPr>
                          <m:t>𝑇</m:t>
                        </m:r>
                        <m:r>
                          <a:rPr lang="en-US" b="0" i="1" smtClean="0">
                            <a:latin typeface="Cambria Math" panose="02040503050406030204" pitchFamily="18" charset="0"/>
                          </a:rPr>
                          <m:t>, …</m:t>
                        </m:r>
                      </m:e>
                    </m:d>
                  </m:oMath>
                </a14:m>
                <a:endParaRPr lang="en-US" b="0" dirty="0"/>
              </a:p>
              <a:p>
                <a:pPr lvl="1"/>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Ω</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16</m:t>
                        </m:r>
                      </m:sup>
                    </m:sSup>
                  </m:oMath>
                </a14:m>
                <a:endParaRPr lang="en-US" dirty="0"/>
              </a:p>
              <a:p>
                <a:r>
                  <a:rPr lang="en-US" dirty="0"/>
                  <a:t>What is the probability of any specific outcome?</a:t>
                </a:r>
              </a:p>
              <a:p>
                <a:pPr lvl="1"/>
                <a14:m>
                  <m:oMath xmlns:m="http://schemas.openxmlformats.org/officeDocument/2006/math">
                    <m:r>
                      <a:rPr lang="en-US" b="1" i="1" smtClean="0">
                        <a:latin typeface="Cambria Math" panose="02040503050406030204" pitchFamily="18" charset="0"/>
                      </a:rPr>
                      <m:t>𝑷</m:t>
                    </m:r>
                    <m:d>
                      <m:dPr>
                        <m:ctrlPr>
                          <a:rPr lang="en-US" b="0" i="1" smtClean="0">
                            <a:latin typeface="Cambria Math" panose="02040503050406030204" pitchFamily="18" charset="0"/>
                          </a:rPr>
                        </m:ctrlPr>
                      </m:dPr>
                      <m:e>
                        <m:r>
                          <a:rPr lang="en-US" i="1">
                            <a:latin typeface="Cambria Math" panose="02040503050406030204" pitchFamily="18" charset="0"/>
                          </a:rPr>
                          <m:t>𝐻𝐻𝐻𝐻𝐻𝐻𝐻𝐻𝐻𝐻𝐻𝐻𝐻𝐻𝐻𝐻</m:t>
                        </m:r>
                      </m:e>
                    </m:d>
                    <m:r>
                      <a:rPr lang="en-US" b="0" i="1" smtClean="0">
                        <a:latin typeface="Cambria Math" panose="02040503050406030204" pitchFamily="18" charset="0"/>
                      </a:rPr>
                      <m:t>=</m:t>
                    </m:r>
                    <m:r>
                      <a:rPr lang="en-US" b="1" i="1" smtClean="0">
                        <a:latin typeface="Cambria Math" panose="02040503050406030204" pitchFamily="18" charset="0"/>
                      </a:rPr>
                      <m:t>𝑷</m:t>
                    </m:r>
                    <m:d>
                      <m:dPr>
                        <m:ctrlPr>
                          <a:rPr lang="en-US" b="0" i="1" smtClean="0">
                            <a:latin typeface="Cambria Math" panose="02040503050406030204" pitchFamily="18" charset="0"/>
                          </a:rPr>
                        </m:ctrlPr>
                      </m:dPr>
                      <m:e>
                        <m:r>
                          <a:rPr lang="en-US" i="1">
                            <a:latin typeface="Cambria Math" panose="02040503050406030204" pitchFamily="18" charset="0"/>
                          </a:rPr>
                          <m:t>𝐻𝐻𝐻𝐻𝐻𝐻𝐻𝐻𝐻𝐻𝐻𝐻𝐻𝐻𝐻𝑇</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16</m:t>
                            </m:r>
                          </m:sup>
                        </m:sSup>
                      </m:den>
                    </m:f>
                  </m:oMath>
                </a14:m>
                <a:endParaRPr lang="en-US" dirty="0"/>
              </a:p>
              <a:p>
                <a:r>
                  <a:rPr lang="en-US" dirty="0"/>
                  <a:t>Let </a:t>
                </a:r>
                <a14:m>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𝐴</m:t>
                        </m:r>
                      </m:e>
                      <m:sub>
                        <m:r>
                          <a:rPr lang="en-US" b="0" i="1" smtClean="0">
                            <a:solidFill>
                              <a:srgbClr val="7030A0"/>
                            </a:solidFill>
                            <a:latin typeface="Cambria Math" panose="02040503050406030204" pitchFamily="18" charset="0"/>
                          </a:rPr>
                          <m:t>6</m:t>
                        </m:r>
                        <m:r>
                          <a:rPr lang="en-US" b="0" i="1" smtClean="0">
                            <a:solidFill>
                              <a:srgbClr val="7030A0"/>
                            </a:solidFill>
                            <a:latin typeface="Cambria Math" panose="02040503050406030204" pitchFamily="18" charset="0"/>
                          </a:rPr>
                          <m:t>𝐻</m:t>
                        </m:r>
                      </m:sub>
                    </m:sSub>
                  </m:oMath>
                </a14:m>
                <a:r>
                  <a:rPr lang="en-US" dirty="0"/>
                  <a:t> be the event where we get exactly six heads. What is the probability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𝐴</m:t>
                            </m:r>
                          </m:e>
                          <m:sub>
                            <m:r>
                              <a:rPr lang="en-US" b="0" i="1" smtClean="0">
                                <a:solidFill>
                                  <a:srgbClr val="7030A0"/>
                                </a:solidFill>
                                <a:latin typeface="Cambria Math" panose="02040503050406030204" pitchFamily="18" charset="0"/>
                              </a:rPr>
                              <m:t>6</m:t>
                            </m:r>
                            <m:r>
                              <a:rPr lang="en-US" b="0" i="1" smtClean="0">
                                <a:solidFill>
                                  <a:srgbClr val="7030A0"/>
                                </a:solidFill>
                                <a:latin typeface="Cambria Math" panose="02040503050406030204" pitchFamily="18" charset="0"/>
                              </a:rPr>
                              <m:t>𝐻</m:t>
                            </m:r>
                          </m:sub>
                        </m:sSub>
                      </m:e>
                    </m:d>
                  </m:oMath>
                </a14:m>
                <a:r>
                  <a:rPr lang="en-US" dirty="0"/>
                  <a:t>?</a:t>
                </a:r>
              </a:p>
            </p:txBody>
          </p:sp>
        </mc:Choice>
        <mc:Fallback xmlns="">
          <p:sp>
            <p:nvSpPr>
              <p:cNvPr id="3" name="Content Placeholder 2">
                <a:extLst>
                  <a:ext uri="{FF2B5EF4-FFF2-40B4-BE49-F238E27FC236}">
                    <a16:creationId xmlns:a16="http://schemas.microsoft.com/office/drawing/2014/main" id="{2479C6E7-D53A-CF0B-FF76-15EF2F62E121}"/>
                  </a:ext>
                </a:extLst>
              </p:cNvPr>
              <p:cNvSpPr>
                <a:spLocks noGrp="1" noRot="1" noChangeAspect="1" noMove="1" noResize="1" noEditPoints="1" noAdjustHandles="1" noChangeArrowheads="1" noChangeShapeType="1" noTextEdit="1"/>
              </p:cNvSpPr>
              <p:nvPr>
                <p:ph idx="1"/>
              </p:nvPr>
            </p:nvSpPr>
            <p:spPr>
              <a:xfrm>
                <a:off x="93657" y="533400"/>
                <a:ext cx="12004686" cy="5638732"/>
              </a:xfrm>
              <a:blipFill>
                <a:blip r:embed="rId2"/>
                <a:stretch>
                  <a:fillRect l="-812" t="-541"/>
                </a:stretch>
              </a:blipFill>
            </p:spPr>
            <p:txBody>
              <a:bodyPr/>
              <a:lstStyle/>
              <a:p>
                <a:r>
                  <a:rPr lang="en-US">
                    <a:noFill/>
                  </a:rPr>
                  <a:t> </a:t>
                </a:r>
              </a:p>
            </p:txBody>
          </p:sp>
        </mc:Fallback>
      </mc:AlternateContent>
      <p:pic>
        <p:nvPicPr>
          <p:cNvPr id="5" name="Picture 2">
            <a:extLst>
              <a:ext uri="{FF2B5EF4-FFF2-40B4-BE49-F238E27FC236}">
                <a16:creationId xmlns:a16="http://schemas.microsoft.com/office/drawing/2014/main" id="{F938A660-58D4-7F0D-E696-C618AAA284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4673" y="1299700"/>
            <a:ext cx="2693670" cy="138993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131821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39B3FCD-7159-A23C-AA1C-C418208994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81AA39-6AAF-CD7E-E8BD-72619F6DA359}"/>
              </a:ext>
            </a:extLst>
          </p:cNvPr>
          <p:cNvSpPr>
            <a:spLocks noGrp="1"/>
          </p:cNvSpPr>
          <p:nvPr>
            <p:ph type="title"/>
          </p:nvPr>
        </p:nvSpPr>
        <p:spPr/>
        <p:txBody>
          <a:bodyPr/>
          <a:lstStyle/>
          <a:p>
            <a:r>
              <a:rPr lang="en-US" dirty="0"/>
              <a:t>Another Example: Flipping Coins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BF4E76-83AB-E0DB-4EA2-B08A8956DF77}"/>
                  </a:ext>
                </a:extLst>
              </p:cNvPr>
              <p:cNvSpPr>
                <a:spLocks noGrp="1"/>
              </p:cNvSpPr>
              <p:nvPr>
                <p:ph idx="1"/>
              </p:nvPr>
            </p:nvSpPr>
            <p:spPr>
              <a:xfrm>
                <a:off x="93657" y="533400"/>
                <a:ext cx="12004686" cy="5638732"/>
              </a:xfrm>
            </p:spPr>
            <p:txBody>
              <a:bodyPr/>
              <a:lstStyle/>
              <a:p>
                <a:pPr marL="0" indent="0">
                  <a:buNone/>
                </a:pPr>
                <a:r>
                  <a:rPr lang="en-US" dirty="0"/>
                  <a:t>Suppose we flip a fair coin 16 times.</a:t>
                </a:r>
              </a:p>
              <a:p>
                <a:r>
                  <a:rPr lang="en-US" dirty="0"/>
                  <a:t>What is the sample space </a:t>
                </a:r>
                <a14:m>
                  <m:oMath xmlns:m="http://schemas.openxmlformats.org/officeDocument/2006/math">
                    <m:r>
                      <m:rPr>
                        <m:sty m:val="p"/>
                      </m:rPr>
                      <a:rPr lang="en-US" b="0" i="0" smtClean="0">
                        <a:latin typeface="Cambria Math" panose="02040503050406030204" pitchFamily="18" charset="0"/>
                      </a:rPr>
                      <m:t>Ω</m:t>
                    </m:r>
                  </m:oMath>
                </a14:m>
                <a:r>
                  <a:rPr lang="en-US" dirty="0"/>
                  <a:t>? Its size?</a:t>
                </a:r>
              </a:p>
              <a:p>
                <a:pPr lvl="1"/>
                <a:r>
                  <a:rPr lang="en-US" dirty="0"/>
                  <a:t>This is just CP2 again with </a:t>
                </a:r>
                <a14:m>
                  <m:oMath xmlns:m="http://schemas.openxmlformats.org/officeDocument/2006/math">
                    <m:r>
                      <m:rPr>
                        <m:sty m:val="p"/>
                      </m:rPr>
                      <a:rPr lang="en-US" b="0" i="0" dirty="0">
                        <a:latin typeface="Cambria Math" panose="02040503050406030204" pitchFamily="18" charset="0"/>
                      </a:rPr>
                      <m:t>n</m:t>
                    </m:r>
                    <m:r>
                      <a:rPr lang="en-US" b="0" i="0">
                        <a:latin typeface="Cambria Math" panose="02040503050406030204" pitchFamily="18" charset="0"/>
                      </a:rPr>
                      <m:t>=2, </m:t>
                    </m:r>
                    <m:r>
                      <m:rPr>
                        <m:sty m:val="p"/>
                      </m:rPr>
                      <a:rPr lang="en-US" b="0" i="0">
                        <a:latin typeface="Cambria Math" panose="02040503050406030204" pitchFamily="18" charset="0"/>
                      </a:rPr>
                      <m:t>k</m:t>
                    </m:r>
                    <m:r>
                      <a:rPr lang="en-US" b="0" i="0">
                        <a:latin typeface="Cambria Math" panose="02040503050406030204" pitchFamily="18" charset="0"/>
                      </a:rPr>
                      <m:t>=16</m:t>
                    </m:r>
                  </m:oMath>
                </a14:m>
                <a:r>
                  <a:rPr lang="en-US" dirty="0"/>
                  <a:t>.</a:t>
                </a:r>
              </a:p>
              <a:p>
                <a:pPr lvl="1"/>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𝐻𝐻𝐻𝐻𝐻𝐻𝐻𝐻𝐻𝐻𝐻𝐻𝐻𝐻𝐻𝐻</m:t>
                        </m:r>
                        <m:r>
                          <a:rPr lang="en-US" b="0" i="1" smtClean="0">
                            <a:latin typeface="Cambria Math" panose="02040503050406030204" pitchFamily="18" charset="0"/>
                          </a:rPr>
                          <m:t>,</m:t>
                        </m:r>
                        <m:r>
                          <a:rPr lang="en-US" i="1">
                            <a:latin typeface="Cambria Math" panose="02040503050406030204" pitchFamily="18" charset="0"/>
                          </a:rPr>
                          <m:t>𝐻𝐻𝐻𝐻𝐻𝐻𝐻𝐻𝐻𝐻𝐻𝐻𝐻𝐻𝐻</m:t>
                        </m:r>
                        <m:r>
                          <a:rPr lang="en-US" b="0" i="1" smtClean="0">
                            <a:latin typeface="Cambria Math" panose="02040503050406030204" pitchFamily="18" charset="0"/>
                          </a:rPr>
                          <m:t>𝑇</m:t>
                        </m:r>
                        <m:r>
                          <a:rPr lang="en-US" b="0" i="1" smtClean="0">
                            <a:latin typeface="Cambria Math" panose="02040503050406030204" pitchFamily="18" charset="0"/>
                          </a:rPr>
                          <m:t>, …</m:t>
                        </m:r>
                      </m:e>
                    </m:d>
                  </m:oMath>
                </a14:m>
                <a:endParaRPr lang="en-US" b="0" dirty="0"/>
              </a:p>
              <a:p>
                <a:pPr lvl="1"/>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Ω</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16</m:t>
                        </m:r>
                      </m:sup>
                    </m:sSup>
                  </m:oMath>
                </a14:m>
                <a:endParaRPr lang="en-US" dirty="0"/>
              </a:p>
              <a:p>
                <a:r>
                  <a:rPr lang="en-US" dirty="0"/>
                  <a:t>What is the probability of any specific outcome?</a:t>
                </a:r>
              </a:p>
              <a:p>
                <a:pPr lvl="1"/>
                <a14:m>
                  <m:oMath xmlns:m="http://schemas.openxmlformats.org/officeDocument/2006/math">
                    <m:r>
                      <a:rPr lang="en-US" b="1" i="1" smtClean="0">
                        <a:latin typeface="Cambria Math" panose="02040503050406030204" pitchFamily="18" charset="0"/>
                      </a:rPr>
                      <m:t>𝑷</m:t>
                    </m:r>
                    <m:d>
                      <m:dPr>
                        <m:ctrlPr>
                          <a:rPr lang="en-US" b="0" i="1" smtClean="0">
                            <a:latin typeface="Cambria Math" panose="02040503050406030204" pitchFamily="18" charset="0"/>
                          </a:rPr>
                        </m:ctrlPr>
                      </m:dPr>
                      <m:e>
                        <m:r>
                          <a:rPr lang="en-US" i="1">
                            <a:latin typeface="Cambria Math" panose="02040503050406030204" pitchFamily="18" charset="0"/>
                          </a:rPr>
                          <m:t>𝐻𝐻𝐻𝐻𝐻𝐻𝐻𝐻𝐻𝐻𝐻𝐻𝐻𝐻𝐻𝐻</m:t>
                        </m:r>
                      </m:e>
                    </m:d>
                    <m:r>
                      <a:rPr lang="en-US" b="0" i="1" smtClean="0">
                        <a:latin typeface="Cambria Math" panose="02040503050406030204" pitchFamily="18" charset="0"/>
                      </a:rPr>
                      <m:t>=</m:t>
                    </m:r>
                    <m:r>
                      <a:rPr lang="en-US" b="1" i="1" smtClean="0">
                        <a:latin typeface="Cambria Math" panose="02040503050406030204" pitchFamily="18" charset="0"/>
                      </a:rPr>
                      <m:t>𝑷</m:t>
                    </m:r>
                    <m:d>
                      <m:dPr>
                        <m:ctrlPr>
                          <a:rPr lang="en-US" b="0" i="1" smtClean="0">
                            <a:latin typeface="Cambria Math" panose="02040503050406030204" pitchFamily="18" charset="0"/>
                          </a:rPr>
                        </m:ctrlPr>
                      </m:dPr>
                      <m:e>
                        <m:r>
                          <a:rPr lang="en-US" i="1">
                            <a:latin typeface="Cambria Math" panose="02040503050406030204" pitchFamily="18" charset="0"/>
                          </a:rPr>
                          <m:t>𝐻𝐻𝐻𝐻𝐻𝐻𝐻𝐻𝐻𝐻𝐻𝐻𝐻𝐻𝐻𝑇</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16</m:t>
                            </m:r>
                          </m:sup>
                        </m:sSup>
                      </m:den>
                    </m:f>
                  </m:oMath>
                </a14:m>
                <a:endParaRPr lang="en-US" dirty="0"/>
              </a:p>
              <a:p>
                <a:r>
                  <a:rPr lang="en-US" dirty="0"/>
                  <a:t>Let </a:t>
                </a:r>
                <a14:m>
                  <m:oMath xmlns:m="http://schemas.openxmlformats.org/officeDocument/2006/math">
                    <m:sSub>
                      <m:sSubPr>
                        <m:ctrlPr>
                          <a:rPr lang="en-US" b="0" i="1" smtClean="0">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𝐴</m:t>
                        </m:r>
                      </m:e>
                      <m:sub>
                        <m:r>
                          <a:rPr lang="en-US" b="0" i="1" smtClean="0">
                            <a:solidFill>
                              <a:srgbClr val="7030A0"/>
                            </a:solidFill>
                            <a:latin typeface="Cambria Math" panose="02040503050406030204" pitchFamily="18" charset="0"/>
                          </a:rPr>
                          <m:t>6</m:t>
                        </m:r>
                        <m:r>
                          <a:rPr lang="en-US" b="0" i="1" smtClean="0">
                            <a:solidFill>
                              <a:srgbClr val="7030A0"/>
                            </a:solidFill>
                            <a:latin typeface="Cambria Math" panose="02040503050406030204" pitchFamily="18" charset="0"/>
                          </a:rPr>
                          <m:t>𝐻</m:t>
                        </m:r>
                      </m:sub>
                    </m:sSub>
                  </m:oMath>
                </a14:m>
                <a:r>
                  <a:rPr lang="en-US" dirty="0"/>
                  <a:t> be the event where we get exactly six heads. What is the probability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sSub>
                          <m:sSubPr>
                            <m:ctrlPr>
                              <a:rPr lang="en-US" b="0" i="1" smtClean="0">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𝐴</m:t>
                            </m:r>
                          </m:e>
                          <m:sub>
                            <m:r>
                              <a:rPr lang="en-US" b="0" i="1" smtClean="0">
                                <a:solidFill>
                                  <a:srgbClr val="7030A0"/>
                                </a:solidFill>
                                <a:latin typeface="Cambria Math" panose="02040503050406030204" pitchFamily="18" charset="0"/>
                              </a:rPr>
                              <m:t>6</m:t>
                            </m:r>
                            <m:r>
                              <a:rPr lang="en-US" b="0" i="1" smtClean="0">
                                <a:solidFill>
                                  <a:srgbClr val="7030A0"/>
                                </a:solidFill>
                                <a:latin typeface="Cambria Math" panose="02040503050406030204" pitchFamily="18" charset="0"/>
                              </a:rPr>
                              <m:t>𝐻</m:t>
                            </m:r>
                          </m:sub>
                        </m:sSub>
                      </m:e>
                    </m:d>
                  </m:oMath>
                </a14:m>
                <a:r>
                  <a:rPr lang="en-US" dirty="0"/>
                  <a:t>?</a:t>
                </a:r>
              </a:p>
              <a:p>
                <a:pPr lvl="1"/>
                <a14:m>
                  <m:oMath xmlns:m="http://schemas.openxmlformats.org/officeDocument/2006/math">
                    <m:r>
                      <a:rPr lang="en-US" b="1" i="1" smtClean="0">
                        <a:latin typeface="Cambria Math" panose="02040503050406030204" pitchFamily="18" charset="0"/>
                      </a:rPr>
                      <m:t>𝑷</m:t>
                    </m:r>
                    <m:d>
                      <m:dPr>
                        <m:ctrlPr>
                          <a:rPr lang="en-US" i="1">
                            <a:latin typeface="Cambria Math" panose="02040503050406030204" pitchFamily="18" charset="0"/>
                          </a:rPr>
                        </m:ctrlPr>
                      </m:dPr>
                      <m:e>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𝐴</m:t>
                            </m:r>
                          </m:e>
                          <m:sub>
                            <m:r>
                              <a:rPr lang="en-US" b="0" i="1" smtClean="0">
                                <a:solidFill>
                                  <a:srgbClr val="7030A0"/>
                                </a:solidFill>
                                <a:latin typeface="Cambria Math" panose="02040503050406030204" pitchFamily="18" charset="0"/>
                              </a:rPr>
                              <m:t>6</m:t>
                            </m:r>
                            <m:r>
                              <a:rPr lang="en-US" b="0" i="1" smtClean="0">
                                <a:solidFill>
                                  <a:srgbClr val="7030A0"/>
                                </a:solidFill>
                                <a:latin typeface="Cambria Math" panose="02040503050406030204" pitchFamily="18" charset="0"/>
                              </a:rPr>
                              <m:t>𝐻</m:t>
                            </m:r>
                          </m:sub>
                        </m:sSub>
                      </m:e>
                    </m:d>
                    <m:r>
                      <a:rPr lang="en-US" b="0" i="1" smtClean="0">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b="0" i="1" smtClean="0">
                            <a:latin typeface="Cambria Math" panose="02040503050406030204" pitchFamily="18" charset="0"/>
                          </a:rPr>
                          <m:t>𝐻𝐻𝐻𝐻𝐻𝐻𝑇𝑇𝑇𝑇𝑇𝑇𝑇𝑇𝑇𝑇</m:t>
                        </m:r>
                      </m:e>
                    </m:d>
                    <m:r>
                      <a:rPr lang="en-US" b="0" i="1" smtClean="0">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b="0" i="1" smtClean="0">
                            <a:latin typeface="Cambria Math" panose="02040503050406030204" pitchFamily="18" charset="0"/>
                          </a:rPr>
                          <m:t>𝑇</m:t>
                        </m:r>
                        <m:r>
                          <a:rPr lang="en-US" i="1">
                            <a:latin typeface="Cambria Math" panose="02040503050406030204" pitchFamily="18" charset="0"/>
                          </a:rPr>
                          <m:t>𝐻𝐻𝐻𝐻𝐻</m:t>
                        </m:r>
                        <m:r>
                          <a:rPr lang="en-US" b="0" i="1" smtClean="0">
                            <a:latin typeface="Cambria Math" panose="02040503050406030204" pitchFamily="18" charset="0"/>
                          </a:rPr>
                          <m:t>𝐻</m:t>
                        </m:r>
                        <m:r>
                          <a:rPr lang="en-US" i="1">
                            <a:latin typeface="Cambria Math" panose="02040503050406030204" pitchFamily="18" charset="0"/>
                          </a:rPr>
                          <m:t>𝑇𝑇𝑇𝑇𝑇𝑇𝑇𝑇𝑇𝑇</m:t>
                        </m:r>
                      </m:e>
                    </m:d>
                    <m:r>
                      <a:rPr lang="en-US" b="0" i="1" smtClean="0">
                        <a:latin typeface="Cambria Math" panose="02040503050406030204" pitchFamily="18" charset="0"/>
                      </a:rPr>
                      <m:t>+…</m:t>
                    </m:r>
                  </m:oMath>
                </a14:m>
                <a:endParaRPr lang="en-US" b="0" dirty="0"/>
              </a:p>
              <a:p>
                <a:pPr lvl="1"/>
                <a:r>
                  <a:rPr lang="en-US" b="0" dirty="0"/>
                  <a:t>How many samples have six heads? </a:t>
                </a:r>
              </a:p>
              <a:p>
                <a:pPr lvl="1"/>
                <a:endParaRPr lang="en-US" dirty="0"/>
              </a:p>
            </p:txBody>
          </p:sp>
        </mc:Choice>
        <mc:Fallback xmlns="">
          <p:sp>
            <p:nvSpPr>
              <p:cNvPr id="3" name="Content Placeholder 2">
                <a:extLst>
                  <a:ext uri="{FF2B5EF4-FFF2-40B4-BE49-F238E27FC236}">
                    <a16:creationId xmlns:a16="http://schemas.microsoft.com/office/drawing/2014/main" id="{26BF4E76-83AB-E0DB-4EA2-B08A8956DF77}"/>
                  </a:ext>
                </a:extLst>
              </p:cNvPr>
              <p:cNvSpPr>
                <a:spLocks noGrp="1" noRot="1" noChangeAspect="1" noMove="1" noResize="1" noEditPoints="1" noAdjustHandles="1" noChangeArrowheads="1" noChangeShapeType="1" noTextEdit="1"/>
              </p:cNvSpPr>
              <p:nvPr>
                <p:ph idx="1"/>
              </p:nvPr>
            </p:nvSpPr>
            <p:spPr>
              <a:xfrm>
                <a:off x="93657" y="533400"/>
                <a:ext cx="12004686" cy="5638732"/>
              </a:xfrm>
              <a:blipFill>
                <a:blip r:embed="rId2"/>
                <a:stretch>
                  <a:fillRect l="-812" t="-541"/>
                </a:stretch>
              </a:blipFill>
            </p:spPr>
            <p:txBody>
              <a:bodyPr/>
              <a:lstStyle/>
              <a:p>
                <a:r>
                  <a:rPr lang="en-US">
                    <a:noFill/>
                  </a:rPr>
                  <a:t> </a:t>
                </a:r>
              </a:p>
            </p:txBody>
          </p:sp>
        </mc:Fallback>
      </mc:AlternateContent>
      <p:pic>
        <p:nvPicPr>
          <p:cNvPr id="5" name="Picture 2">
            <a:extLst>
              <a:ext uri="{FF2B5EF4-FFF2-40B4-BE49-F238E27FC236}">
                <a16:creationId xmlns:a16="http://schemas.microsoft.com/office/drawing/2014/main" id="{ADEEE917-184C-411D-43F9-58C0878B6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4673" y="1299700"/>
            <a:ext cx="2693670" cy="138993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154380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4FD7C-C7AE-D050-E3E7-32B5B660E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7F3167-577B-D21C-368C-F8D0D05D84FE}"/>
              </a:ext>
            </a:extLst>
          </p:cNvPr>
          <p:cNvSpPr>
            <a:spLocks noGrp="1"/>
          </p:cNvSpPr>
          <p:nvPr>
            <p:ph type="title"/>
          </p:nvPr>
        </p:nvSpPr>
        <p:spPr/>
        <p:txBody>
          <a:bodyPr/>
          <a:lstStyle/>
          <a:p>
            <a:r>
              <a:rPr lang="en-US" dirty="0"/>
              <a:t>Another Example: Flipping Coins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349A3D-EC22-69FE-BA54-B503C4DE9FB4}"/>
                  </a:ext>
                </a:extLst>
              </p:cNvPr>
              <p:cNvSpPr>
                <a:spLocks noGrp="1"/>
              </p:cNvSpPr>
              <p:nvPr>
                <p:ph idx="1"/>
              </p:nvPr>
            </p:nvSpPr>
            <p:spPr>
              <a:xfrm>
                <a:off x="93657" y="533400"/>
                <a:ext cx="12004686" cy="5638732"/>
              </a:xfrm>
            </p:spPr>
            <p:txBody>
              <a:bodyPr/>
              <a:lstStyle/>
              <a:p>
                <a:pPr marL="0" indent="0">
                  <a:buNone/>
                </a:pPr>
                <a:r>
                  <a:rPr lang="en-US" dirty="0"/>
                  <a:t>Suppose we flip a fair coin 16 times.</a:t>
                </a:r>
              </a:p>
              <a:p>
                <a:r>
                  <a:rPr lang="en-US" dirty="0"/>
                  <a:t>What is the sample space </a:t>
                </a:r>
                <a14:m>
                  <m:oMath xmlns:m="http://schemas.openxmlformats.org/officeDocument/2006/math">
                    <m:r>
                      <m:rPr>
                        <m:sty m:val="p"/>
                      </m:rPr>
                      <a:rPr lang="en-US" b="0" i="0" smtClean="0">
                        <a:latin typeface="Cambria Math" panose="02040503050406030204" pitchFamily="18" charset="0"/>
                      </a:rPr>
                      <m:t>Ω</m:t>
                    </m:r>
                  </m:oMath>
                </a14:m>
                <a:r>
                  <a:rPr lang="en-US" dirty="0"/>
                  <a:t>? Its size?</a:t>
                </a:r>
              </a:p>
              <a:p>
                <a:pPr lvl="1"/>
                <a:r>
                  <a:rPr lang="en-US" dirty="0"/>
                  <a:t>This is just CP2 again with </a:t>
                </a:r>
                <a14:m>
                  <m:oMath xmlns:m="http://schemas.openxmlformats.org/officeDocument/2006/math">
                    <m:r>
                      <m:rPr>
                        <m:sty m:val="p"/>
                      </m:rPr>
                      <a:rPr lang="en-US" b="0" i="0" dirty="0">
                        <a:latin typeface="Cambria Math" panose="02040503050406030204" pitchFamily="18" charset="0"/>
                      </a:rPr>
                      <m:t>n</m:t>
                    </m:r>
                    <m:r>
                      <a:rPr lang="en-US" b="0" i="0">
                        <a:latin typeface="Cambria Math" panose="02040503050406030204" pitchFamily="18" charset="0"/>
                      </a:rPr>
                      <m:t>=2, </m:t>
                    </m:r>
                    <m:r>
                      <m:rPr>
                        <m:sty m:val="p"/>
                      </m:rPr>
                      <a:rPr lang="en-US" b="0" i="0">
                        <a:latin typeface="Cambria Math" panose="02040503050406030204" pitchFamily="18" charset="0"/>
                      </a:rPr>
                      <m:t>k</m:t>
                    </m:r>
                    <m:r>
                      <a:rPr lang="en-US" b="0" i="0">
                        <a:latin typeface="Cambria Math" panose="02040503050406030204" pitchFamily="18" charset="0"/>
                      </a:rPr>
                      <m:t>=16</m:t>
                    </m:r>
                  </m:oMath>
                </a14:m>
                <a:r>
                  <a:rPr lang="en-US" dirty="0"/>
                  <a:t>.</a:t>
                </a:r>
              </a:p>
              <a:p>
                <a:pPr lvl="1"/>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𝐻𝐻𝐻𝐻𝐻𝐻𝐻𝐻𝐻𝐻𝐻𝐻𝐻𝐻𝐻𝐻</m:t>
                        </m:r>
                        <m:r>
                          <a:rPr lang="en-US" b="0" i="1" smtClean="0">
                            <a:latin typeface="Cambria Math" panose="02040503050406030204" pitchFamily="18" charset="0"/>
                          </a:rPr>
                          <m:t>,</m:t>
                        </m:r>
                        <m:r>
                          <a:rPr lang="en-US" i="1">
                            <a:latin typeface="Cambria Math" panose="02040503050406030204" pitchFamily="18" charset="0"/>
                          </a:rPr>
                          <m:t>𝐻𝐻𝐻𝐻𝐻𝐻𝐻𝐻𝐻𝐻𝐻𝐻𝐻𝐻𝐻</m:t>
                        </m:r>
                        <m:r>
                          <a:rPr lang="en-US" b="0" i="1" smtClean="0">
                            <a:latin typeface="Cambria Math" panose="02040503050406030204" pitchFamily="18" charset="0"/>
                          </a:rPr>
                          <m:t>𝑇</m:t>
                        </m:r>
                        <m:r>
                          <a:rPr lang="en-US" b="0" i="1" smtClean="0">
                            <a:latin typeface="Cambria Math" panose="02040503050406030204" pitchFamily="18" charset="0"/>
                          </a:rPr>
                          <m:t>, …</m:t>
                        </m:r>
                      </m:e>
                    </m:d>
                  </m:oMath>
                </a14:m>
                <a:endParaRPr lang="en-US" b="0" dirty="0"/>
              </a:p>
              <a:p>
                <a:pPr lvl="1"/>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Ω</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16</m:t>
                        </m:r>
                      </m:sup>
                    </m:sSup>
                  </m:oMath>
                </a14:m>
                <a:endParaRPr lang="en-US" dirty="0"/>
              </a:p>
              <a:p>
                <a:r>
                  <a:rPr lang="en-US" dirty="0"/>
                  <a:t>What is the probability of any specific outcome?</a:t>
                </a:r>
              </a:p>
              <a:p>
                <a:pPr lvl="1"/>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𝐻𝐻𝐻𝐻𝐻𝐻𝐻𝐻𝐻𝐻𝐻𝐻𝐻𝐻𝐻𝐻</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𝐻𝐻𝐻𝐻𝐻𝐻𝐻𝐻𝐻𝐻𝐻𝐻𝐻𝐻𝐻𝑇</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16</m:t>
                            </m:r>
                          </m:sup>
                        </m:sSup>
                      </m:den>
                    </m:f>
                  </m:oMath>
                </a14:m>
                <a:endParaRPr lang="en-US" dirty="0"/>
              </a:p>
              <a:p>
                <a:r>
                  <a:rPr lang="en-US" dirty="0"/>
                  <a:t>Let </a:t>
                </a:r>
                <a14:m>
                  <m:oMath xmlns:m="http://schemas.openxmlformats.org/officeDocument/2006/math">
                    <m:sSub>
                      <m:sSubPr>
                        <m:ctrlPr>
                          <a:rPr lang="en-US" b="0" i="1" smtClean="0">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𝐴</m:t>
                        </m:r>
                      </m:e>
                      <m:sub>
                        <m:r>
                          <a:rPr lang="en-US" b="0" i="1" smtClean="0">
                            <a:solidFill>
                              <a:srgbClr val="7030A0"/>
                            </a:solidFill>
                            <a:latin typeface="Cambria Math" panose="02040503050406030204" pitchFamily="18" charset="0"/>
                          </a:rPr>
                          <m:t>6</m:t>
                        </m:r>
                        <m:r>
                          <a:rPr lang="en-US" b="0" i="1" smtClean="0">
                            <a:solidFill>
                              <a:srgbClr val="7030A0"/>
                            </a:solidFill>
                            <a:latin typeface="Cambria Math" panose="02040503050406030204" pitchFamily="18" charset="0"/>
                          </a:rPr>
                          <m:t>𝐻</m:t>
                        </m:r>
                      </m:sub>
                    </m:sSub>
                  </m:oMath>
                </a14:m>
                <a:r>
                  <a:rPr lang="en-US" dirty="0"/>
                  <a:t> be the event where we get exactly six heads. What is the probability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sSub>
                          <m:sSubPr>
                            <m:ctrlPr>
                              <a:rPr lang="en-US" b="0" i="1" smtClean="0">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𝐴</m:t>
                            </m:r>
                          </m:e>
                          <m:sub>
                            <m:r>
                              <a:rPr lang="en-US" b="0" i="1" smtClean="0">
                                <a:solidFill>
                                  <a:srgbClr val="7030A0"/>
                                </a:solidFill>
                                <a:latin typeface="Cambria Math" panose="02040503050406030204" pitchFamily="18" charset="0"/>
                              </a:rPr>
                              <m:t>6</m:t>
                            </m:r>
                            <m:r>
                              <a:rPr lang="en-US" b="0" i="1" smtClean="0">
                                <a:solidFill>
                                  <a:srgbClr val="7030A0"/>
                                </a:solidFill>
                                <a:latin typeface="Cambria Math" panose="02040503050406030204" pitchFamily="18" charset="0"/>
                              </a:rPr>
                              <m:t>𝐻</m:t>
                            </m:r>
                          </m:sub>
                        </m:sSub>
                      </m:e>
                    </m:d>
                  </m:oMath>
                </a14:m>
                <a:r>
                  <a:rPr lang="en-US" dirty="0"/>
                  <a:t>?</a:t>
                </a:r>
              </a:p>
              <a:p>
                <a:pPr lvl="1"/>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sSub>
                          <m:sSubPr>
                            <m:ctrlPr>
                              <a:rPr lang="en-US" i="1" smtClean="0">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𝐴</m:t>
                            </m:r>
                          </m:e>
                          <m:sub>
                            <m:r>
                              <a:rPr lang="en-US" i="1">
                                <a:solidFill>
                                  <a:srgbClr val="7030A0"/>
                                </a:solidFill>
                                <a:latin typeface="Cambria Math" panose="02040503050406030204" pitchFamily="18" charset="0"/>
                              </a:rPr>
                              <m:t>6</m:t>
                            </m:r>
                            <m:r>
                              <a:rPr lang="en-US" i="1">
                                <a:solidFill>
                                  <a:srgbClr val="7030A0"/>
                                </a:solidFill>
                                <a:latin typeface="Cambria Math" panose="02040503050406030204" pitchFamily="18" charset="0"/>
                              </a:rPr>
                              <m:t>𝐻</m:t>
                            </m:r>
                          </m:sub>
                        </m:sSub>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𝐻𝐻𝐻𝐻𝐻𝐻𝑇𝑇𝑇𝑇𝑇𝑇𝑇𝑇𝑇𝑇</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𝑇𝐻𝐻𝐻𝐻𝐻𝐻𝑇𝑇𝑇𝑇𝑇𝑇𝑇𝑇𝑇𝑇</m:t>
                        </m:r>
                      </m:e>
                    </m:d>
                    <m:r>
                      <a:rPr lang="en-US" i="1">
                        <a:latin typeface="Cambria Math" panose="02040503050406030204" pitchFamily="18" charset="0"/>
                      </a:rPr>
                      <m:t>+…</m:t>
                    </m:r>
                  </m:oMath>
                </a14:m>
                <a:endParaRPr lang="en-US" dirty="0"/>
              </a:p>
              <a:p>
                <a:pPr lvl="1"/>
                <a:r>
                  <a:rPr lang="en-US" b="0" dirty="0"/>
                  <a:t>How many samples have six heads? This is given by CP3 with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=16, </m:t>
                    </m:r>
                    <m:r>
                      <a:rPr lang="en-US" b="0" i="1" smtClean="0">
                        <a:latin typeface="Cambria Math" panose="02040503050406030204" pitchFamily="18" charset="0"/>
                      </a:rPr>
                      <m:t>𝑘</m:t>
                    </m:r>
                    <m:r>
                      <a:rPr lang="en-US" b="0" i="1" smtClean="0">
                        <a:latin typeface="Cambria Math" panose="02040503050406030204" pitchFamily="18" charset="0"/>
                      </a:rPr>
                      <m:t>=6</m:t>
                    </m:r>
                  </m:oMath>
                </a14:m>
                <a:r>
                  <a:rPr lang="en-US" b="0" dirty="0"/>
                  <a:t>.</a:t>
                </a:r>
              </a:p>
              <a:p>
                <a:pPr lvl="2"/>
                <a14:m>
                  <m:oMath xmlns:m="http://schemas.openxmlformats.org/officeDocument/2006/math">
                    <m:d>
                      <m:dPr>
                        <m:begChr m:val="|"/>
                        <m:endChr m:val="|"/>
                        <m:ctrlPr>
                          <a:rPr lang="en-US" i="1" dirty="0">
                            <a:latin typeface="Cambria Math" panose="02040503050406030204" pitchFamily="18" charset="0"/>
                          </a:rPr>
                        </m:ctrlPr>
                      </m:dPr>
                      <m:e>
                        <m:sSub>
                          <m:sSubPr>
                            <m:ctrlPr>
                              <a:rPr lang="en-US" b="0" i="1" dirty="0" smtClean="0">
                                <a:solidFill>
                                  <a:srgbClr val="7030A0"/>
                                </a:solidFill>
                                <a:latin typeface="Cambria Math" panose="02040503050406030204" pitchFamily="18" charset="0"/>
                              </a:rPr>
                            </m:ctrlPr>
                          </m:sSubPr>
                          <m:e>
                            <m:r>
                              <m:rPr>
                                <m:sty m:val="p"/>
                              </m:rPr>
                              <a:rPr lang="en-US" dirty="0">
                                <a:solidFill>
                                  <a:srgbClr val="7030A0"/>
                                </a:solidFill>
                                <a:latin typeface="Cambria Math" panose="02040503050406030204" pitchFamily="18" charset="0"/>
                              </a:rPr>
                              <m:t>A</m:t>
                            </m:r>
                          </m:e>
                          <m:sub>
                            <m:r>
                              <a:rPr lang="en-US" b="0" i="0" dirty="0" smtClean="0">
                                <a:solidFill>
                                  <a:srgbClr val="7030A0"/>
                                </a:solidFill>
                                <a:latin typeface="Cambria Math" panose="02040503050406030204" pitchFamily="18" charset="0"/>
                              </a:rPr>
                              <m:t>6</m:t>
                            </m:r>
                            <m:r>
                              <m:rPr>
                                <m:sty m:val="p"/>
                              </m:rPr>
                              <a:rPr lang="en-US" b="0" i="0" dirty="0" smtClean="0">
                                <a:solidFill>
                                  <a:srgbClr val="7030A0"/>
                                </a:solidFill>
                                <a:latin typeface="Cambria Math" panose="02040503050406030204" pitchFamily="18" charset="0"/>
                              </a:rPr>
                              <m:t>H</m:t>
                            </m:r>
                          </m:sub>
                        </m:sSub>
                      </m:e>
                    </m:d>
                    <m:r>
                      <a:rPr lang="en-US" dirty="0">
                        <a:latin typeface="Cambria Math" panose="02040503050406030204" pitchFamily="18" charset="0"/>
                      </a:rPr>
                      <m:t>=</m:t>
                    </m:r>
                    <m:d>
                      <m:dPr>
                        <m:ctrlPr>
                          <a:rPr lang="en-US" i="1" smtClean="0">
                            <a:solidFill>
                              <a:srgbClr val="7030A0"/>
                            </a:solidFill>
                            <a:latin typeface="Cambria Math" panose="02040503050406030204" pitchFamily="18" charset="0"/>
                          </a:rPr>
                        </m:ctrlPr>
                      </m:dPr>
                      <m:e>
                        <m:m>
                          <m:mPr>
                            <m:plcHide m:val="on"/>
                            <m:mcs>
                              <m:mc>
                                <m:mcPr>
                                  <m:count m:val="1"/>
                                  <m:mcJc m:val="center"/>
                                </m:mcPr>
                              </m:mc>
                            </m:mcs>
                            <m:ctrlPr>
                              <a:rPr lang="en-US" i="1">
                                <a:solidFill>
                                  <a:srgbClr val="7030A0"/>
                                </a:solidFill>
                                <a:latin typeface="Cambria Math" panose="02040503050406030204" pitchFamily="18" charset="0"/>
                              </a:rPr>
                            </m:ctrlPr>
                          </m:mPr>
                          <m:mr>
                            <m:e>
                              <m:r>
                                <a:rPr lang="en-US" i="1">
                                  <a:solidFill>
                                    <a:srgbClr val="7030A0"/>
                                  </a:solidFill>
                                  <a:latin typeface="Cambria Math" panose="02040503050406030204" pitchFamily="18" charset="0"/>
                                </a:rPr>
                                <m:t>16</m:t>
                              </m:r>
                            </m:e>
                          </m:mr>
                          <m:mr>
                            <m:e>
                              <m:r>
                                <a:rPr lang="en-US" i="1">
                                  <a:solidFill>
                                    <a:srgbClr val="7030A0"/>
                                  </a:solidFill>
                                  <a:latin typeface="Cambria Math" panose="02040503050406030204" pitchFamily="18" charset="0"/>
                                </a:rPr>
                                <m:t>6</m:t>
                              </m:r>
                            </m:e>
                          </m:mr>
                        </m:m>
                      </m:e>
                    </m:d>
                    <m:r>
                      <a:rPr lang="en-US" b="0" i="1" smtClean="0">
                        <a:latin typeface="Cambria Math" panose="02040503050406030204" pitchFamily="18" charset="0"/>
                      </a:rPr>
                      <m:t>=</m:t>
                    </m:r>
                    <m:r>
                      <a:rPr lang="en-US" b="0" i="1" smtClean="0">
                        <a:solidFill>
                          <a:srgbClr val="7030A0"/>
                        </a:solidFill>
                        <a:latin typeface="Cambria Math" panose="02040503050406030204" pitchFamily="18" charset="0"/>
                      </a:rPr>
                      <m:t>8008</m:t>
                    </m:r>
                  </m:oMath>
                </a14:m>
                <a:endParaRPr lang="en-US" b="0" dirty="0"/>
              </a:p>
              <a:p>
                <a:pPr lvl="1"/>
                <a:r>
                  <a:rPr lang="en-US" b="0" dirty="0"/>
                  <a:t>So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sSub>
                          <m:sSubPr>
                            <m:ctrlPr>
                              <a:rPr lang="en-US" b="0" i="1" smtClean="0">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𝐴</m:t>
                            </m:r>
                          </m:e>
                          <m:sub>
                            <m:r>
                              <a:rPr lang="en-US" b="0" i="1" smtClean="0">
                                <a:solidFill>
                                  <a:srgbClr val="7030A0"/>
                                </a:solidFill>
                                <a:latin typeface="Cambria Math" panose="02040503050406030204" pitchFamily="18" charset="0"/>
                              </a:rPr>
                              <m:t>6</m:t>
                            </m:r>
                            <m:r>
                              <a:rPr lang="en-US" b="0" i="1" smtClean="0">
                                <a:solidFill>
                                  <a:srgbClr val="7030A0"/>
                                </a:solidFill>
                                <a:latin typeface="Cambria Math" panose="02040503050406030204" pitchFamily="18" charset="0"/>
                              </a:rPr>
                              <m:t>𝐻</m:t>
                            </m:r>
                          </m:sub>
                        </m:sSub>
                      </m:e>
                    </m:d>
                    <m:r>
                      <a:rPr lang="en-US" b="0" i="1" smtClean="0">
                        <a:latin typeface="Cambria Math" panose="02040503050406030204" pitchFamily="18" charset="0"/>
                      </a:rPr>
                      <m:t>=</m:t>
                    </m:r>
                  </m:oMath>
                </a14:m>
                <a:r>
                  <a:rPr lang="en-US" dirty="0"/>
                  <a:t> </a:t>
                </a:r>
                <a14:m>
                  <m:oMath xmlns:m="http://schemas.openxmlformats.org/officeDocument/2006/math">
                    <m:d>
                      <m:dPr>
                        <m:ctrlPr>
                          <a:rPr lang="en-US" i="1" smtClean="0">
                            <a:solidFill>
                              <a:srgbClr val="7030A0"/>
                            </a:solidFill>
                            <a:latin typeface="Cambria Math" panose="02040503050406030204" pitchFamily="18" charset="0"/>
                          </a:rPr>
                        </m:ctrlPr>
                      </m:dPr>
                      <m:e>
                        <m:m>
                          <m:mPr>
                            <m:plcHide m:val="on"/>
                            <m:mcs>
                              <m:mc>
                                <m:mcPr>
                                  <m:count m:val="1"/>
                                  <m:mcJc m:val="center"/>
                                </m:mcPr>
                              </m:mc>
                            </m:mcs>
                            <m:ctrlPr>
                              <a:rPr lang="en-US" i="1">
                                <a:solidFill>
                                  <a:srgbClr val="7030A0"/>
                                </a:solidFill>
                                <a:latin typeface="Cambria Math" panose="02040503050406030204" pitchFamily="18" charset="0"/>
                              </a:rPr>
                            </m:ctrlPr>
                          </m:mPr>
                          <m:mr>
                            <m:e>
                              <m:r>
                                <a:rPr lang="en-US" i="1">
                                  <a:solidFill>
                                    <a:srgbClr val="7030A0"/>
                                  </a:solidFill>
                                  <a:latin typeface="Cambria Math" panose="02040503050406030204" pitchFamily="18" charset="0"/>
                                </a:rPr>
                                <m:t>16</m:t>
                              </m:r>
                            </m:e>
                          </m:mr>
                          <m:mr>
                            <m:e>
                              <m:r>
                                <a:rPr lang="en-US" i="1">
                                  <a:solidFill>
                                    <a:srgbClr val="7030A0"/>
                                  </a:solidFill>
                                  <a:latin typeface="Cambria Math" panose="02040503050406030204" pitchFamily="18" charset="0"/>
                                </a:rPr>
                                <m:t>6</m:t>
                              </m:r>
                            </m:e>
                          </m:mr>
                        </m:m>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16</m:t>
                        </m:r>
                      </m:sup>
                    </m:sSup>
                    <m:r>
                      <a:rPr lang="en-US" i="1">
                        <a:latin typeface="Cambria Math" panose="02040503050406030204" pitchFamily="18" charset="0"/>
                      </a:rPr>
                      <m:t>≈</m:t>
                    </m:r>
                    <m:r>
                      <a:rPr lang="en-US" b="0" i="1" smtClean="0">
                        <a:latin typeface="Cambria Math" panose="02040503050406030204" pitchFamily="18" charset="0"/>
                      </a:rPr>
                      <m:t>12.2%</m:t>
                    </m:r>
                  </m:oMath>
                </a14:m>
                <a:endParaRPr lang="en-US" b="0" dirty="0"/>
              </a:p>
              <a:p>
                <a:pPr lvl="1"/>
                <a:endParaRPr lang="en-US" dirty="0"/>
              </a:p>
            </p:txBody>
          </p:sp>
        </mc:Choice>
        <mc:Fallback xmlns="">
          <p:sp>
            <p:nvSpPr>
              <p:cNvPr id="3" name="Content Placeholder 2">
                <a:extLst>
                  <a:ext uri="{FF2B5EF4-FFF2-40B4-BE49-F238E27FC236}">
                    <a16:creationId xmlns:a16="http://schemas.microsoft.com/office/drawing/2014/main" id="{95349A3D-EC22-69FE-BA54-B503C4DE9FB4}"/>
                  </a:ext>
                </a:extLst>
              </p:cNvPr>
              <p:cNvSpPr>
                <a:spLocks noGrp="1" noRot="1" noChangeAspect="1" noMove="1" noResize="1" noEditPoints="1" noAdjustHandles="1" noChangeArrowheads="1" noChangeShapeType="1" noTextEdit="1"/>
              </p:cNvSpPr>
              <p:nvPr>
                <p:ph idx="1"/>
              </p:nvPr>
            </p:nvSpPr>
            <p:spPr>
              <a:xfrm>
                <a:off x="93657" y="533400"/>
                <a:ext cx="12004686" cy="5638732"/>
              </a:xfrm>
              <a:blipFill>
                <a:blip r:embed="rId2"/>
                <a:stretch>
                  <a:fillRect l="-812" t="-649" r="-406" b="-3680"/>
                </a:stretch>
              </a:blipFill>
            </p:spPr>
            <p:txBody>
              <a:bodyPr/>
              <a:lstStyle/>
              <a:p>
                <a:r>
                  <a:rPr lang="en-US">
                    <a:noFill/>
                  </a:rPr>
                  <a:t> </a:t>
                </a:r>
              </a:p>
            </p:txBody>
          </p:sp>
        </mc:Fallback>
      </mc:AlternateContent>
      <p:pic>
        <p:nvPicPr>
          <p:cNvPr id="5" name="Picture 2">
            <a:extLst>
              <a:ext uri="{FF2B5EF4-FFF2-40B4-BE49-F238E27FC236}">
                <a16:creationId xmlns:a16="http://schemas.microsoft.com/office/drawing/2014/main" id="{440E4DAD-3C67-6180-0240-9E7EDFC96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4673" y="1299700"/>
            <a:ext cx="2693670" cy="1389933"/>
          </a:xfrm>
          <a:prstGeom prst="rect">
            <a:avLst/>
          </a:prstGeom>
        </p:spPr>
        <p:style>
          <a:lnRef idx="2">
            <a:schemeClr val="dk1"/>
          </a:lnRef>
          <a:fillRef idx="1">
            <a:schemeClr val="lt1"/>
          </a:fillRef>
          <a:effectRef idx="0">
            <a:schemeClr val="dk1"/>
          </a:effectRef>
          <a:fontRef idx="minor">
            <a:schemeClr val="dk1"/>
          </a:fontRef>
        </p:style>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CA57973-D396-0811-EB47-95B14BF0BB7C}"/>
                  </a:ext>
                </a:extLst>
              </p:cNvPr>
              <p:cNvSpPr txBox="1"/>
              <p:nvPr/>
            </p:nvSpPr>
            <p:spPr>
              <a:xfrm>
                <a:off x="9778376" y="6068574"/>
                <a:ext cx="2319967" cy="708143"/>
              </a:xfrm>
              <a:prstGeom prst="rect">
                <a:avLst/>
              </a:prstGeom>
              <a:noFill/>
            </p:spPr>
            <p:txBody>
              <a:bodyPr wrap="square" rtlCol="0">
                <a:spAutoFit/>
              </a:bodyPr>
              <a:lstStyle/>
              <a:p>
                <a:r>
                  <a:rPr lang="en-US" sz="2400" dirty="0">
                    <a:latin typeface="Inter Light" panose="02000403000000020004"/>
                  </a:rPr>
                  <a:t>Or </a:t>
                </a:r>
                <a14:m>
                  <m:oMath xmlns:m="http://schemas.openxmlformats.org/officeDocument/2006/math">
                    <m:d>
                      <m:dPr>
                        <m:ctrlPr>
                          <a:rPr lang="en-US" sz="2400" i="1">
                            <a:latin typeface="Cambria Math" panose="02040503050406030204" pitchFamily="18" charset="0"/>
                          </a:rPr>
                        </m:ctrlPr>
                      </m:dPr>
                      <m:e>
                        <m:m>
                          <m:mPr>
                            <m:plcHide m:val="on"/>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16</m:t>
                              </m:r>
                            </m:e>
                          </m:mr>
                          <m:mr>
                            <m:e>
                              <m:r>
                                <a:rPr lang="en-US" sz="2400" b="0" i="1" smtClean="0">
                                  <a:latin typeface="Cambria Math" panose="02040503050406030204" pitchFamily="18" charset="0"/>
                                </a:rPr>
                                <m:t>10</m:t>
                              </m:r>
                            </m:e>
                          </m:mr>
                        </m:m>
                      </m:e>
                    </m:d>
                    <m:r>
                      <a:rPr lang="en-US" sz="2400" i="1">
                        <a:latin typeface="Cambria Math" panose="02040503050406030204" pitchFamily="18" charset="0"/>
                      </a:rPr>
                      <m:t>=8008</m:t>
                    </m:r>
                  </m:oMath>
                </a14:m>
                <a:endParaRPr lang="en-US" sz="2400" dirty="0">
                  <a:latin typeface="Inter Light" panose="02000403000000020004"/>
                </a:endParaRPr>
              </a:p>
            </p:txBody>
          </p:sp>
        </mc:Choice>
        <mc:Fallback xmlns="">
          <p:sp>
            <p:nvSpPr>
              <p:cNvPr id="4" name="TextBox 3">
                <a:extLst>
                  <a:ext uri="{FF2B5EF4-FFF2-40B4-BE49-F238E27FC236}">
                    <a16:creationId xmlns:a16="http://schemas.microsoft.com/office/drawing/2014/main" id="{4CA57973-D396-0811-EB47-95B14BF0BB7C}"/>
                  </a:ext>
                </a:extLst>
              </p:cNvPr>
              <p:cNvSpPr txBox="1">
                <a:spLocks noRot="1" noChangeAspect="1" noMove="1" noResize="1" noEditPoints="1" noAdjustHandles="1" noChangeArrowheads="1" noChangeShapeType="1" noTextEdit="1"/>
              </p:cNvSpPr>
              <p:nvPr/>
            </p:nvSpPr>
            <p:spPr>
              <a:xfrm>
                <a:off x="9778376" y="6068574"/>
                <a:ext cx="2319967" cy="708143"/>
              </a:xfrm>
              <a:prstGeom prst="rect">
                <a:avLst/>
              </a:prstGeom>
              <a:blipFill>
                <a:blip r:embed="rId4"/>
                <a:stretch>
                  <a:fillRect l="-3937" b="-2586"/>
                </a:stretch>
              </a:blipFill>
            </p:spPr>
            <p:txBody>
              <a:bodyPr/>
              <a:lstStyle/>
              <a:p>
                <a:r>
                  <a:rPr lang="en-US">
                    <a:noFill/>
                  </a:rPr>
                  <a:t> </a:t>
                </a:r>
              </a:p>
            </p:txBody>
          </p:sp>
        </mc:Fallback>
      </mc:AlternateContent>
    </p:spTree>
    <p:extLst>
      <p:ext uri="{BB962C8B-B14F-4D97-AF65-F5344CB8AC3E}">
        <p14:creationId xmlns:p14="http://schemas.microsoft.com/office/powerpoint/2010/main" val="280191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D5CDC-B682-F651-C1F2-BAADA524B8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084EA2-55CB-70B6-62C0-843F97A74A3A}"/>
              </a:ext>
            </a:extLst>
          </p:cNvPr>
          <p:cNvSpPr>
            <a:spLocks noGrp="1"/>
          </p:cNvSpPr>
          <p:nvPr>
            <p:ph type="title"/>
          </p:nvPr>
        </p:nvSpPr>
        <p:spPr/>
        <p:txBody>
          <a:bodyPr/>
          <a:lstStyle/>
          <a:p>
            <a:r>
              <a:rPr lang="en-US" dirty="0"/>
              <a:t>Sixteen Coins 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D25561-2DF7-05E2-CBAD-2B909D13B81D}"/>
                  </a:ext>
                </a:extLst>
              </p:cNvPr>
              <p:cNvSpPr>
                <a:spLocks noGrp="1"/>
              </p:cNvSpPr>
              <p:nvPr>
                <p:ph idx="1"/>
              </p:nvPr>
            </p:nvSpPr>
            <p:spPr>
              <a:xfrm>
                <a:off x="93657" y="533400"/>
                <a:ext cx="11846095" cy="5638732"/>
              </a:xfrm>
            </p:spPr>
            <p:txBody>
              <a:bodyPr/>
              <a:lstStyle/>
              <a:p>
                <a:pPr marL="0" indent="0">
                  <a:buNone/>
                </a:pPr>
                <a:r>
                  <a:rPr lang="en-US" dirty="0"/>
                  <a:t>Entire sample space given by CP2 with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=2</m:t>
                    </m:r>
                  </m:oMath>
                </a14:m>
                <a:r>
                  <a:rPr lang="en-US" dirty="0"/>
                  <a:t>,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=16</m:t>
                    </m:r>
                  </m:oMath>
                </a14:m>
                <a:r>
                  <a:rPr lang="en-US" dirty="0"/>
                  <a:t>.</a:t>
                </a:r>
              </a:p>
              <a:p>
                <a:pPr marL="387350" indent="-285750"/>
                <a:r>
                  <a:rPr lang="en-US" dirty="0"/>
                  <a:t>That is </a:t>
                </a:r>
                <a14:m>
                  <m:oMath xmlns:m="http://schemas.openxmlformats.org/officeDocument/2006/math">
                    <m:r>
                      <m:rPr>
                        <m:sty m:val="p"/>
                      </m:rPr>
                      <a:rPr lang="en-US">
                        <a:latin typeface="Cambria Math" panose="02040503050406030204" pitchFamily="18" charset="0"/>
                      </a:rPr>
                      <m:t>Ω</m:t>
                    </m:r>
                    <m:r>
                      <a:rPr lang="en-US">
                        <a:latin typeface="Cambria Math" panose="02040503050406030204" pitchFamily="18" charset="0"/>
                      </a:rPr>
                      <m:t>={</m:t>
                    </m:r>
                    <m:r>
                      <m:rPr>
                        <m:sty m:val="p"/>
                      </m:rPr>
                      <a:rPr lang="en-US">
                        <a:latin typeface="Cambria Math" panose="02040503050406030204" pitchFamily="18" charset="0"/>
                      </a:rPr>
                      <m:t>HHHHHHHHHHHHHHHH</m:t>
                    </m:r>
                    <m:r>
                      <a:rPr lang="en-US">
                        <a:latin typeface="Cambria Math" panose="02040503050406030204" pitchFamily="18" charset="0"/>
                      </a:rPr>
                      <m:t>,</m:t>
                    </m:r>
                    <m:r>
                      <m:rPr>
                        <m:sty m:val="p"/>
                      </m:rPr>
                      <a:rPr lang="en-US">
                        <a:latin typeface="Cambria Math" panose="02040503050406030204" pitchFamily="18" charset="0"/>
                      </a:rPr>
                      <m:t>HHHHHHHHHHHHHHHT</m:t>
                    </m:r>
                    <m:r>
                      <a:rPr lang="en-US">
                        <a:latin typeface="Cambria Math" panose="02040503050406030204" pitchFamily="18" charset="0"/>
                      </a:rPr>
                      <m:t>, …}</m:t>
                    </m:r>
                  </m:oMath>
                </a14:m>
                <a:endParaRPr lang="en-US" dirty="0"/>
              </a:p>
              <a:p>
                <a:pPr marL="387350" indent="-285750"/>
                <a14:m>
                  <m:oMath xmlns:m="http://schemas.openxmlformats.org/officeDocument/2006/math">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Ω</m:t>
                        </m:r>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2</m:t>
                        </m:r>
                      </m:e>
                      <m:sup>
                        <m:r>
                          <a:rPr lang="en-US">
                            <a:latin typeface="Cambria Math" panose="02040503050406030204" pitchFamily="18" charset="0"/>
                          </a:rPr>
                          <m:t>16</m:t>
                        </m:r>
                      </m:sup>
                    </m:sSup>
                  </m:oMath>
                </a14:m>
                <a:endParaRPr lang="en-US" dirty="0"/>
              </a:p>
              <a:p>
                <a:pPr marL="101600" indent="0">
                  <a:buNone/>
                </a:pPr>
                <a:endParaRPr lang="en-US" dirty="0"/>
              </a:p>
              <a:p>
                <a:pPr marL="101600" indent="0">
                  <a:buNone/>
                </a:pPr>
                <a:r>
                  <a:rPr lang="en-US" dirty="0"/>
                  <a:t>Probability of a certain number of heads is computed via CP3.</a:t>
                </a:r>
              </a:p>
              <a:p>
                <a:pPr marL="387350" indent="-285750"/>
                <a:r>
                  <a:rPr lang="en-US" dirty="0"/>
                  <a:t>Set of outcomes with 6 heads: </a:t>
                </a:r>
                <a14:m>
                  <m:oMath xmlns:m="http://schemas.openxmlformats.org/officeDocument/2006/math">
                    <m:sSub>
                      <m:sSubPr>
                        <m:ctrlPr>
                          <a:rPr lang="en-US" b="0" i="1" dirty="0" smtClean="0">
                            <a:solidFill>
                              <a:srgbClr val="7030A0"/>
                            </a:solidFill>
                            <a:latin typeface="Cambria Math" panose="02040503050406030204" pitchFamily="18" charset="0"/>
                          </a:rPr>
                        </m:ctrlPr>
                      </m:sSubPr>
                      <m:e>
                        <m:r>
                          <m:rPr>
                            <m:sty m:val="p"/>
                          </m:rPr>
                          <a:rPr lang="en-US" dirty="0">
                            <a:solidFill>
                              <a:srgbClr val="7030A0"/>
                            </a:solidFill>
                            <a:latin typeface="Cambria Math" panose="02040503050406030204" pitchFamily="18" charset="0"/>
                          </a:rPr>
                          <m:t>A</m:t>
                        </m:r>
                      </m:e>
                      <m:sub>
                        <m:r>
                          <a:rPr lang="en-US" b="0" i="0" dirty="0" smtClean="0">
                            <a:solidFill>
                              <a:srgbClr val="7030A0"/>
                            </a:solidFill>
                            <a:latin typeface="Cambria Math" panose="02040503050406030204" pitchFamily="18" charset="0"/>
                          </a:rPr>
                          <m:t>6</m:t>
                        </m:r>
                        <m:r>
                          <m:rPr>
                            <m:sty m:val="p"/>
                          </m:rPr>
                          <a:rPr lang="en-US" b="0" i="0" dirty="0" smtClean="0">
                            <a:solidFill>
                              <a:srgbClr val="7030A0"/>
                            </a:solidFill>
                            <a:latin typeface="Cambria Math" panose="02040503050406030204" pitchFamily="18" charset="0"/>
                          </a:rPr>
                          <m:t>H</m:t>
                        </m:r>
                      </m:sub>
                    </m:sSub>
                    <m:r>
                      <a:rPr lang="en-US">
                        <a:solidFill>
                          <a:srgbClr val="7030A0"/>
                        </a:solidFill>
                        <a:latin typeface="Cambria Math" panose="02040503050406030204" pitchFamily="18" charset="0"/>
                      </a:rPr>
                      <m:t>={</m:t>
                    </m:r>
                    <m:r>
                      <m:rPr>
                        <m:sty m:val="p"/>
                      </m:rPr>
                      <a:rPr lang="en-US">
                        <a:solidFill>
                          <a:srgbClr val="7030A0"/>
                        </a:solidFill>
                        <a:latin typeface="Cambria Math" panose="02040503050406030204" pitchFamily="18" charset="0"/>
                      </a:rPr>
                      <m:t>HHHHHHTTTTTTTTTT</m:t>
                    </m:r>
                    <m:r>
                      <a:rPr lang="en-US">
                        <a:solidFill>
                          <a:srgbClr val="7030A0"/>
                        </a:solidFill>
                        <a:latin typeface="Cambria Math" panose="02040503050406030204" pitchFamily="18" charset="0"/>
                      </a:rPr>
                      <m:t>, …}</m:t>
                    </m:r>
                  </m:oMath>
                </a14:m>
                <a:endParaRPr lang="en-US" dirty="0"/>
              </a:p>
              <a:p>
                <a:pPr marL="387350" indent="-285750"/>
                <a14:m>
                  <m:oMath xmlns:m="http://schemas.openxmlformats.org/officeDocument/2006/math">
                    <m:sSub>
                      <m:sSubPr>
                        <m:ctrlPr>
                          <a:rPr lang="en-US" i="1" dirty="0" smtClean="0">
                            <a:solidFill>
                              <a:srgbClr val="7030A0"/>
                            </a:solidFill>
                            <a:latin typeface="Cambria Math" panose="02040503050406030204" pitchFamily="18" charset="0"/>
                          </a:rPr>
                        </m:ctrlPr>
                      </m:sSubPr>
                      <m:e>
                        <m:r>
                          <m:rPr>
                            <m:sty m:val="p"/>
                          </m:rPr>
                          <a:rPr lang="en-US" dirty="0">
                            <a:solidFill>
                              <a:srgbClr val="7030A0"/>
                            </a:solidFill>
                            <a:latin typeface="Cambria Math" panose="02040503050406030204" pitchFamily="18" charset="0"/>
                          </a:rPr>
                          <m:t>A</m:t>
                        </m:r>
                      </m:e>
                      <m:sub>
                        <m:r>
                          <a:rPr lang="en-US" dirty="0">
                            <a:solidFill>
                              <a:srgbClr val="7030A0"/>
                            </a:solidFill>
                            <a:latin typeface="Cambria Math" panose="02040503050406030204" pitchFamily="18" charset="0"/>
                          </a:rPr>
                          <m:t>6</m:t>
                        </m:r>
                        <m:r>
                          <m:rPr>
                            <m:sty m:val="p"/>
                          </m:rPr>
                          <a:rPr lang="en-US" dirty="0">
                            <a:solidFill>
                              <a:srgbClr val="7030A0"/>
                            </a:solidFill>
                            <a:latin typeface="Cambria Math" panose="02040503050406030204" pitchFamily="18" charset="0"/>
                          </a:rPr>
                          <m:t>H</m:t>
                        </m:r>
                      </m:sub>
                    </m:sSub>
                    <m:r>
                      <a:rPr lang="en-US" i="1" dirty="0">
                        <a:solidFill>
                          <a:srgbClr val="7030A0"/>
                        </a:solidFill>
                        <a:latin typeface="Cambria Math" panose="02040503050406030204" pitchFamily="18" charset="0"/>
                      </a:rPr>
                      <m:t> </m:t>
                    </m:r>
                  </m:oMath>
                </a14:m>
                <a:r>
                  <a:rPr lang="en-US" dirty="0"/>
                  <a:t>is given by CP3 with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=16</m:t>
                    </m:r>
                  </m:oMath>
                </a14:m>
                <a:r>
                  <a:rPr lang="en-US" dirty="0"/>
                  <a:t>,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=6.</m:t>
                    </m:r>
                  </m:oMath>
                </a14:m>
                <a:endParaRPr lang="en-US" dirty="0"/>
              </a:p>
              <a:p>
                <a:pPr marL="730233" lvl="1" indent="-285750"/>
                <a14:m>
                  <m:oMath xmlns:m="http://schemas.openxmlformats.org/officeDocument/2006/math">
                    <m:sSub>
                      <m:sSubPr>
                        <m:ctrlPr>
                          <a:rPr lang="en-US" i="1" dirty="0" smtClean="0">
                            <a:solidFill>
                              <a:srgbClr val="7030A0"/>
                            </a:solidFill>
                            <a:latin typeface="Cambria Math" panose="02040503050406030204" pitchFamily="18" charset="0"/>
                          </a:rPr>
                        </m:ctrlPr>
                      </m:sSubPr>
                      <m:e>
                        <m:r>
                          <a:rPr lang="en-US" b="0" i="0" dirty="0" smtClean="0">
                            <a:solidFill>
                              <a:srgbClr val="7030A0"/>
                            </a:solidFill>
                            <a:latin typeface="Cambria Math" panose="02040503050406030204" pitchFamily="18" charset="0"/>
                          </a:rPr>
                          <m:t>|</m:t>
                        </m:r>
                        <m:r>
                          <m:rPr>
                            <m:sty m:val="p"/>
                          </m:rPr>
                          <a:rPr lang="en-US" dirty="0">
                            <a:solidFill>
                              <a:srgbClr val="7030A0"/>
                            </a:solidFill>
                            <a:latin typeface="Cambria Math" panose="02040503050406030204" pitchFamily="18" charset="0"/>
                          </a:rPr>
                          <m:t>A</m:t>
                        </m:r>
                      </m:e>
                      <m:sub>
                        <m:r>
                          <a:rPr lang="en-US" dirty="0">
                            <a:solidFill>
                              <a:srgbClr val="7030A0"/>
                            </a:solidFill>
                            <a:latin typeface="Cambria Math" panose="02040503050406030204" pitchFamily="18" charset="0"/>
                          </a:rPr>
                          <m:t>6</m:t>
                        </m:r>
                        <m:r>
                          <m:rPr>
                            <m:sty m:val="p"/>
                          </m:rPr>
                          <a:rPr lang="en-US" dirty="0">
                            <a:solidFill>
                              <a:srgbClr val="7030A0"/>
                            </a:solidFill>
                            <a:latin typeface="Cambria Math" panose="02040503050406030204" pitchFamily="18" charset="0"/>
                          </a:rPr>
                          <m:t>H</m:t>
                        </m:r>
                      </m:sub>
                    </m:sSub>
                    <m:r>
                      <a:rPr lang="en-US" b="0" i="1" dirty="0" smtClean="0">
                        <a:solidFill>
                          <a:srgbClr val="7030A0"/>
                        </a:solidFill>
                        <a:latin typeface="Cambria Math" panose="02040503050406030204" pitchFamily="18" charset="0"/>
                      </a:rPr>
                      <m:t>|</m:t>
                    </m:r>
                    <m:r>
                      <a:rPr lang="en-US" b="0" i="1" dirty="0" smtClean="0">
                        <a:latin typeface="Cambria Math" panose="02040503050406030204" pitchFamily="18" charset="0"/>
                      </a:rPr>
                      <m:t> </m:t>
                    </m:r>
                  </m:oMath>
                </a14:m>
                <a:r>
                  <a:rPr lang="en-US" dirty="0"/>
                  <a:t>is the number of ways to get 6 heads out of 16, i.e.</a:t>
                </a:r>
                <a14:m>
                  <m:oMath xmlns:m="http://schemas.openxmlformats.org/officeDocument/2006/math">
                    <m:d>
                      <m:dPr>
                        <m:begChr m:val="|"/>
                        <m:endChr m:val="|"/>
                        <m:ctrlPr>
                          <a:rPr lang="en-US" i="1" dirty="0" smtClean="0">
                            <a:solidFill>
                              <a:srgbClr val="7030A0"/>
                            </a:solidFill>
                            <a:latin typeface="Cambria Math" panose="02040503050406030204" pitchFamily="18" charset="0"/>
                          </a:rPr>
                        </m:ctrlPr>
                      </m:dPr>
                      <m:e>
                        <m:sSub>
                          <m:sSubPr>
                            <m:ctrlPr>
                              <a:rPr lang="en-US" b="0" i="1" dirty="0" smtClean="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𝐴</m:t>
                            </m:r>
                          </m:e>
                          <m:sub>
                            <m:r>
                              <a:rPr lang="en-US" b="0" i="0" dirty="0" smtClean="0">
                                <a:solidFill>
                                  <a:srgbClr val="7030A0"/>
                                </a:solidFill>
                                <a:latin typeface="Cambria Math" panose="02040503050406030204" pitchFamily="18" charset="0"/>
                              </a:rPr>
                              <m:t>6</m:t>
                            </m:r>
                            <m:r>
                              <m:rPr>
                                <m:sty m:val="p"/>
                              </m:rPr>
                              <a:rPr lang="en-US" b="0" i="0" dirty="0" smtClean="0">
                                <a:solidFill>
                                  <a:srgbClr val="7030A0"/>
                                </a:solidFill>
                                <a:latin typeface="Cambria Math" panose="02040503050406030204" pitchFamily="18" charset="0"/>
                              </a:rPr>
                              <m:t>H</m:t>
                            </m:r>
                          </m:sub>
                        </m:sSub>
                      </m:e>
                    </m:d>
                    <m:r>
                      <a:rPr lang="en-US" dirty="0">
                        <a:latin typeface="Cambria Math" panose="02040503050406030204" pitchFamily="18" charset="0"/>
                      </a:rPr>
                      <m:t>=</m:t>
                    </m:r>
                    <m:d>
                      <m:dPr>
                        <m:ctrlPr>
                          <a:rPr lang="en-US" i="1" smtClean="0">
                            <a:solidFill>
                              <a:srgbClr val="7030A0"/>
                            </a:solidFill>
                            <a:latin typeface="Cambria Math" panose="02040503050406030204" pitchFamily="18" charset="0"/>
                          </a:rPr>
                        </m:ctrlPr>
                      </m:dPr>
                      <m:e>
                        <m:m>
                          <m:mPr>
                            <m:plcHide m:val="on"/>
                            <m:mcs>
                              <m:mc>
                                <m:mcPr>
                                  <m:count m:val="1"/>
                                  <m:mcJc m:val="center"/>
                                </m:mcPr>
                              </m:mc>
                            </m:mcs>
                            <m:ctrlPr>
                              <a:rPr lang="en-US" i="1">
                                <a:solidFill>
                                  <a:srgbClr val="7030A0"/>
                                </a:solidFill>
                                <a:latin typeface="Cambria Math" panose="02040503050406030204" pitchFamily="18" charset="0"/>
                              </a:rPr>
                            </m:ctrlPr>
                          </m:mPr>
                          <m:mr>
                            <m:e>
                              <m:r>
                                <a:rPr lang="en-US" i="1">
                                  <a:solidFill>
                                    <a:srgbClr val="7030A0"/>
                                  </a:solidFill>
                                  <a:latin typeface="Cambria Math" panose="02040503050406030204" pitchFamily="18" charset="0"/>
                                </a:rPr>
                                <m:t>16</m:t>
                              </m:r>
                            </m:e>
                          </m:mr>
                          <m:mr>
                            <m:e>
                              <m:r>
                                <a:rPr lang="en-US" i="1">
                                  <a:solidFill>
                                    <a:srgbClr val="7030A0"/>
                                  </a:solidFill>
                                  <a:latin typeface="Cambria Math" panose="02040503050406030204" pitchFamily="18" charset="0"/>
                                </a:rPr>
                                <m:t>6</m:t>
                              </m:r>
                            </m:e>
                          </m:mr>
                        </m:m>
                      </m:e>
                    </m:d>
                    <m:r>
                      <a:rPr lang="en-US" i="1">
                        <a:latin typeface="Cambria Math" panose="02040503050406030204" pitchFamily="18" charset="0"/>
                      </a:rPr>
                      <m:t>=</m:t>
                    </m:r>
                    <m:r>
                      <a:rPr lang="en-US" i="1" smtClean="0">
                        <a:solidFill>
                          <a:srgbClr val="7030A0"/>
                        </a:solidFill>
                        <a:latin typeface="Cambria Math" panose="02040503050406030204" pitchFamily="18" charset="0"/>
                      </a:rPr>
                      <m:t>8008</m:t>
                    </m:r>
                  </m:oMath>
                </a14:m>
                <a:endParaRPr lang="en-US" dirty="0"/>
              </a:p>
              <a:p>
                <a:pPr marL="730233" lvl="1" indent="-285750"/>
                <a:r>
                  <a:rPr lang="en-US" dirty="0"/>
                  <a:t>We are “choosing” the position of our 6 heads. </a:t>
                </a:r>
              </a:p>
              <a:p>
                <a:pPr marL="730233" lvl="1" indent="-285750"/>
                <a:endParaRPr lang="en-US" dirty="0"/>
              </a:p>
              <a:p>
                <a:pPr marL="101600" indent="0">
                  <a:buNone/>
                </a:pPr>
                <a:r>
                  <a:rPr lang="en-US" dirty="0"/>
                  <a:t>Can also think of </a:t>
                </a:r>
                <a14:m>
                  <m:oMath xmlns:m="http://schemas.openxmlformats.org/officeDocument/2006/math">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6</m:t>
                            </m:r>
                            <m:r>
                              <a:rPr lang="en-US" b="0" i="1" smtClean="0">
                                <a:latin typeface="Cambria Math" panose="02040503050406030204" pitchFamily="18" charset="0"/>
                              </a:rPr>
                              <m:t>𝐻</m:t>
                            </m:r>
                          </m:sub>
                        </m:sSub>
                      </m:e>
                    </m:d>
                  </m:oMath>
                </a14:m>
                <a:r>
                  <a:rPr lang="en-US" dirty="0"/>
                  <a:t> as the fraction of the outcomes that belong to </a:t>
                </a:r>
                <a14:m>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𝐴</m:t>
                        </m:r>
                      </m:e>
                      <m:sub>
                        <m:r>
                          <a:rPr lang="en-US" b="0" i="1" smtClean="0">
                            <a:solidFill>
                              <a:srgbClr val="7030A0"/>
                            </a:solidFill>
                            <a:latin typeface="Cambria Math" panose="02040503050406030204" pitchFamily="18" charset="0"/>
                          </a:rPr>
                          <m:t>6</m:t>
                        </m:r>
                        <m:r>
                          <a:rPr lang="en-US" b="0" i="1" smtClean="0">
                            <a:solidFill>
                              <a:srgbClr val="7030A0"/>
                            </a:solidFill>
                            <a:latin typeface="Cambria Math" panose="02040503050406030204" pitchFamily="18" charset="0"/>
                          </a:rPr>
                          <m:t>𝐻</m:t>
                        </m:r>
                      </m:sub>
                    </m:sSub>
                  </m:oMath>
                </a14:m>
                <a:r>
                  <a:rPr lang="en-US" dirty="0"/>
                  <a:t>, i.e. </a:t>
                </a:r>
                <a14:m>
                  <m:oMath xmlns:m="http://schemas.openxmlformats.org/officeDocument/2006/math">
                    <m:r>
                      <a:rPr lang="en-US" b="1" i="1" dirty="0">
                        <a:latin typeface="Cambria Math" panose="02040503050406030204" pitchFamily="18" charset="0"/>
                      </a:rPr>
                      <m:t>𝑷</m:t>
                    </m:r>
                    <m:d>
                      <m:dPr>
                        <m:ctrlPr>
                          <a:rPr lang="en-US" i="1" dirty="0">
                            <a:latin typeface="Cambria Math" panose="02040503050406030204" pitchFamily="18" charset="0"/>
                          </a:rPr>
                        </m:ctrlPr>
                      </m:dPr>
                      <m:e>
                        <m:sSub>
                          <m:sSubPr>
                            <m:ctrlPr>
                              <a:rPr lang="en-US" b="0" i="1" dirty="0" smtClean="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𝐴</m:t>
                            </m:r>
                          </m:e>
                          <m:sub>
                            <m:r>
                              <a:rPr lang="en-US" b="0" i="1" dirty="0" smtClean="0">
                                <a:solidFill>
                                  <a:srgbClr val="7030A0"/>
                                </a:solidFill>
                                <a:latin typeface="Cambria Math" panose="02040503050406030204" pitchFamily="18" charset="0"/>
                              </a:rPr>
                              <m:t>6</m:t>
                            </m:r>
                            <m:r>
                              <a:rPr lang="en-US" b="0" i="1" dirty="0" smtClean="0">
                                <a:solidFill>
                                  <a:srgbClr val="7030A0"/>
                                </a:solidFill>
                                <a:latin typeface="Cambria Math" panose="02040503050406030204" pitchFamily="18" charset="0"/>
                              </a:rPr>
                              <m:t>𝐻</m:t>
                            </m:r>
                          </m:sub>
                        </m:sSub>
                      </m:e>
                    </m:d>
                    <m:r>
                      <a:rPr lang="en-US" i="1" dirty="0">
                        <a:latin typeface="Cambria Math" panose="02040503050406030204" pitchFamily="18" charset="0"/>
                      </a:rPr>
                      <m:t>=</m:t>
                    </m:r>
                    <m:f>
                      <m:fPr>
                        <m:ctrlPr>
                          <a:rPr lang="en-US" i="1" dirty="0">
                            <a:latin typeface="Cambria Math" panose="02040503050406030204" pitchFamily="18" charset="0"/>
                          </a:rPr>
                        </m:ctrlPr>
                      </m:fPr>
                      <m:num>
                        <m:d>
                          <m:dPr>
                            <m:begChr m:val="|"/>
                            <m:endChr m:val="|"/>
                            <m:ctrlPr>
                              <a:rPr lang="en-US" i="1" dirty="0" smtClean="0">
                                <a:solidFill>
                                  <a:srgbClr val="7030A0"/>
                                </a:solidFill>
                                <a:latin typeface="Cambria Math" panose="02040503050406030204" pitchFamily="18" charset="0"/>
                              </a:rPr>
                            </m:ctrlPr>
                          </m:dPr>
                          <m:e>
                            <m:sSub>
                              <m:sSubPr>
                                <m:ctrlPr>
                                  <a:rPr lang="en-US" b="0" i="1" dirty="0" smtClean="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𝐴</m:t>
                                </m:r>
                              </m:e>
                              <m:sub>
                                <m:r>
                                  <a:rPr lang="en-US" b="0" i="1" dirty="0" smtClean="0">
                                    <a:solidFill>
                                      <a:srgbClr val="7030A0"/>
                                    </a:solidFill>
                                    <a:latin typeface="Cambria Math" panose="02040503050406030204" pitchFamily="18" charset="0"/>
                                  </a:rPr>
                                  <m:t>6</m:t>
                                </m:r>
                                <m:r>
                                  <a:rPr lang="en-US" b="0" i="1" dirty="0" smtClean="0">
                                    <a:solidFill>
                                      <a:srgbClr val="7030A0"/>
                                    </a:solidFill>
                                    <a:latin typeface="Cambria Math" panose="02040503050406030204" pitchFamily="18" charset="0"/>
                                  </a:rPr>
                                  <m:t>𝐻</m:t>
                                </m:r>
                              </m:sub>
                            </m:sSub>
                          </m:e>
                        </m:d>
                      </m:num>
                      <m:den>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Ω</m:t>
                            </m:r>
                          </m:e>
                        </m:d>
                      </m:den>
                    </m:f>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smtClean="0">
                            <a:solidFill>
                              <a:srgbClr val="7030A0"/>
                            </a:solidFill>
                            <a:latin typeface="Cambria Math" panose="02040503050406030204" pitchFamily="18" charset="0"/>
                          </a:rPr>
                          <m:t>8008</m:t>
                        </m:r>
                        <m:r>
                          <a:rPr lang="en-US" i="1" dirty="0">
                            <a:latin typeface="Cambria Math" panose="02040503050406030204" pitchFamily="18" charset="0"/>
                          </a:rPr>
                          <m:t>/2</m:t>
                        </m:r>
                      </m:e>
                      <m:sup>
                        <m:r>
                          <a:rPr lang="en-US" i="1" dirty="0">
                            <a:latin typeface="Cambria Math" panose="02040503050406030204" pitchFamily="18" charset="0"/>
                          </a:rPr>
                          <m:t>16</m:t>
                        </m:r>
                      </m:sup>
                    </m:sSup>
                    <m:r>
                      <a:rPr lang="en-US" i="1">
                        <a:latin typeface="Cambria Math" panose="02040503050406030204" pitchFamily="18" charset="0"/>
                      </a:rPr>
                      <m:t>≈</m:t>
                    </m:r>
                    <m:r>
                      <a:rPr lang="en-US" b="0" i="1" smtClean="0">
                        <a:latin typeface="Cambria Math" panose="02040503050406030204" pitchFamily="18" charset="0"/>
                      </a:rPr>
                      <m:t>12.2%</m:t>
                    </m:r>
                  </m:oMath>
                </a14:m>
                <a:endParaRPr lang="en-US" dirty="0"/>
              </a:p>
            </p:txBody>
          </p:sp>
        </mc:Choice>
        <mc:Fallback xmlns="">
          <p:sp>
            <p:nvSpPr>
              <p:cNvPr id="3" name="Content Placeholder 2">
                <a:extLst>
                  <a:ext uri="{FF2B5EF4-FFF2-40B4-BE49-F238E27FC236}">
                    <a16:creationId xmlns:a16="http://schemas.microsoft.com/office/drawing/2014/main" id="{62D25561-2DF7-05E2-CBAD-2B909D13B81D}"/>
                  </a:ext>
                </a:extLst>
              </p:cNvPr>
              <p:cNvSpPr>
                <a:spLocks noGrp="1" noRot="1" noChangeAspect="1" noMove="1" noResize="1" noEditPoints="1" noAdjustHandles="1" noChangeArrowheads="1" noChangeShapeType="1" noTextEdit="1"/>
              </p:cNvSpPr>
              <p:nvPr>
                <p:ph idx="1"/>
              </p:nvPr>
            </p:nvSpPr>
            <p:spPr>
              <a:xfrm>
                <a:off x="93657" y="533400"/>
                <a:ext cx="11846095" cy="5638732"/>
              </a:xfrm>
              <a:blipFill>
                <a:blip r:embed="rId2"/>
                <a:stretch>
                  <a:fillRect l="-772" t="-649" b="-984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1E659B5F-A96F-A641-E9FC-87B61336C6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4673" y="1655918"/>
            <a:ext cx="2693670" cy="138993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43275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9FFFDB1-E542-EA58-8F7A-1EB6B813CE9A}"/>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𝐴</m:t>
                    </m:r>
                  </m:oMath>
                </a14:m>
                <a:r>
                  <a:rPr lang="en-US" dirty="0"/>
                  <a:t> vs. </a:t>
                </a:r>
                <a14:m>
                  <m:oMath xmlns:m="http://schemas.openxmlformats.org/officeDocument/2006/math">
                    <m:r>
                      <m:rPr>
                        <m:sty m:val="p"/>
                      </m:rPr>
                      <a:rPr lang="en-US">
                        <a:latin typeface="Cambria Math" panose="02040503050406030204" pitchFamily="18" charset="0"/>
                      </a:rPr>
                      <m:t>Ω</m:t>
                    </m:r>
                  </m:oMath>
                </a14:m>
                <a:endParaRPr lang="en-US" dirty="0"/>
              </a:p>
            </p:txBody>
          </p:sp>
        </mc:Choice>
        <mc:Fallback xmlns="">
          <p:sp>
            <p:nvSpPr>
              <p:cNvPr id="2" name="Title 1">
                <a:extLst>
                  <a:ext uri="{FF2B5EF4-FFF2-40B4-BE49-F238E27FC236}">
                    <a16:creationId xmlns:a16="http://schemas.microsoft.com/office/drawing/2014/main" id="{99FFFDB1-E542-EA58-8F7A-1EB6B813CE9A}"/>
                  </a:ext>
                </a:extLst>
              </p:cNvPr>
              <p:cNvSpPr>
                <a:spLocks noGrp="1" noRot="1" noChangeAspect="1" noMove="1" noResize="1" noEditPoints="1" noAdjustHandles="1" noChangeArrowheads="1" noChangeShapeType="1" noTextEdit="1"/>
              </p:cNvSpPr>
              <p:nvPr>
                <p:ph type="title"/>
              </p:nvPr>
            </p:nvSpPr>
            <p:spPr>
              <a:blipFill>
                <a:blip r:embed="rId2"/>
                <a:stretch>
                  <a:fillRect l="-116" t="-14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8BCE04-EA08-C87C-9429-6FF7C5A4D9BB}"/>
                  </a:ext>
                </a:extLst>
              </p:cNvPr>
              <p:cNvSpPr>
                <a:spLocks noGrp="1"/>
              </p:cNvSpPr>
              <p:nvPr>
                <p:ph idx="1"/>
              </p:nvPr>
            </p:nvSpPr>
            <p:spPr/>
            <p:txBody>
              <a:bodyPr/>
              <a:lstStyle/>
              <a:p>
                <a:pPr marL="0" indent="0">
                  <a:buNone/>
                </a:pPr>
                <a:r>
                  <a:rPr lang="en-US" dirty="0"/>
                  <a:t>In a uniform probability space, the probability of an event </a:t>
                </a:r>
                <a14:m>
                  <m:oMath xmlns:m="http://schemas.openxmlformats.org/officeDocument/2006/math">
                    <m:r>
                      <a:rPr lang="en-US" b="0" i="1" smtClean="0">
                        <a:solidFill>
                          <a:srgbClr val="7030A0"/>
                        </a:solidFill>
                        <a:latin typeface="Cambria Math" panose="02040503050406030204" pitchFamily="18" charset="0"/>
                      </a:rPr>
                      <m:t>𝐴</m:t>
                    </m:r>
                    <m:r>
                      <a:rPr lang="en-US" b="0" i="1" smtClean="0">
                        <a:latin typeface="Cambria Math" panose="02040503050406030204" pitchFamily="18" charset="0"/>
                      </a:rPr>
                      <m:t> </m:t>
                    </m:r>
                  </m:oMath>
                </a14:m>
                <a:r>
                  <a:rPr lang="en-US" dirty="0"/>
                  <a:t>is the fraction of the sample space that belongs to </a:t>
                </a:r>
                <a14:m>
                  <m:oMath xmlns:m="http://schemas.openxmlformats.org/officeDocument/2006/math">
                    <m:r>
                      <a:rPr lang="en-US" b="0" i="1" smtClean="0">
                        <a:solidFill>
                          <a:srgbClr val="7030A0"/>
                        </a:solidFill>
                        <a:latin typeface="Cambria Math" panose="02040503050406030204" pitchFamily="18" charset="0"/>
                      </a:rPr>
                      <m:t>𝐴</m:t>
                    </m:r>
                  </m:oMath>
                </a14:m>
                <a:r>
                  <a:rPr lang="en-US" dirty="0"/>
                  <a:t>.</a:t>
                </a:r>
              </a:p>
              <a:p>
                <a:r>
                  <a:rPr lang="en-US" dirty="0"/>
                  <a:t>That is </a:t>
                </a:r>
                <a14:m>
                  <m:oMath xmlns:m="http://schemas.openxmlformats.org/officeDocument/2006/math">
                    <m:nary>
                      <m:naryPr>
                        <m:chr m:val="∑"/>
                        <m:supHide m:val="on"/>
                        <m:ctrlPr>
                          <a:rPr lang="en-US" i="1">
                            <a:latin typeface="Cambria Math" panose="02040503050406030204" pitchFamily="18" charset="0"/>
                          </a:rPr>
                        </m:ctrlPr>
                      </m:naryPr>
                      <m:sub>
                        <m:r>
                          <a:rPr lang="en-US" i="1" smtClean="0">
                            <a:latin typeface="Cambria Math" panose="02040503050406030204" pitchFamily="18" charset="0"/>
                          </a:rPr>
                          <m:t>𝑤</m:t>
                        </m:r>
                        <m:r>
                          <a:rPr lang="en-US" i="1" smtClean="0">
                            <a:latin typeface="Cambria Math" panose="02040503050406030204" pitchFamily="18" charset="0"/>
                          </a:rPr>
                          <m:t>∈</m:t>
                        </m:r>
                        <m:r>
                          <a:rPr lang="en-US" b="0" i="1" smtClean="0">
                            <a:solidFill>
                              <a:srgbClr val="7030A0"/>
                            </a:solidFill>
                            <a:latin typeface="Cambria Math" panose="02040503050406030204" pitchFamily="18" charset="0"/>
                          </a:rPr>
                          <m:t>𝐴</m:t>
                        </m:r>
                      </m:sub>
                      <m:sup/>
                      <m:e>
                        <m:r>
                          <a:rPr lang="en-US" b="1" i="1">
                            <a:latin typeface="Cambria Math" panose="02040503050406030204" pitchFamily="18" charset="0"/>
                          </a:rPr>
                          <m:t>𝑷</m:t>
                        </m:r>
                        <m:r>
                          <a:rPr lang="en-US" i="1">
                            <a:latin typeface="Cambria Math" panose="02040503050406030204" pitchFamily="18" charset="0"/>
                          </a:rPr>
                          <m:t>(</m:t>
                        </m:r>
                        <m:r>
                          <a:rPr lang="en-US" i="1">
                            <a:latin typeface="Cambria Math" panose="02040503050406030204" pitchFamily="18" charset="0"/>
                          </a:rPr>
                          <m:t>𝜔</m:t>
                        </m:r>
                        <m:r>
                          <a:rPr lang="en-US" i="1">
                            <a:latin typeface="Cambria Math" panose="02040503050406030204" pitchFamily="18" charset="0"/>
                          </a:rPr>
                          <m:t>)</m:t>
                        </m:r>
                      </m:e>
                    </m:nary>
                    <m:r>
                      <a:rPr lang="en-US" b="0" i="1" smtClean="0">
                        <a:latin typeface="Cambria Math" panose="02040503050406030204" pitchFamily="18" charset="0"/>
                      </a:rPr>
                      <m:t>=</m:t>
                    </m:r>
                    <m:d>
                      <m:dPr>
                        <m:begChr m:val="|"/>
                        <m:endChr m:val="|"/>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𝐴</m:t>
                        </m:r>
                      </m:e>
                    </m:d>
                    <m:r>
                      <a:rPr lang="en-US" b="0" i="1" smtClean="0">
                        <a:latin typeface="Cambria Math" panose="02040503050406030204" pitchFamily="18" charset="0"/>
                      </a:rPr>
                      <m:t>/</m:t>
                    </m:r>
                    <m:d>
                      <m:dPr>
                        <m:begChr m:val="|"/>
                        <m:endChr m:val="|"/>
                        <m:ctrlPr>
                          <a:rPr lang="en-US" i="1" smtClean="0">
                            <a:solidFill>
                              <a:schemeClr val="tx1"/>
                            </a:solidFill>
                            <a:latin typeface="Cambria Math" panose="02040503050406030204" pitchFamily="18" charset="0"/>
                          </a:rPr>
                        </m:ctrlPr>
                      </m:dPr>
                      <m:e>
                        <m:r>
                          <m:rPr>
                            <m:sty m:val="p"/>
                          </m:rPr>
                          <a:rPr lang="en-US">
                            <a:solidFill>
                              <a:schemeClr val="tx1"/>
                            </a:solidFill>
                            <a:latin typeface="Cambria Math" panose="02040503050406030204" pitchFamily="18" charset="0"/>
                          </a:rPr>
                          <m:t>Ω</m:t>
                        </m:r>
                      </m:e>
                    </m:d>
                  </m:oMath>
                </a14:m>
                <a:r>
                  <a:rPr lang="en-US" dirty="0"/>
                  <a:t> for a uniform probability space.</a:t>
                </a:r>
              </a:p>
            </p:txBody>
          </p:sp>
        </mc:Choice>
        <mc:Fallback xmlns="">
          <p:sp>
            <p:nvSpPr>
              <p:cNvPr id="3" name="Content Placeholder 2">
                <a:extLst>
                  <a:ext uri="{FF2B5EF4-FFF2-40B4-BE49-F238E27FC236}">
                    <a16:creationId xmlns:a16="http://schemas.microsoft.com/office/drawing/2014/main" id="{3E8BCE04-EA08-C87C-9429-6FF7C5A4D9BB}"/>
                  </a:ext>
                </a:extLst>
              </p:cNvPr>
              <p:cNvSpPr>
                <a:spLocks noGrp="1" noRot="1" noChangeAspect="1" noMove="1" noResize="1" noEditPoints="1" noAdjustHandles="1" noChangeArrowheads="1" noChangeShapeType="1" noTextEdit="1"/>
              </p:cNvSpPr>
              <p:nvPr>
                <p:ph idx="1"/>
              </p:nvPr>
            </p:nvSpPr>
            <p:spPr>
              <a:blipFill>
                <a:blip r:embed="rId3"/>
                <a:stretch>
                  <a:fillRect l="-849" t="-5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8C45D9-D9C6-6855-FEBE-A43007F83F2D}"/>
                  </a:ext>
                </a:extLst>
              </p:cNvPr>
              <p:cNvSpPr txBox="1"/>
              <p:nvPr/>
            </p:nvSpPr>
            <p:spPr>
              <a:xfrm>
                <a:off x="2613660" y="2029705"/>
                <a:ext cx="6101080"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𝑷</m:t>
                      </m:r>
                      <m:d>
                        <m:dPr>
                          <m:ctrlPr>
                            <a:rPr lang="en-US" sz="2400" b="0" i="1" smtClean="0">
                              <a:latin typeface="Cambria Math" panose="02040503050406030204" pitchFamily="18" charset="0"/>
                            </a:rPr>
                          </m:ctrlPr>
                        </m:dPr>
                        <m:e>
                          <m:r>
                            <a:rPr lang="en-US" sz="2400" b="0" i="1" smtClean="0">
                              <a:solidFill>
                                <a:srgbClr val="7030A0"/>
                              </a:solidFill>
                              <a:latin typeface="Cambria Math" panose="02040503050406030204" pitchFamily="18" charset="0"/>
                            </a:rPr>
                            <m:t>𝐴</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d>
                            <m:dPr>
                              <m:begChr m:val="|"/>
                              <m:endChr m:val="|"/>
                              <m:ctrlPr>
                                <a:rPr lang="en-US" sz="2400" b="0" i="1" smtClean="0">
                                  <a:solidFill>
                                    <a:srgbClr val="7030A0"/>
                                  </a:solidFill>
                                  <a:latin typeface="Cambria Math" panose="02040503050406030204" pitchFamily="18" charset="0"/>
                                </a:rPr>
                              </m:ctrlPr>
                            </m:dPr>
                            <m:e>
                              <m:r>
                                <a:rPr lang="en-US" sz="2400" b="0" i="1" smtClean="0">
                                  <a:solidFill>
                                    <a:srgbClr val="7030A0"/>
                                  </a:solidFill>
                                  <a:latin typeface="Cambria Math" panose="02040503050406030204" pitchFamily="18" charset="0"/>
                                </a:rPr>
                                <m:t>𝐴</m:t>
                              </m:r>
                            </m:e>
                          </m:d>
                        </m:num>
                        <m:den>
                          <m:d>
                            <m:dPr>
                              <m:begChr m:val="|"/>
                              <m:endChr m:val="|"/>
                              <m:ctrlPr>
                                <a:rPr lang="en-US" sz="2400" b="0" i="1" smtClean="0">
                                  <a:solidFill>
                                    <a:schemeClr val="tx1"/>
                                  </a:solidFill>
                                  <a:latin typeface="Cambria Math" panose="02040503050406030204" pitchFamily="18" charset="0"/>
                                </a:rPr>
                              </m:ctrlPr>
                            </m:dPr>
                            <m:e>
                              <m:r>
                                <m:rPr>
                                  <m:sty m:val="p"/>
                                </m:rPr>
                                <a:rPr lang="en-US" sz="2400" b="0" i="0" smtClean="0">
                                  <a:solidFill>
                                    <a:schemeClr val="tx1"/>
                                  </a:solidFill>
                                  <a:latin typeface="Cambria Math" panose="02040503050406030204" pitchFamily="18" charset="0"/>
                                </a:rPr>
                                <m:t>Ω</m:t>
                              </m:r>
                            </m:e>
                          </m:d>
                        </m:den>
                      </m:f>
                    </m:oMath>
                  </m:oMathPara>
                </a14:m>
                <a:endParaRPr lang="en-US" sz="2400" dirty="0"/>
              </a:p>
            </p:txBody>
          </p:sp>
        </mc:Choice>
        <mc:Fallback xmlns="">
          <p:sp>
            <p:nvSpPr>
              <p:cNvPr id="5" name="TextBox 4">
                <a:extLst>
                  <a:ext uri="{FF2B5EF4-FFF2-40B4-BE49-F238E27FC236}">
                    <a16:creationId xmlns:a16="http://schemas.microsoft.com/office/drawing/2014/main" id="{8C8C45D9-D9C6-6855-FEBE-A43007F83F2D}"/>
                  </a:ext>
                </a:extLst>
              </p:cNvPr>
              <p:cNvSpPr txBox="1">
                <a:spLocks noRot="1" noChangeAspect="1" noMove="1" noResize="1" noEditPoints="1" noAdjustHandles="1" noChangeArrowheads="1" noChangeShapeType="1" noTextEdit="1"/>
              </p:cNvSpPr>
              <p:nvPr/>
            </p:nvSpPr>
            <p:spPr>
              <a:xfrm>
                <a:off x="2613660" y="2029705"/>
                <a:ext cx="6101080" cy="855940"/>
              </a:xfrm>
              <a:prstGeom prst="rect">
                <a:avLst/>
              </a:prstGeom>
              <a:blipFill>
                <a:blip r:embed="rId4"/>
                <a:stretch>
                  <a:fillRect/>
                </a:stretch>
              </a:blipFill>
            </p:spPr>
            <p:txBody>
              <a:bodyPr/>
              <a:lstStyle/>
              <a:p>
                <a:r>
                  <a:rPr lang="en-US">
                    <a:noFill/>
                  </a:rPr>
                  <a:t> </a:t>
                </a:r>
              </a:p>
            </p:txBody>
          </p:sp>
        </mc:Fallback>
      </mc:AlternateContent>
      <p:sp>
        <p:nvSpPr>
          <p:cNvPr id="7" name="Freeform: Shape 6">
            <a:extLst>
              <a:ext uri="{FF2B5EF4-FFF2-40B4-BE49-F238E27FC236}">
                <a16:creationId xmlns:a16="http://schemas.microsoft.com/office/drawing/2014/main" id="{52E504FD-0657-7D05-3C72-AC74ABF6F5A1}"/>
              </a:ext>
            </a:extLst>
          </p:cNvPr>
          <p:cNvSpPr/>
          <p:nvPr/>
        </p:nvSpPr>
        <p:spPr>
          <a:xfrm>
            <a:off x="1534160" y="3180080"/>
            <a:ext cx="7845594" cy="3291840"/>
          </a:xfrm>
          <a:custGeom>
            <a:avLst/>
            <a:gdLst>
              <a:gd name="connsiteX0" fmla="*/ 365760 w 7845594"/>
              <a:gd name="connsiteY0" fmla="*/ 508000 h 3291840"/>
              <a:gd name="connsiteX1" fmla="*/ 314960 w 7845594"/>
              <a:gd name="connsiteY1" fmla="*/ 518160 h 3291840"/>
              <a:gd name="connsiteX2" fmla="*/ 182880 w 7845594"/>
              <a:gd name="connsiteY2" fmla="*/ 609600 h 3291840"/>
              <a:gd name="connsiteX3" fmla="*/ 30480 w 7845594"/>
              <a:gd name="connsiteY3" fmla="*/ 914400 h 3291840"/>
              <a:gd name="connsiteX4" fmla="*/ 0 w 7845594"/>
              <a:gd name="connsiteY4" fmla="*/ 1087120 h 3291840"/>
              <a:gd name="connsiteX5" fmla="*/ 40640 w 7845594"/>
              <a:gd name="connsiteY5" fmla="*/ 1595120 h 3291840"/>
              <a:gd name="connsiteX6" fmla="*/ 101600 w 7845594"/>
              <a:gd name="connsiteY6" fmla="*/ 1859280 h 3291840"/>
              <a:gd name="connsiteX7" fmla="*/ 213360 w 7845594"/>
              <a:gd name="connsiteY7" fmla="*/ 2214880 h 3291840"/>
              <a:gd name="connsiteX8" fmla="*/ 467360 w 7845594"/>
              <a:gd name="connsiteY8" fmla="*/ 2448560 h 3291840"/>
              <a:gd name="connsiteX9" fmla="*/ 731520 w 7845594"/>
              <a:gd name="connsiteY9" fmla="*/ 2580640 h 3291840"/>
              <a:gd name="connsiteX10" fmla="*/ 1351280 w 7845594"/>
              <a:gd name="connsiteY10" fmla="*/ 2804160 h 3291840"/>
              <a:gd name="connsiteX11" fmla="*/ 1625600 w 7845594"/>
              <a:gd name="connsiteY11" fmla="*/ 2844800 h 3291840"/>
              <a:gd name="connsiteX12" fmla="*/ 1981200 w 7845594"/>
              <a:gd name="connsiteY12" fmla="*/ 2915920 h 3291840"/>
              <a:gd name="connsiteX13" fmla="*/ 2184400 w 7845594"/>
              <a:gd name="connsiteY13" fmla="*/ 2946400 h 3291840"/>
              <a:gd name="connsiteX14" fmla="*/ 2438400 w 7845594"/>
              <a:gd name="connsiteY14" fmla="*/ 2976880 h 3291840"/>
              <a:gd name="connsiteX15" fmla="*/ 3058160 w 7845594"/>
              <a:gd name="connsiteY15" fmla="*/ 3119120 h 3291840"/>
              <a:gd name="connsiteX16" fmla="*/ 3738880 w 7845594"/>
              <a:gd name="connsiteY16" fmla="*/ 3190240 h 3291840"/>
              <a:gd name="connsiteX17" fmla="*/ 4114800 w 7845594"/>
              <a:gd name="connsiteY17" fmla="*/ 3200400 h 3291840"/>
              <a:gd name="connsiteX18" fmla="*/ 4846320 w 7845594"/>
              <a:gd name="connsiteY18" fmla="*/ 3261360 h 3291840"/>
              <a:gd name="connsiteX19" fmla="*/ 5191760 w 7845594"/>
              <a:gd name="connsiteY19" fmla="*/ 3291840 h 3291840"/>
              <a:gd name="connsiteX20" fmla="*/ 6736080 w 7845594"/>
              <a:gd name="connsiteY20" fmla="*/ 3159760 h 3291840"/>
              <a:gd name="connsiteX21" fmla="*/ 7071360 w 7845594"/>
              <a:gd name="connsiteY21" fmla="*/ 3017520 h 3291840"/>
              <a:gd name="connsiteX22" fmla="*/ 7680960 w 7845594"/>
              <a:gd name="connsiteY22" fmla="*/ 2489200 h 3291840"/>
              <a:gd name="connsiteX23" fmla="*/ 7813040 w 7845594"/>
              <a:gd name="connsiteY23" fmla="*/ 2336800 h 3291840"/>
              <a:gd name="connsiteX24" fmla="*/ 7843520 w 7845594"/>
              <a:gd name="connsiteY24" fmla="*/ 2143760 h 3291840"/>
              <a:gd name="connsiteX25" fmla="*/ 7833360 w 7845594"/>
              <a:gd name="connsiteY25" fmla="*/ 1747520 h 3291840"/>
              <a:gd name="connsiteX26" fmla="*/ 7741920 w 7845594"/>
              <a:gd name="connsiteY26" fmla="*/ 1442720 h 3291840"/>
              <a:gd name="connsiteX27" fmla="*/ 7680960 w 7845594"/>
              <a:gd name="connsiteY27" fmla="*/ 1290320 h 3291840"/>
              <a:gd name="connsiteX28" fmla="*/ 7599680 w 7845594"/>
              <a:gd name="connsiteY28" fmla="*/ 1188720 h 3291840"/>
              <a:gd name="connsiteX29" fmla="*/ 7528560 w 7845594"/>
              <a:gd name="connsiteY29" fmla="*/ 1087120 h 3291840"/>
              <a:gd name="connsiteX30" fmla="*/ 7264400 w 7845594"/>
              <a:gd name="connsiteY30" fmla="*/ 914400 h 3291840"/>
              <a:gd name="connsiteX31" fmla="*/ 6553200 w 7845594"/>
              <a:gd name="connsiteY31" fmla="*/ 741680 h 3291840"/>
              <a:gd name="connsiteX32" fmla="*/ 6421120 w 7845594"/>
              <a:gd name="connsiteY32" fmla="*/ 650240 h 3291840"/>
              <a:gd name="connsiteX33" fmla="*/ 5994400 w 7845594"/>
              <a:gd name="connsiteY33" fmla="*/ 467360 h 3291840"/>
              <a:gd name="connsiteX34" fmla="*/ 5293360 w 7845594"/>
              <a:gd name="connsiteY34" fmla="*/ 284480 h 3291840"/>
              <a:gd name="connsiteX35" fmla="*/ 5069840 w 7845594"/>
              <a:gd name="connsiteY35" fmla="*/ 243840 h 3291840"/>
              <a:gd name="connsiteX36" fmla="*/ 4612640 w 7845594"/>
              <a:gd name="connsiteY36" fmla="*/ 223520 h 3291840"/>
              <a:gd name="connsiteX37" fmla="*/ 4287520 w 7845594"/>
              <a:gd name="connsiteY37" fmla="*/ 243840 h 3291840"/>
              <a:gd name="connsiteX38" fmla="*/ 4175760 w 7845594"/>
              <a:gd name="connsiteY38" fmla="*/ 274320 h 3291840"/>
              <a:gd name="connsiteX39" fmla="*/ 3881120 w 7845594"/>
              <a:gd name="connsiteY39" fmla="*/ 142240 h 3291840"/>
              <a:gd name="connsiteX40" fmla="*/ 3413760 w 7845594"/>
              <a:gd name="connsiteY40" fmla="*/ 40640 h 3291840"/>
              <a:gd name="connsiteX41" fmla="*/ 3048000 w 7845594"/>
              <a:gd name="connsiteY41" fmla="*/ 0 h 3291840"/>
              <a:gd name="connsiteX42" fmla="*/ 2621280 w 7845594"/>
              <a:gd name="connsiteY42" fmla="*/ 30480 h 3291840"/>
              <a:gd name="connsiteX43" fmla="*/ 2225040 w 7845594"/>
              <a:gd name="connsiteY43" fmla="*/ 91440 h 3291840"/>
              <a:gd name="connsiteX44" fmla="*/ 2062480 w 7845594"/>
              <a:gd name="connsiteY44" fmla="*/ 101600 h 3291840"/>
              <a:gd name="connsiteX45" fmla="*/ 1625600 w 7845594"/>
              <a:gd name="connsiteY45" fmla="*/ 121920 h 3291840"/>
              <a:gd name="connsiteX46" fmla="*/ 1300480 w 7845594"/>
              <a:gd name="connsiteY46" fmla="*/ 162560 h 3291840"/>
              <a:gd name="connsiteX47" fmla="*/ 1178560 w 7845594"/>
              <a:gd name="connsiteY47" fmla="*/ 172720 h 3291840"/>
              <a:gd name="connsiteX48" fmla="*/ 924560 w 7845594"/>
              <a:gd name="connsiteY48" fmla="*/ 264160 h 3291840"/>
              <a:gd name="connsiteX49" fmla="*/ 690880 w 7845594"/>
              <a:gd name="connsiteY49" fmla="*/ 325120 h 3291840"/>
              <a:gd name="connsiteX50" fmla="*/ 599440 w 7845594"/>
              <a:gd name="connsiteY50" fmla="*/ 345440 h 3291840"/>
              <a:gd name="connsiteX51" fmla="*/ 487680 w 7845594"/>
              <a:gd name="connsiteY51" fmla="*/ 386080 h 3291840"/>
              <a:gd name="connsiteX52" fmla="*/ 447040 w 7845594"/>
              <a:gd name="connsiteY52" fmla="*/ 396240 h 3291840"/>
              <a:gd name="connsiteX53" fmla="*/ 355600 w 7845594"/>
              <a:gd name="connsiteY53" fmla="*/ 416560 h 3291840"/>
              <a:gd name="connsiteX54" fmla="*/ 345440 w 7845594"/>
              <a:gd name="connsiteY54" fmla="*/ 447040 h 3291840"/>
              <a:gd name="connsiteX55" fmla="*/ 325120 w 7845594"/>
              <a:gd name="connsiteY55" fmla="*/ 477520 h 3291840"/>
              <a:gd name="connsiteX56" fmla="*/ 365760 w 7845594"/>
              <a:gd name="connsiteY56" fmla="*/ 508000 h 329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845594" h="3291840">
                <a:moveTo>
                  <a:pt x="365760" y="508000"/>
                </a:moveTo>
                <a:cubicBezTo>
                  <a:pt x="364067" y="514773"/>
                  <a:pt x="330056" y="509774"/>
                  <a:pt x="314960" y="518160"/>
                </a:cubicBezTo>
                <a:cubicBezTo>
                  <a:pt x="268151" y="544165"/>
                  <a:pt x="219930" y="570939"/>
                  <a:pt x="182880" y="609600"/>
                </a:cubicBezTo>
                <a:cubicBezTo>
                  <a:pt x="98888" y="697244"/>
                  <a:pt x="59092" y="799951"/>
                  <a:pt x="30480" y="914400"/>
                </a:cubicBezTo>
                <a:cubicBezTo>
                  <a:pt x="16301" y="971117"/>
                  <a:pt x="10160" y="1029547"/>
                  <a:pt x="0" y="1087120"/>
                </a:cubicBezTo>
                <a:cubicBezTo>
                  <a:pt x="8058" y="1280520"/>
                  <a:pt x="7146" y="1401598"/>
                  <a:pt x="40640" y="1595120"/>
                </a:cubicBezTo>
                <a:cubicBezTo>
                  <a:pt x="56051" y="1684164"/>
                  <a:pt x="79245" y="1771721"/>
                  <a:pt x="101600" y="1859280"/>
                </a:cubicBezTo>
                <a:cubicBezTo>
                  <a:pt x="104502" y="1870644"/>
                  <a:pt x="186616" y="2173426"/>
                  <a:pt x="213360" y="2214880"/>
                </a:cubicBezTo>
                <a:cubicBezTo>
                  <a:pt x="296122" y="2343161"/>
                  <a:pt x="349183" y="2386189"/>
                  <a:pt x="467360" y="2448560"/>
                </a:cubicBezTo>
                <a:cubicBezTo>
                  <a:pt x="554425" y="2494511"/>
                  <a:pt x="641033" y="2541860"/>
                  <a:pt x="731520" y="2580640"/>
                </a:cubicBezTo>
                <a:cubicBezTo>
                  <a:pt x="1017529" y="2703215"/>
                  <a:pt x="1071069" y="2746003"/>
                  <a:pt x="1351280" y="2804160"/>
                </a:cubicBezTo>
                <a:cubicBezTo>
                  <a:pt x="1441789" y="2822945"/>
                  <a:pt x="1534589" y="2828620"/>
                  <a:pt x="1625600" y="2844800"/>
                </a:cubicBezTo>
                <a:cubicBezTo>
                  <a:pt x="2319252" y="2968116"/>
                  <a:pt x="1322228" y="2809060"/>
                  <a:pt x="1981200" y="2915920"/>
                </a:cubicBezTo>
                <a:cubicBezTo>
                  <a:pt x="2048808" y="2926883"/>
                  <a:pt x="2116510" y="2937348"/>
                  <a:pt x="2184400" y="2946400"/>
                </a:cubicBezTo>
                <a:cubicBezTo>
                  <a:pt x="2268926" y="2957670"/>
                  <a:pt x="2354745" y="2960343"/>
                  <a:pt x="2438400" y="2976880"/>
                </a:cubicBezTo>
                <a:cubicBezTo>
                  <a:pt x="2646334" y="3017983"/>
                  <a:pt x="2847945" y="3091995"/>
                  <a:pt x="3058160" y="3119120"/>
                </a:cubicBezTo>
                <a:cubicBezTo>
                  <a:pt x="3337707" y="3155191"/>
                  <a:pt x="3448789" y="3174345"/>
                  <a:pt x="3738880" y="3190240"/>
                </a:cubicBezTo>
                <a:cubicBezTo>
                  <a:pt x="3864045" y="3197098"/>
                  <a:pt x="3989493" y="3197013"/>
                  <a:pt x="4114800" y="3200400"/>
                </a:cubicBezTo>
                <a:lnTo>
                  <a:pt x="4846320" y="3261360"/>
                </a:lnTo>
                <a:lnTo>
                  <a:pt x="5191760" y="3291840"/>
                </a:lnTo>
                <a:cubicBezTo>
                  <a:pt x="5869507" y="3273014"/>
                  <a:pt x="6171246" y="3335812"/>
                  <a:pt x="6736080" y="3159760"/>
                </a:cubicBezTo>
                <a:cubicBezTo>
                  <a:pt x="6851982" y="3123635"/>
                  <a:pt x="6959600" y="3064933"/>
                  <a:pt x="7071360" y="3017520"/>
                </a:cubicBezTo>
                <a:cubicBezTo>
                  <a:pt x="7483484" y="2556911"/>
                  <a:pt x="7264754" y="2713311"/>
                  <a:pt x="7680960" y="2489200"/>
                </a:cubicBezTo>
                <a:cubicBezTo>
                  <a:pt x="7724987" y="2438400"/>
                  <a:pt x="7784416" y="2397625"/>
                  <a:pt x="7813040" y="2336800"/>
                </a:cubicBezTo>
                <a:cubicBezTo>
                  <a:pt x="7840778" y="2277857"/>
                  <a:pt x="7841275" y="2208865"/>
                  <a:pt x="7843520" y="2143760"/>
                </a:cubicBezTo>
                <a:cubicBezTo>
                  <a:pt x="7848073" y="2011715"/>
                  <a:pt x="7845322" y="1879101"/>
                  <a:pt x="7833360" y="1747520"/>
                </a:cubicBezTo>
                <a:cubicBezTo>
                  <a:pt x="7826253" y="1669348"/>
                  <a:pt x="7770273" y="1517468"/>
                  <a:pt x="7741920" y="1442720"/>
                </a:cubicBezTo>
                <a:cubicBezTo>
                  <a:pt x="7722516" y="1391563"/>
                  <a:pt x="7707693" y="1338058"/>
                  <a:pt x="7680960" y="1290320"/>
                </a:cubicBezTo>
                <a:cubicBezTo>
                  <a:pt x="7659769" y="1252479"/>
                  <a:pt x="7625702" y="1223416"/>
                  <a:pt x="7599680" y="1188720"/>
                </a:cubicBezTo>
                <a:cubicBezTo>
                  <a:pt x="7574876" y="1155648"/>
                  <a:pt x="7557791" y="1116351"/>
                  <a:pt x="7528560" y="1087120"/>
                </a:cubicBezTo>
                <a:cubicBezTo>
                  <a:pt x="7499896" y="1058456"/>
                  <a:pt x="7268361" y="915644"/>
                  <a:pt x="7264400" y="914400"/>
                </a:cubicBezTo>
                <a:cubicBezTo>
                  <a:pt x="7031644" y="841325"/>
                  <a:pt x="6553200" y="741680"/>
                  <a:pt x="6553200" y="741680"/>
                </a:cubicBezTo>
                <a:cubicBezTo>
                  <a:pt x="6509173" y="711200"/>
                  <a:pt x="6467864" y="676362"/>
                  <a:pt x="6421120" y="650240"/>
                </a:cubicBezTo>
                <a:cubicBezTo>
                  <a:pt x="6310596" y="588477"/>
                  <a:pt x="6115628" y="506581"/>
                  <a:pt x="5994400" y="467360"/>
                </a:cubicBezTo>
                <a:cubicBezTo>
                  <a:pt x="5476305" y="299741"/>
                  <a:pt x="5665694" y="356545"/>
                  <a:pt x="5293360" y="284480"/>
                </a:cubicBezTo>
                <a:cubicBezTo>
                  <a:pt x="5175395" y="261648"/>
                  <a:pt x="5208586" y="258706"/>
                  <a:pt x="5069840" y="243840"/>
                </a:cubicBezTo>
                <a:cubicBezTo>
                  <a:pt x="4955207" y="231558"/>
                  <a:pt x="4690391" y="226112"/>
                  <a:pt x="4612640" y="223520"/>
                </a:cubicBezTo>
                <a:cubicBezTo>
                  <a:pt x="4504267" y="230293"/>
                  <a:pt x="4395378" y="231298"/>
                  <a:pt x="4287520" y="243840"/>
                </a:cubicBezTo>
                <a:cubicBezTo>
                  <a:pt x="4249164" y="248300"/>
                  <a:pt x="4214334" y="276073"/>
                  <a:pt x="4175760" y="274320"/>
                </a:cubicBezTo>
                <a:cubicBezTo>
                  <a:pt x="4121576" y="271857"/>
                  <a:pt x="3890333" y="145721"/>
                  <a:pt x="3881120" y="142240"/>
                </a:cubicBezTo>
                <a:cubicBezTo>
                  <a:pt x="3599761" y="35949"/>
                  <a:pt x="3664333" y="75442"/>
                  <a:pt x="3413760" y="40640"/>
                </a:cubicBezTo>
                <a:cubicBezTo>
                  <a:pt x="3074685" y="-6454"/>
                  <a:pt x="3412835" y="19202"/>
                  <a:pt x="3048000" y="0"/>
                </a:cubicBezTo>
                <a:cubicBezTo>
                  <a:pt x="2905760" y="10160"/>
                  <a:pt x="2763240" y="16960"/>
                  <a:pt x="2621280" y="30480"/>
                </a:cubicBezTo>
                <a:cubicBezTo>
                  <a:pt x="2284886" y="62518"/>
                  <a:pt x="2531994" y="55328"/>
                  <a:pt x="2225040" y="91440"/>
                </a:cubicBezTo>
                <a:cubicBezTo>
                  <a:pt x="2171119" y="97784"/>
                  <a:pt x="2116702" y="98843"/>
                  <a:pt x="2062480" y="101600"/>
                </a:cubicBezTo>
                <a:lnTo>
                  <a:pt x="1625600" y="121920"/>
                </a:lnTo>
                <a:cubicBezTo>
                  <a:pt x="1509665" y="137378"/>
                  <a:pt x="1417854" y="150418"/>
                  <a:pt x="1300480" y="162560"/>
                </a:cubicBezTo>
                <a:cubicBezTo>
                  <a:pt x="1259916" y="166756"/>
                  <a:pt x="1219200" y="169333"/>
                  <a:pt x="1178560" y="172720"/>
                </a:cubicBezTo>
                <a:cubicBezTo>
                  <a:pt x="1093893" y="203200"/>
                  <a:pt x="1012242" y="243926"/>
                  <a:pt x="924560" y="264160"/>
                </a:cubicBezTo>
                <a:cubicBezTo>
                  <a:pt x="547431" y="351190"/>
                  <a:pt x="1000557" y="243626"/>
                  <a:pt x="690880" y="325120"/>
                </a:cubicBezTo>
                <a:cubicBezTo>
                  <a:pt x="660685" y="333066"/>
                  <a:pt x="629609" y="337395"/>
                  <a:pt x="599440" y="345440"/>
                </a:cubicBezTo>
                <a:cubicBezTo>
                  <a:pt x="516422" y="367578"/>
                  <a:pt x="562417" y="361168"/>
                  <a:pt x="487680" y="386080"/>
                </a:cubicBezTo>
                <a:cubicBezTo>
                  <a:pt x="474433" y="390496"/>
                  <a:pt x="460466" y="392404"/>
                  <a:pt x="447040" y="396240"/>
                </a:cubicBezTo>
                <a:cubicBezTo>
                  <a:pt x="377008" y="416249"/>
                  <a:pt x="465612" y="398225"/>
                  <a:pt x="355600" y="416560"/>
                </a:cubicBezTo>
                <a:cubicBezTo>
                  <a:pt x="352213" y="426720"/>
                  <a:pt x="350229" y="437461"/>
                  <a:pt x="345440" y="447040"/>
                </a:cubicBezTo>
                <a:cubicBezTo>
                  <a:pt x="339979" y="457962"/>
                  <a:pt x="328475" y="465779"/>
                  <a:pt x="325120" y="477520"/>
                </a:cubicBezTo>
                <a:cubicBezTo>
                  <a:pt x="321398" y="490545"/>
                  <a:pt x="367453" y="501227"/>
                  <a:pt x="365760" y="50800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Freeform: Shape 7">
            <a:extLst>
              <a:ext uri="{FF2B5EF4-FFF2-40B4-BE49-F238E27FC236}">
                <a16:creationId xmlns:a16="http://schemas.microsoft.com/office/drawing/2014/main" id="{BC222BDC-DB87-00F4-9F3E-FA98BFB89545}"/>
              </a:ext>
            </a:extLst>
          </p:cNvPr>
          <p:cNvSpPr/>
          <p:nvPr/>
        </p:nvSpPr>
        <p:spPr>
          <a:xfrm>
            <a:off x="5850107" y="4226560"/>
            <a:ext cx="3010130" cy="1818640"/>
          </a:xfrm>
          <a:custGeom>
            <a:avLst/>
            <a:gdLst>
              <a:gd name="connsiteX0" fmla="*/ 530373 w 3010130"/>
              <a:gd name="connsiteY0" fmla="*/ 71120 h 1818640"/>
              <a:gd name="connsiteX1" fmla="*/ 388133 w 3010130"/>
              <a:gd name="connsiteY1" fmla="*/ 233680 h 1818640"/>
              <a:gd name="connsiteX2" fmla="*/ 52853 w 3010130"/>
              <a:gd name="connsiteY2" fmla="*/ 558800 h 1818640"/>
              <a:gd name="connsiteX3" fmla="*/ 22373 w 3010130"/>
              <a:gd name="connsiteY3" fmla="*/ 680720 h 1818640"/>
              <a:gd name="connsiteX4" fmla="*/ 42693 w 3010130"/>
              <a:gd name="connsiteY4" fmla="*/ 1239520 h 1818640"/>
              <a:gd name="connsiteX5" fmla="*/ 174773 w 3010130"/>
              <a:gd name="connsiteY5" fmla="*/ 1402080 h 1818640"/>
              <a:gd name="connsiteX6" fmla="*/ 205253 w 3010130"/>
              <a:gd name="connsiteY6" fmla="*/ 1432560 h 1818640"/>
              <a:gd name="connsiteX7" fmla="*/ 520213 w 3010130"/>
              <a:gd name="connsiteY7" fmla="*/ 1493520 h 1818640"/>
              <a:gd name="connsiteX8" fmla="*/ 784373 w 3010130"/>
              <a:gd name="connsiteY8" fmla="*/ 1605280 h 1818640"/>
              <a:gd name="connsiteX9" fmla="*/ 1119653 w 3010130"/>
              <a:gd name="connsiteY9" fmla="*/ 1767840 h 1818640"/>
              <a:gd name="connsiteX10" fmla="*/ 1515893 w 3010130"/>
              <a:gd name="connsiteY10" fmla="*/ 1818640 h 1818640"/>
              <a:gd name="connsiteX11" fmla="*/ 1841013 w 3010130"/>
              <a:gd name="connsiteY11" fmla="*/ 1767840 h 1818640"/>
              <a:gd name="connsiteX12" fmla="*/ 2074693 w 3010130"/>
              <a:gd name="connsiteY12" fmla="*/ 1666240 h 1818640"/>
              <a:gd name="connsiteX13" fmla="*/ 2562373 w 3010130"/>
              <a:gd name="connsiteY13" fmla="*/ 1584960 h 1818640"/>
              <a:gd name="connsiteX14" fmla="*/ 2745253 w 3010130"/>
              <a:gd name="connsiteY14" fmla="*/ 1351280 h 1818640"/>
              <a:gd name="connsiteX15" fmla="*/ 2836693 w 3010130"/>
              <a:gd name="connsiteY15" fmla="*/ 1127760 h 1818640"/>
              <a:gd name="connsiteX16" fmla="*/ 2887493 w 3010130"/>
              <a:gd name="connsiteY16" fmla="*/ 1066800 h 1818640"/>
              <a:gd name="connsiteX17" fmla="*/ 2978933 w 3010130"/>
              <a:gd name="connsiteY17" fmla="*/ 975360 h 1818640"/>
              <a:gd name="connsiteX18" fmla="*/ 2999253 w 3010130"/>
              <a:gd name="connsiteY18" fmla="*/ 934720 h 1818640"/>
              <a:gd name="connsiteX19" fmla="*/ 3009413 w 3010130"/>
              <a:gd name="connsiteY19" fmla="*/ 833120 h 1818640"/>
              <a:gd name="connsiteX20" fmla="*/ 2968773 w 3010130"/>
              <a:gd name="connsiteY20" fmla="*/ 640080 h 1818640"/>
              <a:gd name="connsiteX21" fmla="*/ 2958613 w 3010130"/>
              <a:gd name="connsiteY21" fmla="*/ 558800 h 1818640"/>
              <a:gd name="connsiteX22" fmla="*/ 2907813 w 3010130"/>
              <a:gd name="connsiteY22" fmla="*/ 426720 h 1818640"/>
              <a:gd name="connsiteX23" fmla="*/ 2867173 w 3010130"/>
              <a:gd name="connsiteY23" fmla="*/ 375920 h 1818640"/>
              <a:gd name="connsiteX24" fmla="*/ 2216933 w 3010130"/>
              <a:gd name="connsiteY24" fmla="*/ 213360 h 1818640"/>
              <a:gd name="connsiteX25" fmla="*/ 2105173 w 3010130"/>
              <a:gd name="connsiteY25" fmla="*/ 193040 h 1818640"/>
              <a:gd name="connsiteX26" fmla="*/ 1993413 w 3010130"/>
              <a:gd name="connsiteY26" fmla="*/ 162560 h 1818640"/>
              <a:gd name="connsiteX27" fmla="*/ 1891813 w 3010130"/>
              <a:gd name="connsiteY27" fmla="*/ 142240 h 1818640"/>
              <a:gd name="connsiteX28" fmla="*/ 1708933 w 3010130"/>
              <a:gd name="connsiteY28" fmla="*/ 91440 h 1818640"/>
              <a:gd name="connsiteX29" fmla="*/ 1587013 w 3010130"/>
              <a:gd name="connsiteY29" fmla="*/ 71120 h 1818640"/>
              <a:gd name="connsiteX30" fmla="*/ 1526053 w 3010130"/>
              <a:gd name="connsiteY30" fmla="*/ 50800 h 1818640"/>
              <a:gd name="connsiteX31" fmla="*/ 1343173 w 3010130"/>
              <a:gd name="connsiteY31" fmla="*/ 30480 h 1818640"/>
              <a:gd name="connsiteX32" fmla="*/ 1251733 w 3010130"/>
              <a:gd name="connsiteY32" fmla="*/ 20320 h 1818640"/>
              <a:gd name="connsiteX33" fmla="*/ 1007893 w 3010130"/>
              <a:gd name="connsiteY33" fmla="*/ 0 h 1818640"/>
              <a:gd name="connsiteX34" fmla="*/ 875813 w 3010130"/>
              <a:gd name="connsiteY34" fmla="*/ 10160 h 1818640"/>
              <a:gd name="connsiteX35" fmla="*/ 652293 w 3010130"/>
              <a:gd name="connsiteY35" fmla="*/ 20320 h 1818640"/>
              <a:gd name="connsiteX36" fmla="*/ 601493 w 3010130"/>
              <a:gd name="connsiteY36" fmla="*/ 50800 h 1818640"/>
              <a:gd name="connsiteX37" fmla="*/ 438933 w 3010130"/>
              <a:gd name="connsiteY37" fmla="*/ 60960 h 181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10130" h="1818640">
                <a:moveTo>
                  <a:pt x="530373" y="71120"/>
                </a:moveTo>
                <a:cubicBezTo>
                  <a:pt x="482960" y="125307"/>
                  <a:pt x="439046" y="182767"/>
                  <a:pt x="388133" y="233680"/>
                </a:cubicBezTo>
                <a:cubicBezTo>
                  <a:pt x="-164274" y="786087"/>
                  <a:pt x="423879" y="156855"/>
                  <a:pt x="52853" y="558800"/>
                </a:cubicBezTo>
                <a:cubicBezTo>
                  <a:pt x="42693" y="599440"/>
                  <a:pt x="29737" y="639482"/>
                  <a:pt x="22373" y="680720"/>
                </a:cubicBezTo>
                <a:cubicBezTo>
                  <a:pt x="-13368" y="880869"/>
                  <a:pt x="-6066" y="1017890"/>
                  <a:pt x="42693" y="1239520"/>
                </a:cubicBezTo>
                <a:cubicBezTo>
                  <a:pt x="61026" y="1322850"/>
                  <a:pt x="120018" y="1353409"/>
                  <a:pt x="174773" y="1402080"/>
                </a:cubicBezTo>
                <a:cubicBezTo>
                  <a:pt x="185512" y="1411626"/>
                  <a:pt x="192233" y="1426484"/>
                  <a:pt x="205253" y="1432560"/>
                </a:cubicBezTo>
                <a:cubicBezTo>
                  <a:pt x="320929" y="1486542"/>
                  <a:pt x="386711" y="1479467"/>
                  <a:pt x="520213" y="1493520"/>
                </a:cubicBezTo>
                <a:cubicBezTo>
                  <a:pt x="668245" y="1546388"/>
                  <a:pt x="650812" y="1533729"/>
                  <a:pt x="784373" y="1605280"/>
                </a:cubicBezTo>
                <a:cubicBezTo>
                  <a:pt x="926235" y="1681278"/>
                  <a:pt x="964521" y="1719084"/>
                  <a:pt x="1119653" y="1767840"/>
                </a:cubicBezTo>
                <a:cubicBezTo>
                  <a:pt x="1284905" y="1819776"/>
                  <a:pt x="1339503" y="1810240"/>
                  <a:pt x="1515893" y="1818640"/>
                </a:cubicBezTo>
                <a:cubicBezTo>
                  <a:pt x="1604463" y="1809317"/>
                  <a:pt x="1750223" y="1801886"/>
                  <a:pt x="1841013" y="1767840"/>
                </a:cubicBezTo>
                <a:cubicBezTo>
                  <a:pt x="2013469" y="1703169"/>
                  <a:pt x="1889208" y="1703337"/>
                  <a:pt x="2074693" y="1666240"/>
                </a:cubicBezTo>
                <a:cubicBezTo>
                  <a:pt x="2236295" y="1633920"/>
                  <a:pt x="2399813" y="1612053"/>
                  <a:pt x="2562373" y="1584960"/>
                </a:cubicBezTo>
                <a:cubicBezTo>
                  <a:pt x="2634291" y="1505851"/>
                  <a:pt x="2696716" y="1448353"/>
                  <a:pt x="2745253" y="1351280"/>
                </a:cubicBezTo>
                <a:cubicBezTo>
                  <a:pt x="2850253" y="1141281"/>
                  <a:pt x="2720432" y="1313777"/>
                  <a:pt x="2836693" y="1127760"/>
                </a:cubicBezTo>
                <a:cubicBezTo>
                  <a:pt x="2850712" y="1105330"/>
                  <a:pt x="2869445" y="1086137"/>
                  <a:pt x="2887493" y="1066800"/>
                </a:cubicBezTo>
                <a:cubicBezTo>
                  <a:pt x="2916904" y="1035288"/>
                  <a:pt x="2959656" y="1013914"/>
                  <a:pt x="2978933" y="975360"/>
                </a:cubicBezTo>
                <a:lnTo>
                  <a:pt x="2999253" y="934720"/>
                </a:lnTo>
                <a:cubicBezTo>
                  <a:pt x="3002640" y="900853"/>
                  <a:pt x="3012915" y="866975"/>
                  <a:pt x="3009413" y="833120"/>
                </a:cubicBezTo>
                <a:cubicBezTo>
                  <a:pt x="3002647" y="767712"/>
                  <a:pt x="2980747" y="704738"/>
                  <a:pt x="2968773" y="640080"/>
                </a:cubicBezTo>
                <a:cubicBezTo>
                  <a:pt x="2963801" y="613232"/>
                  <a:pt x="2963968" y="585574"/>
                  <a:pt x="2958613" y="558800"/>
                </a:cubicBezTo>
                <a:cubicBezTo>
                  <a:pt x="2949303" y="512250"/>
                  <a:pt x="2933423" y="466965"/>
                  <a:pt x="2907813" y="426720"/>
                </a:cubicBezTo>
                <a:cubicBezTo>
                  <a:pt x="2896171" y="408425"/>
                  <a:pt x="2886936" y="384845"/>
                  <a:pt x="2867173" y="375920"/>
                </a:cubicBezTo>
                <a:cubicBezTo>
                  <a:pt x="2651175" y="278373"/>
                  <a:pt x="2450316" y="257119"/>
                  <a:pt x="2216933" y="213360"/>
                </a:cubicBezTo>
                <a:cubicBezTo>
                  <a:pt x="2179717" y="206382"/>
                  <a:pt x="2141703" y="203003"/>
                  <a:pt x="2105173" y="193040"/>
                </a:cubicBezTo>
                <a:cubicBezTo>
                  <a:pt x="2067920" y="182880"/>
                  <a:pt x="2030977" y="171504"/>
                  <a:pt x="1993413" y="162560"/>
                </a:cubicBezTo>
                <a:cubicBezTo>
                  <a:pt x="1959815" y="154560"/>
                  <a:pt x="1925319" y="150617"/>
                  <a:pt x="1891813" y="142240"/>
                </a:cubicBezTo>
                <a:cubicBezTo>
                  <a:pt x="1662674" y="84955"/>
                  <a:pt x="2102827" y="173501"/>
                  <a:pt x="1708933" y="91440"/>
                </a:cubicBezTo>
                <a:cubicBezTo>
                  <a:pt x="1668598" y="83037"/>
                  <a:pt x="1627232" y="80058"/>
                  <a:pt x="1587013" y="71120"/>
                </a:cubicBezTo>
                <a:cubicBezTo>
                  <a:pt x="1566104" y="66474"/>
                  <a:pt x="1547181" y="54321"/>
                  <a:pt x="1526053" y="50800"/>
                </a:cubicBezTo>
                <a:cubicBezTo>
                  <a:pt x="1465552" y="40717"/>
                  <a:pt x="1404133" y="37253"/>
                  <a:pt x="1343173" y="30480"/>
                </a:cubicBezTo>
                <a:cubicBezTo>
                  <a:pt x="1312693" y="27093"/>
                  <a:pt x="1282341" y="22233"/>
                  <a:pt x="1251733" y="20320"/>
                </a:cubicBezTo>
                <a:cubicBezTo>
                  <a:pt x="1061922" y="8457"/>
                  <a:pt x="1143046" y="16894"/>
                  <a:pt x="1007893" y="0"/>
                </a:cubicBezTo>
                <a:lnTo>
                  <a:pt x="875813" y="10160"/>
                </a:lnTo>
                <a:cubicBezTo>
                  <a:pt x="801351" y="14415"/>
                  <a:pt x="726071" y="9390"/>
                  <a:pt x="652293" y="20320"/>
                </a:cubicBezTo>
                <a:cubicBezTo>
                  <a:pt x="632759" y="23214"/>
                  <a:pt x="620367" y="44993"/>
                  <a:pt x="601493" y="50800"/>
                </a:cubicBezTo>
                <a:cubicBezTo>
                  <a:pt x="557551" y="64321"/>
                  <a:pt x="483791" y="60960"/>
                  <a:pt x="438933" y="60960"/>
                </a:cubicBezTo>
              </a:path>
            </a:pathLst>
          </a:custGeom>
          <a:solidFill>
            <a:srgbClr val="7030A0">
              <a:alpha val="11000"/>
            </a:srgbClr>
          </a:solid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164C153-6182-6AFF-138A-483A6C5EA908}"/>
                  </a:ext>
                </a:extLst>
              </p:cNvPr>
              <p:cNvSpPr txBox="1"/>
              <p:nvPr/>
            </p:nvSpPr>
            <p:spPr>
              <a:xfrm>
                <a:off x="1826260" y="4355935"/>
                <a:ext cx="157480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Ω</m:t>
                      </m:r>
                    </m:oMath>
                  </m:oMathPara>
                </a14:m>
                <a:endParaRPr lang="en-US" sz="2400" dirty="0">
                  <a:latin typeface="Inter Light" panose="02000403000000020004"/>
                </a:endParaRPr>
              </a:p>
            </p:txBody>
          </p:sp>
        </mc:Choice>
        <mc:Fallback xmlns="">
          <p:sp>
            <p:nvSpPr>
              <p:cNvPr id="9" name="TextBox 8">
                <a:extLst>
                  <a:ext uri="{FF2B5EF4-FFF2-40B4-BE49-F238E27FC236}">
                    <a16:creationId xmlns:a16="http://schemas.microsoft.com/office/drawing/2014/main" id="{3164C153-6182-6AFF-138A-483A6C5EA908}"/>
                  </a:ext>
                </a:extLst>
              </p:cNvPr>
              <p:cNvSpPr txBox="1">
                <a:spLocks noRot="1" noChangeAspect="1" noMove="1" noResize="1" noEditPoints="1" noAdjustHandles="1" noChangeArrowheads="1" noChangeShapeType="1" noTextEdit="1"/>
              </p:cNvSpPr>
              <p:nvPr/>
            </p:nvSpPr>
            <p:spPr>
              <a:xfrm>
                <a:off x="1826260" y="4355935"/>
                <a:ext cx="157480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7B25E16-FD2C-EE01-2040-DAD9E5B4CD00}"/>
                  </a:ext>
                </a:extLst>
              </p:cNvPr>
              <p:cNvSpPr txBox="1"/>
              <p:nvPr/>
            </p:nvSpPr>
            <p:spPr>
              <a:xfrm>
                <a:off x="6835140" y="4817600"/>
                <a:ext cx="157480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m:rPr>
                          <m:sty m:val="p"/>
                        </m:rPr>
                        <a:rPr lang="en-US" sz="2400" b="0" i="0" smtClean="0">
                          <a:solidFill>
                            <a:srgbClr val="7030A0"/>
                          </a:solidFill>
                          <a:latin typeface="Cambria Math" panose="02040503050406030204" pitchFamily="18" charset="0"/>
                        </a:rPr>
                        <m:t>A</m:t>
                      </m:r>
                    </m:oMath>
                  </m:oMathPara>
                </a14:m>
                <a:endParaRPr lang="en-US" sz="2400" dirty="0">
                  <a:latin typeface="Inter Light" panose="02000403000000020004"/>
                </a:endParaRPr>
              </a:p>
            </p:txBody>
          </p:sp>
        </mc:Choice>
        <mc:Fallback xmlns="">
          <p:sp>
            <p:nvSpPr>
              <p:cNvPr id="10" name="TextBox 9">
                <a:extLst>
                  <a:ext uri="{FF2B5EF4-FFF2-40B4-BE49-F238E27FC236}">
                    <a16:creationId xmlns:a16="http://schemas.microsoft.com/office/drawing/2014/main" id="{37B25E16-FD2C-EE01-2040-DAD9E5B4CD00}"/>
                  </a:ext>
                </a:extLst>
              </p:cNvPr>
              <p:cNvSpPr txBox="1">
                <a:spLocks noRot="1" noChangeAspect="1" noMove="1" noResize="1" noEditPoints="1" noAdjustHandles="1" noChangeArrowheads="1" noChangeShapeType="1" noTextEdit="1"/>
              </p:cNvSpPr>
              <p:nvPr/>
            </p:nvSpPr>
            <p:spPr>
              <a:xfrm>
                <a:off x="6835140" y="4817600"/>
                <a:ext cx="1574800" cy="46166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41092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B6164-3F7B-461B-E2C1-3D69B062798C}"/>
              </a:ext>
            </a:extLst>
          </p:cNvPr>
          <p:cNvSpPr>
            <a:spLocks noGrp="1"/>
          </p:cNvSpPr>
          <p:nvPr>
            <p:ph type="title"/>
          </p:nvPr>
        </p:nvSpPr>
        <p:spPr/>
        <p:txBody>
          <a:bodyPr/>
          <a:lstStyle/>
          <a:p>
            <a:r>
              <a:rPr lang="en-US" dirty="0"/>
              <a:t>Probability and Intuition</a:t>
            </a:r>
          </a:p>
        </p:txBody>
      </p:sp>
      <p:sp>
        <p:nvSpPr>
          <p:cNvPr id="3" name="Content Placeholder 2">
            <a:extLst>
              <a:ext uri="{FF2B5EF4-FFF2-40B4-BE49-F238E27FC236}">
                <a16:creationId xmlns:a16="http://schemas.microsoft.com/office/drawing/2014/main" id="{8748434C-0F30-5EC4-B0EF-BE5F2AA06E2D}"/>
              </a:ext>
            </a:extLst>
          </p:cNvPr>
          <p:cNvSpPr>
            <a:spLocks noGrp="1"/>
          </p:cNvSpPr>
          <p:nvPr>
            <p:ph idx="1"/>
          </p:nvPr>
        </p:nvSpPr>
        <p:spPr/>
        <p:txBody>
          <a:bodyPr/>
          <a:lstStyle/>
          <a:p>
            <a:pPr marL="0" indent="0">
              <a:buNone/>
            </a:pPr>
            <a:r>
              <a:rPr lang="en-US" dirty="0"/>
              <a:t>Suppose we flip a coin 20 times. Which outcome is most likely?</a:t>
            </a:r>
          </a:p>
          <a:p>
            <a:r>
              <a:rPr lang="en-US" dirty="0"/>
              <a:t>HHHHHHHHHHHHHHHHHHHH</a:t>
            </a:r>
          </a:p>
          <a:p>
            <a:r>
              <a:rPr lang="en-US" dirty="0"/>
              <a:t>HHTTHTHHHTTHTHTHHTHTH</a:t>
            </a:r>
          </a:p>
        </p:txBody>
      </p:sp>
      <p:sp>
        <p:nvSpPr>
          <p:cNvPr id="5" name="TextBox 4">
            <a:extLst>
              <a:ext uri="{FF2B5EF4-FFF2-40B4-BE49-F238E27FC236}">
                <a16:creationId xmlns:a16="http://schemas.microsoft.com/office/drawing/2014/main" id="{4D4CF477-0434-11DC-36F6-BBE0A340BE3D}"/>
              </a:ext>
            </a:extLst>
          </p:cNvPr>
          <p:cNvSpPr txBox="1"/>
          <p:nvPr/>
        </p:nvSpPr>
        <p:spPr>
          <a:xfrm>
            <a:off x="9766965" y="4410576"/>
            <a:ext cx="2072639" cy="369332"/>
          </a:xfrm>
          <a:prstGeom prst="rect">
            <a:avLst/>
          </a:prstGeom>
          <a:noFill/>
        </p:spPr>
        <p:txBody>
          <a:bodyPr wrap="square">
            <a:spAutoFit/>
          </a:bodyPr>
          <a:lstStyle/>
          <a:p>
            <a:r>
              <a:rPr lang="en-US" dirty="0">
                <a:hlinkClick r:id="rId2"/>
              </a:rPr>
              <a:t>https://joshh.ug/A</a:t>
            </a:r>
            <a:endParaRPr lang="en-US" dirty="0"/>
          </a:p>
        </p:txBody>
      </p:sp>
      <p:pic>
        <p:nvPicPr>
          <p:cNvPr id="1026" name="Picture 2">
            <a:extLst>
              <a:ext uri="{FF2B5EF4-FFF2-40B4-BE49-F238E27FC236}">
                <a16:creationId xmlns:a16="http://schemas.microsoft.com/office/drawing/2014/main" id="{8449B1D8-D65C-D785-344B-CA7A431926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1984" y="4779908"/>
            <a:ext cx="1660418" cy="1660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5159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A3CDC-CF86-A3B9-A60F-9063BAEFDF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A1D03-FA96-B598-EBCE-CCC6F901F737}"/>
              </a:ext>
            </a:extLst>
          </p:cNvPr>
          <p:cNvSpPr>
            <a:spLocks noGrp="1"/>
          </p:cNvSpPr>
          <p:nvPr>
            <p:ph type="title"/>
          </p:nvPr>
        </p:nvSpPr>
        <p:spPr/>
        <p:txBody>
          <a:bodyPr/>
          <a:lstStyle/>
          <a:p>
            <a:r>
              <a:rPr lang="en-US" dirty="0"/>
              <a:t>Probability Calculations</a:t>
            </a:r>
          </a:p>
        </p:txBody>
      </p:sp>
      <p:sp>
        <p:nvSpPr>
          <p:cNvPr id="3" name="Content Placeholder 2">
            <a:extLst>
              <a:ext uri="{FF2B5EF4-FFF2-40B4-BE49-F238E27FC236}">
                <a16:creationId xmlns:a16="http://schemas.microsoft.com/office/drawing/2014/main" id="{DA3CE77D-89DE-7D79-4973-26D3915503D6}"/>
              </a:ext>
            </a:extLst>
          </p:cNvPr>
          <p:cNvSpPr>
            <a:spLocks noGrp="1"/>
          </p:cNvSpPr>
          <p:nvPr>
            <p:ph idx="1"/>
          </p:nvPr>
        </p:nvSpPr>
        <p:spPr/>
        <p:txBody>
          <a:bodyPr/>
          <a:lstStyle/>
          <a:p>
            <a:pPr marL="0" indent="0">
              <a:buNone/>
            </a:pPr>
            <a:r>
              <a:rPr lang="en-US" dirty="0"/>
              <a:t>Common technique for solving probability problems.</a:t>
            </a:r>
          </a:p>
          <a:p>
            <a:r>
              <a:rPr lang="en-US" dirty="0"/>
              <a:t>Simply compute the relative size of two sets.</a:t>
            </a:r>
          </a:p>
          <a:p>
            <a:r>
              <a:rPr lang="en-US" dirty="0"/>
              <a:t>Very often, our set sizes in CS70 will be given by one of our four counting problems.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BE2B505-325A-C249-7800-2558EC6DCBF9}"/>
                  </a:ext>
                </a:extLst>
              </p:cNvPr>
              <p:cNvSpPr txBox="1"/>
              <p:nvPr/>
            </p:nvSpPr>
            <p:spPr>
              <a:xfrm>
                <a:off x="2613660" y="2029705"/>
                <a:ext cx="6101080"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𝑷</m:t>
                      </m:r>
                      <m:d>
                        <m:dPr>
                          <m:ctrlPr>
                            <a:rPr lang="en-US" sz="2400" b="0" i="1" smtClean="0">
                              <a:latin typeface="Cambria Math" panose="02040503050406030204" pitchFamily="18" charset="0"/>
                            </a:rPr>
                          </m:ctrlPr>
                        </m:dPr>
                        <m:e>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𝐴</m:t>
                              </m:r>
                            </m:e>
                            <m:sub>
                              <m:r>
                                <a:rPr lang="en-US" sz="2400" b="0" i="1" smtClean="0">
                                  <a:solidFill>
                                    <a:srgbClr val="7030A0"/>
                                  </a:solidFill>
                                  <a:latin typeface="Cambria Math" panose="02040503050406030204" pitchFamily="18" charset="0"/>
                                </a:rPr>
                                <m:t>6</m:t>
                              </m:r>
                              <m:r>
                                <a:rPr lang="en-US" sz="2400" b="0" i="1" smtClean="0">
                                  <a:solidFill>
                                    <a:srgbClr val="7030A0"/>
                                  </a:solidFill>
                                  <a:latin typeface="Cambria Math" panose="02040503050406030204" pitchFamily="18" charset="0"/>
                                </a:rPr>
                                <m:t>𝐻</m:t>
                              </m:r>
                            </m:sub>
                          </m:sSub>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d>
                            <m:dPr>
                              <m:begChr m:val="|"/>
                              <m:endChr m:val="|"/>
                              <m:ctrlPr>
                                <a:rPr lang="en-US" sz="2400" b="0" i="1" smtClean="0">
                                  <a:solidFill>
                                    <a:srgbClr val="7030A0"/>
                                  </a:solidFill>
                                  <a:latin typeface="Cambria Math" panose="02040503050406030204" pitchFamily="18" charset="0"/>
                                </a:rPr>
                              </m:ctrlPr>
                            </m:dPr>
                            <m:e>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𝐴</m:t>
                                  </m:r>
                                </m:e>
                                <m:sub>
                                  <m:r>
                                    <a:rPr lang="en-US" sz="2400" b="0" i="1" smtClean="0">
                                      <a:solidFill>
                                        <a:srgbClr val="7030A0"/>
                                      </a:solidFill>
                                      <a:latin typeface="Cambria Math" panose="02040503050406030204" pitchFamily="18" charset="0"/>
                                    </a:rPr>
                                    <m:t>6</m:t>
                                  </m:r>
                                  <m:r>
                                    <a:rPr lang="en-US" sz="2400" b="0" i="1" smtClean="0">
                                      <a:solidFill>
                                        <a:srgbClr val="7030A0"/>
                                      </a:solidFill>
                                      <a:latin typeface="Cambria Math" panose="02040503050406030204" pitchFamily="18" charset="0"/>
                                    </a:rPr>
                                    <m:t>𝐻</m:t>
                                  </m:r>
                                </m:sub>
                              </m:sSub>
                            </m:e>
                          </m:d>
                        </m:num>
                        <m:den>
                          <m:d>
                            <m:dPr>
                              <m:begChr m:val="|"/>
                              <m:endChr m:val="|"/>
                              <m:ctrlPr>
                                <a:rPr lang="en-US" sz="2400" b="0" i="1" smtClean="0">
                                  <a:solidFill>
                                    <a:schemeClr val="tx1"/>
                                  </a:solidFill>
                                  <a:latin typeface="Cambria Math" panose="02040503050406030204" pitchFamily="18" charset="0"/>
                                </a:rPr>
                              </m:ctrlPr>
                            </m:dPr>
                            <m:e>
                              <m:r>
                                <m:rPr>
                                  <m:sty m:val="p"/>
                                </m:rPr>
                                <a:rPr lang="en-US" sz="2400" b="0" i="0" smtClean="0">
                                  <a:solidFill>
                                    <a:schemeClr val="tx1"/>
                                  </a:solidFill>
                                  <a:latin typeface="Cambria Math" panose="02040503050406030204" pitchFamily="18" charset="0"/>
                                </a:rPr>
                                <m:t>Ω</m:t>
                              </m:r>
                            </m:e>
                          </m:d>
                        </m:den>
                      </m:f>
                    </m:oMath>
                  </m:oMathPara>
                </a14:m>
                <a:endParaRPr lang="en-US" sz="2400" dirty="0"/>
              </a:p>
            </p:txBody>
          </p:sp>
        </mc:Choice>
        <mc:Fallback xmlns="">
          <p:sp>
            <p:nvSpPr>
              <p:cNvPr id="5" name="TextBox 4">
                <a:extLst>
                  <a:ext uri="{FF2B5EF4-FFF2-40B4-BE49-F238E27FC236}">
                    <a16:creationId xmlns:a16="http://schemas.microsoft.com/office/drawing/2014/main" id="{FBE2B505-325A-C249-7800-2558EC6DCBF9}"/>
                  </a:ext>
                </a:extLst>
              </p:cNvPr>
              <p:cNvSpPr txBox="1">
                <a:spLocks noRot="1" noChangeAspect="1" noMove="1" noResize="1" noEditPoints="1" noAdjustHandles="1" noChangeArrowheads="1" noChangeShapeType="1" noTextEdit="1"/>
              </p:cNvSpPr>
              <p:nvPr/>
            </p:nvSpPr>
            <p:spPr>
              <a:xfrm>
                <a:off x="2613660" y="2029705"/>
                <a:ext cx="6101080" cy="855940"/>
              </a:xfrm>
              <a:prstGeom prst="rect">
                <a:avLst/>
              </a:prstGeom>
              <a:blipFill>
                <a:blip r:embed="rId2"/>
                <a:stretch>
                  <a:fillRect/>
                </a:stretch>
              </a:blipFill>
            </p:spPr>
            <p:txBody>
              <a:bodyPr/>
              <a:lstStyle/>
              <a:p>
                <a:r>
                  <a:rPr lang="en-US">
                    <a:noFill/>
                  </a:rPr>
                  <a:t> </a:t>
                </a:r>
              </a:p>
            </p:txBody>
          </p:sp>
        </mc:Fallback>
      </mc:AlternateContent>
      <p:sp>
        <p:nvSpPr>
          <p:cNvPr id="7" name="Freeform: Shape 6">
            <a:extLst>
              <a:ext uri="{FF2B5EF4-FFF2-40B4-BE49-F238E27FC236}">
                <a16:creationId xmlns:a16="http://schemas.microsoft.com/office/drawing/2014/main" id="{94A7E0AA-7076-7954-D139-E42C6B6D96D5}"/>
              </a:ext>
            </a:extLst>
          </p:cNvPr>
          <p:cNvSpPr/>
          <p:nvPr/>
        </p:nvSpPr>
        <p:spPr>
          <a:xfrm>
            <a:off x="1534160" y="3180080"/>
            <a:ext cx="7845594" cy="3291840"/>
          </a:xfrm>
          <a:custGeom>
            <a:avLst/>
            <a:gdLst>
              <a:gd name="connsiteX0" fmla="*/ 365760 w 7845594"/>
              <a:gd name="connsiteY0" fmla="*/ 508000 h 3291840"/>
              <a:gd name="connsiteX1" fmla="*/ 314960 w 7845594"/>
              <a:gd name="connsiteY1" fmla="*/ 518160 h 3291840"/>
              <a:gd name="connsiteX2" fmla="*/ 182880 w 7845594"/>
              <a:gd name="connsiteY2" fmla="*/ 609600 h 3291840"/>
              <a:gd name="connsiteX3" fmla="*/ 30480 w 7845594"/>
              <a:gd name="connsiteY3" fmla="*/ 914400 h 3291840"/>
              <a:gd name="connsiteX4" fmla="*/ 0 w 7845594"/>
              <a:gd name="connsiteY4" fmla="*/ 1087120 h 3291840"/>
              <a:gd name="connsiteX5" fmla="*/ 40640 w 7845594"/>
              <a:gd name="connsiteY5" fmla="*/ 1595120 h 3291840"/>
              <a:gd name="connsiteX6" fmla="*/ 101600 w 7845594"/>
              <a:gd name="connsiteY6" fmla="*/ 1859280 h 3291840"/>
              <a:gd name="connsiteX7" fmla="*/ 213360 w 7845594"/>
              <a:gd name="connsiteY7" fmla="*/ 2214880 h 3291840"/>
              <a:gd name="connsiteX8" fmla="*/ 467360 w 7845594"/>
              <a:gd name="connsiteY8" fmla="*/ 2448560 h 3291840"/>
              <a:gd name="connsiteX9" fmla="*/ 731520 w 7845594"/>
              <a:gd name="connsiteY9" fmla="*/ 2580640 h 3291840"/>
              <a:gd name="connsiteX10" fmla="*/ 1351280 w 7845594"/>
              <a:gd name="connsiteY10" fmla="*/ 2804160 h 3291840"/>
              <a:gd name="connsiteX11" fmla="*/ 1625600 w 7845594"/>
              <a:gd name="connsiteY11" fmla="*/ 2844800 h 3291840"/>
              <a:gd name="connsiteX12" fmla="*/ 1981200 w 7845594"/>
              <a:gd name="connsiteY12" fmla="*/ 2915920 h 3291840"/>
              <a:gd name="connsiteX13" fmla="*/ 2184400 w 7845594"/>
              <a:gd name="connsiteY13" fmla="*/ 2946400 h 3291840"/>
              <a:gd name="connsiteX14" fmla="*/ 2438400 w 7845594"/>
              <a:gd name="connsiteY14" fmla="*/ 2976880 h 3291840"/>
              <a:gd name="connsiteX15" fmla="*/ 3058160 w 7845594"/>
              <a:gd name="connsiteY15" fmla="*/ 3119120 h 3291840"/>
              <a:gd name="connsiteX16" fmla="*/ 3738880 w 7845594"/>
              <a:gd name="connsiteY16" fmla="*/ 3190240 h 3291840"/>
              <a:gd name="connsiteX17" fmla="*/ 4114800 w 7845594"/>
              <a:gd name="connsiteY17" fmla="*/ 3200400 h 3291840"/>
              <a:gd name="connsiteX18" fmla="*/ 4846320 w 7845594"/>
              <a:gd name="connsiteY18" fmla="*/ 3261360 h 3291840"/>
              <a:gd name="connsiteX19" fmla="*/ 5191760 w 7845594"/>
              <a:gd name="connsiteY19" fmla="*/ 3291840 h 3291840"/>
              <a:gd name="connsiteX20" fmla="*/ 6736080 w 7845594"/>
              <a:gd name="connsiteY20" fmla="*/ 3159760 h 3291840"/>
              <a:gd name="connsiteX21" fmla="*/ 7071360 w 7845594"/>
              <a:gd name="connsiteY21" fmla="*/ 3017520 h 3291840"/>
              <a:gd name="connsiteX22" fmla="*/ 7680960 w 7845594"/>
              <a:gd name="connsiteY22" fmla="*/ 2489200 h 3291840"/>
              <a:gd name="connsiteX23" fmla="*/ 7813040 w 7845594"/>
              <a:gd name="connsiteY23" fmla="*/ 2336800 h 3291840"/>
              <a:gd name="connsiteX24" fmla="*/ 7843520 w 7845594"/>
              <a:gd name="connsiteY24" fmla="*/ 2143760 h 3291840"/>
              <a:gd name="connsiteX25" fmla="*/ 7833360 w 7845594"/>
              <a:gd name="connsiteY25" fmla="*/ 1747520 h 3291840"/>
              <a:gd name="connsiteX26" fmla="*/ 7741920 w 7845594"/>
              <a:gd name="connsiteY26" fmla="*/ 1442720 h 3291840"/>
              <a:gd name="connsiteX27" fmla="*/ 7680960 w 7845594"/>
              <a:gd name="connsiteY27" fmla="*/ 1290320 h 3291840"/>
              <a:gd name="connsiteX28" fmla="*/ 7599680 w 7845594"/>
              <a:gd name="connsiteY28" fmla="*/ 1188720 h 3291840"/>
              <a:gd name="connsiteX29" fmla="*/ 7528560 w 7845594"/>
              <a:gd name="connsiteY29" fmla="*/ 1087120 h 3291840"/>
              <a:gd name="connsiteX30" fmla="*/ 7264400 w 7845594"/>
              <a:gd name="connsiteY30" fmla="*/ 914400 h 3291840"/>
              <a:gd name="connsiteX31" fmla="*/ 6553200 w 7845594"/>
              <a:gd name="connsiteY31" fmla="*/ 741680 h 3291840"/>
              <a:gd name="connsiteX32" fmla="*/ 6421120 w 7845594"/>
              <a:gd name="connsiteY32" fmla="*/ 650240 h 3291840"/>
              <a:gd name="connsiteX33" fmla="*/ 5994400 w 7845594"/>
              <a:gd name="connsiteY33" fmla="*/ 467360 h 3291840"/>
              <a:gd name="connsiteX34" fmla="*/ 5293360 w 7845594"/>
              <a:gd name="connsiteY34" fmla="*/ 284480 h 3291840"/>
              <a:gd name="connsiteX35" fmla="*/ 5069840 w 7845594"/>
              <a:gd name="connsiteY35" fmla="*/ 243840 h 3291840"/>
              <a:gd name="connsiteX36" fmla="*/ 4612640 w 7845594"/>
              <a:gd name="connsiteY36" fmla="*/ 223520 h 3291840"/>
              <a:gd name="connsiteX37" fmla="*/ 4287520 w 7845594"/>
              <a:gd name="connsiteY37" fmla="*/ 243840 h 3291840"/>
              <a:gd name="connsiteX38" fmla="*/ 4175760 w 7845594"/>
              <a:gd name="connsiteY38" fmla="*/ 274320 h 3291840"/>
              <a:gd name="connsiteX39" fmla="*/ 3881120 w 7845594"/>
              <a:gd name="connsiteY39" fmla="*/ 142240 h 3291840"/>
              <a:gd name="connsiteX40" fmla="*/ 3413760 w 7845594"/>
              <a:gd name="connsiteY40" fmla="*/ 40640 h 3291840"/>
              <a:gd name="connsiteX41" fmla="*/ 3048000 w 7845594"/>
              <a:gd name="connsiteY41" fmla="*/ 0 h 3291840"/>
              <a:gd name="connsiteX42" fmla="*/ 2621280 w 7845594"/>
              <a:gd name="connsiteY42" fmla="*/ 30480 h 3291840"/>
              <a:gd name="connsiteX43" fmla="*/ 2225040 w 7845594"/>
              <a:gd name="connsiteY43" fmla="*/ 91440 h 3291840"/>
              <a:gd name="connsiteX44" fmla="*/ 2062480 w 7845594"/>
              <a:gd name="connsiteY44" fmla="*/ 101600 h 3291840"/>
              <a:gd name="connsiteX45" fmla="*/ 1625600 w 7845594"/>
              <a:gd name="connsiteY45" fmla="*/ 121920 h 3291840"/>
              <a:gd name="connsiteX46" fmla="*/ 1300480 w 7845594"/>
              <a:gd name="connsiteY46" fmla="*/ 162560 h 3291840"/>
              <a:gd name="connsiteX47" fmla="*/ 1178560 w 7845594"/>
              <a:gd name="connsiteY47" fmla="*/ 172720 h 3291840"/>
              <a:gd name="connsiteX48" fmla="*/ 924560 w 7845594"/>
              <a:gd name="connsiteY48" fmla="*/ 264160 h 3291840"/>
              <a:gd name="connsiteX49" fmla="*/ 690880 w 7845594"/>
              <a:gd name="connsiteY49" fmla="*/ 325120 h 3291840"/>
              <a:gd name="connsiteX50" fmla="*/ 599440 w 7845594"/>
              <a:gd name="connsiteY50" fmla="*/ 345440 h 3291840"/>
              <a:gd name="connsiteX51" fmla="*/ 487680 w 7845594"/>
              <a:gd name="connsiteY51" fmla="*/ 386080 h 3291840"/>
              <a:gd name="connsiteX52" fmla="*/ 447040 w 7845594"/>
              <a:gd name="connsiteY52" fmla="*/ 396240 h 3291840"/>
              <a:gd name="connsiteX53" fmla="*/ 355600 w 7845594"/>
              <a:gd name="connsiteY53" fmla="*/ 416560 h 3291840"/>
              <a:gd name="connsiteX54" fmla="*/ 345440 w 7845594"/>
              <a:gd name="connsiteY54" fmla="*/ 447040 h 3291840"/>
              <a:gd name="connsiteX55" fmla="*/ 325120 w 7845594"/>
              <a:gd name="connsiteY55" fmla="*/ 477520 h 3291840"/>
              <a:gd name="connsiteX56" fmla="*/ 365760 w 7845594"/>
              <a:gd name="connsiteY56" fmla="*/ 508000 h 329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845594" h="3291840">
                <a:moveTo>
                  <a:pt x="365760" y="508000"/>
                </a:moveTo>
                <a:cubicBezTo>
                  <a:pt x="364067" y="514773"/>
                  <a:pt x="330056" y="509774"/>
                  <a:pt x="314960" y="518160"/>
                </a:cubicBezTo>
                <a:cubicBezTo>
                  <a:pt x="268151" y="544165"/>
                  <a:pt x="219930" y="570939"/>
                  <a:pt x="182880" y="609600"/>
                </a:cubicBezTo>
                <a:cubicBezTo>
                  <a:pt x="98888" y="697244"/>
                  <a:pt x="59092" y="799951"/>
                  <a:pt x="30480" y="914400"/>
                </a:cubicBezTo>
                <a:cubicBezTo>
                  <a:pt x="16301" y="971117"/>
                  <a:pt x="10160" y="1029547"/>
                  <a:pt x="0" y="1087120"/>
                </a:cubicBezTo>
                <a:cubicBezTo>
                  <a:pt x="8058" y="1280520"/>
                  <a:pt x="7146" y="1401598"/>
                  <a:pt x="40640" y="1595120"/>
                </a:cubicBezTo>
                <a:cubicBezTo>
                  <a:pt x="56051" y="1684164"/>
                  <a:pt x="79245" y="1771721"/>
                  <a:pt x="101600" y="1859280"/>
                </a:cubicBezTo>
                <a:cubicBezTo>
                  <a:pt x="104502" y="1870644"/>
                  <a:pt x="186616" y="2173426"/>
                  <a:pt x="213360" y="2214880"/>
                </a:cubicBezTo>
                <a:cubicBezTo>
                  <a:pt x="296122" y="2343161"/>
                  <a:pt x="349183" y="2386189"/>
                  <a:pt x="467360" y="2448560"/>
                </a:cubicBezTo>
                <a:cubicBezTo>
                  <a:pt x="554425" y="2494511"/>
                  <a:pt x="641033" y="2541860"/>
                  <a:pt x="731520" y="2580640"/>
                </a:cubicBezTo>
                <a:cubicBezTo>
                  <a:pt x="1017529" y="2703215"/>
                  <a:pt x="1071069" y="2746003"/>
                  <a:pt x="1351280" y="2804160"/>
                </a:cubicBezTo>
                <a:cubicBezTo>
                  <a:pt x="1441789" y="2822945"/>
                  <a:pt x="1534589" y="2828620"/>
                  <a:pt x="1625600" y="2844800"/>
                </a:cubicBezTo>
                <a:cubicBezTo>
                  <a:pt x="2319252" y="2968116"/>
                  <a:pt x="1322228" y="2809060"/>
                  <a:pt x="1981200" y="2915920"/>
                </a:cubicBezTo>
                <a:cubicBezTo>
                  <a:pt x="2048808" y="2926883"/>
                  <a:pt x="2116510" y="2937348"/>
                  <a:pt x="2184400" y="2946400"/>
                </a:cubicBezTo>
                <a:cubicBezTo>
                  <a:pt x="2268926" y="2957670"/>
                  <a:pt x="2354745" y="2960343"/>
                  <a:pt x="2438400" y="2976880"/>
                </a:cubicBezTo>
                <a:cubicBezTo>
                  <a:pt x="2646334" y="3017983"/>
                  <a:pt x="2847945" y="3091995"/>
                  <a:pt x="3058160" y="3119120"/>
                </a:cubicBezTo>
                <a:cubicBezTo>
                  <a:pt x="3337707" y="3155191"/>
                  <a:pt x="3448789" y="3174345"/>
                  <a:pt x="3738880" y="3190240"/>
                </a:cubicBezTo>
                <a:cubicBezTo>
                  <a:pt x="3864045" y="3197098"/>
                  <a:pt x="3989493" y="3197013"/>
                  <a:pt x="4114800" y="3200400"/>
                </a:cubicBezTo>
                <a:lnTo>
                  <a:pt x="4846320" y="3261360"/>
                </a:lnTo>
                <a:lnTo>
                  <a:pt x="5191760" y="3291840"/>
                </a:lnTo>
                <a:cubicBezTo>
                  <a:pt x="5869507" y="3273014"/>
                  <a:pt x="6171246" y="3335812"/>
                  <a:pt x="6736080" y="3159760"/>
                </a:cubicBezTo>
                <a:cubicBezTo>
                  <a:pt x="6851982" y="3123635"/>
                  <a:pt x="6959600" y="3064933"/>
                  <a:pt x="7071360" y="3017520"/>
                </a:cubicBezTo>
                <a:cubicBezTo>
                  <a:pt x="7483484" y="2556911"/>
                  <a:pt x="7264754" y="2713311"/>
                  <a:pt x="7680960" y="2489200"/>
                </a:cubicBezTo>
                <a:cubicBezTo>
                  <a:pt x="7724987" y="2438400"/>
                  <a:pt x="7784416" y="2397625"/>
                  <a:pt x="7813040" y="2336800"/>
                </a:cubicBezTo>
                <a:cubicBezTo>
                  <a:pt x="7840778" y="2277857"/>
                  <a:pt x="7841275" y="2208865"/>
                  <a:pt x="7843520" y="2143760"/>
                </a:cubicBezTo>
                <a:cubicBezTo>
                  <a:pt x="7848073" y="2011715"/>
                  <a:pt x="7845322" y="1879101"/>
                  <a:pt x="7833360" y="1747520"/>
                </a:cubicBezTo>
                <a:cubicBezTo>
                  <a:pt x="7826253" y="1669348"/>
                  <a:pt x="7770273" y="1517468"/>
                  <a:pt x="7741920" y="1442720"/>
                </a:cubicBezTo>
                <a:cubicBezTo>
                  <a:pt x="7722516" y="1391563"/>
                  <a:pt x="7707693" y="1338058"/>
                  <a:pt x="7680960" y="1290320"/>
                </a:cubicBezTo>
                <a:cubicBezTo>
                  <a:pt x="7659769" y="1252479"/>
                  <a:pt x="7625702" y="1223416"/>
                  <a:pt x="7599680" y="1188720"/>
                </a:cubicBezTo>
                <a:cubicBezTo>
                  <a:pt x="7574876" y="1155648"/>
                  <a:pt x="7557791" y="1116351"/>
                  <a:pt x="7528560" y="1087120"/>
                </a:cubicBezTo>
                <a:cubicBezTo>
                  <a:pt x="7499896" y="1058456"/>
                  <a:pt x="7268361" y="915644"/>
                  <a:pt x="7264400" y="914400"/>
                </a:cubicBezTo>
                <a:cubicBezTo>
                  <a:pt x="7031644" y="841325"/>
                  <a:pt x="6553200" y="741680"/>
                  <a:pt x="6553200" y="741680"/>
                </a:cubicBezTo>
                <a:cubicBezTo>
                  <a:pt x="6509173" y="711200"/>
                  <a:pt x="6467864" y="676362"/>
                  <a:pt x="6421120" y="650240"/>
                </a:cubicBezTo>
                <a:cubicBezTo>
                  <a:pt x="6310596" y="588477"/>
                  <a:pt x="6115628" y="506581"/>
                  <a:pt x="5994400" y="467360"/>
                </a:cubicBezTo>
                <a:cubicBezTo>
                  <a:pt x="5476305" y="299741"/>
                  <a:pt x="5665694" y="356545"/>
                  <a:pt x="5293360" y="284480"/>
                </a:cubicBezTo>
                <a:cubicBezTo>
                  <a:pt x="5175395" y="261648"/>
                  <a:pt x="5208586" y="258706"/>
                  <a:pt x="5069840" y="243840"/>
                </a:cubicBezTo>
                <a:cubicBezTo>
                  <a:pt x="4955207" y="231558"/>
                  <a:pt x="4690391" y="226112"/>
                  <a:pt x="4612640" y="223520"/>
                </a:cubicBezTo>
                <a:cubicBezTo>
                  <a:pt x="4504267" y="230293"/>
                  <a:pt x="4395378" y="231298"/>
                  <a:pt x="4287520" y="243840"/>
                </a:cubicBezTo>
                <a:cubicBezTo>
                  <a:pt x="4249164" y="248300"/>
                  <a:pt x="4214334" y="276073"/>
                  <a:pt x="4175760" y="274320"/>
                </a:cubicBezTo>
                <a:cubicBezTo>
                  <a:pt x="4121576" y="271857"/>
                  <a:pt x="3890333" y="145721"/>
                  <a:pt x="3881120" y="142240"/>
                </a:cubicBezTo>
                <a:cubicBezTo>
                  <a:pt x="3599761" y="35949"/>
                  <a:pt x="3664333" y="75442"/>
                  <a:pt x="3413760" y="40640"/>
                </a:cubicBezTo>
                <a:cubicBezTo>
                  <a:pt x="3074685" y="-6454"/>
                  <a:pt x="3412835" y="19202"/>
                  <a:pt x="3048000" y="0"/>
                </a:cubicBezTo>
                <a:cubicBezTo>
                  <a:pt x="2905760" y="10160"/>
                  <a:pt x="2763240" y="16960"/>
                  <a:pt x="2621280" y="30480"/>
                </a:cubicBezTo>
                <a:cubicBezTo>
                  <a:pt x="2284886" y="62518"/>
                  <a:pt x="2531994" y="55328"/>
                  <a:pt x="2225040" y="91440"/>
                </a:cubicBezTo>
                <a:cubicBezTo>
                  <a:pt x="2171119" y="97784"/>
                  <a:pt x="2116702" y="98843"/>
                  <a:pt x="2062480" y="101600"/>
                </a:cubicBezTo>
                <a:lnTo>
                  <a:pt x="1625600" y="121920"/>
                </a:lnTo>
                <a:cubicBezTo>
                  <a:pt x="1509665" y="137378"/>
                  <a:pt x="1417854" y="150418"/>
                  <a:pt x="1300480" y="162560"/>
                </a:cubicBezTo>
                <a:cubicBezTo>
                  <a:pt x="1259916" y="166756"/>
                  <a:pt x="1219200" y="169333"/>
                  <a:pt x="1178560" y="172720"/>
                </a:cubicBezTo>
                <a:cubicBezTo>
                  <a:pt x="1093893" y="203200"/>
                  <a:pt x="1012242" y="243926"/>
                  <a:pt x="924560" y="264160"/>
                </a:cubicBezTo>
                <a:cubicBezTo>
                  <a:pt x="547431" y="351190"/>
                  <a:pt x="1000557" y="243626"/>
                  <a:pt x="690880" y="325120"/>
                </a:cubicBezTo>
                <a:cubicBezTo>
                  <a:pt x="660685" y="333066"/>
                  <a:pt x="629609" y="337395"/>
                  <a:pt x="599440" y="345440"/>
                </a:cubicBezTo>
                <a:cubicBezTo>
                  <a:pt x="516422" y="367578"/>
                  <a:pt x="562417" y="361168"/>
                  <a:pt x="487680" y="386080"/>
                </a:cubicBezTo>
                <a:cubicBezTo>
                  <a:pt x="474433" y="390496"/>
                  <a:pt x="460466" y="392404"/>
                  <a:pt x="447040" y="396240"/>
                </a:cubicBezTo>
                <a:cubicBezTo>
                  <a:pt x="377008" y="416249"/>
                  <a:pt x="465612" y="398225"/>
                  <a:pt x="355600" y="416560"/>
                </a:cubicBezTo>
                <a:cubicBezTo>
                  <a:pt x="352213" y="426720"/>
                  <a:pt x="350229" y="437461"/>
                  <a:pt x="345440" y="447040"/>
                </a:cubicBezTo>
                <a:cubicBezTo>
                  <a:pt x="339979" y="457962"/>
                  <a:pt x="328475" y="465779"/>
                  <a:pt x="325120" y="477520"/>
                </a:cubicBezTo>
                <a:cubicBezTo>
                  <a:pt x="321398" y="490545"/>
                  <a:pt x="367453" y="501227"/>
                  <a:pt x="365760" y="50800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Freeform: Shape 7">
            <a:extLst>
              <a:ext uri="{FF2B5EF4-FFF2-40B4-BE49-F238E27FC236}">
                <a16:creationId xmlns:a16="http://schemas.microsoft.com/office/drawing/2014/main" id="{5FC5883D-C3F9-82F0-8BBC-F3C159738F9D}"/>
              </a:ext>
            </a:extLst>
          </p:cNvPr>
          <p:cNvSpPr/>
          <p:nvPr/>
        </p:nvSpPr>
        <p:spPr>
          <a:xfrm>
            <a:off x="5850107" y="4226560"/>
            <a:ext cx="3010130" cy="1818640"/>
          </a:xfrm>
          <a:custGeom>
            <a:avLst/>
            <a:gdLst>
              <a:gd name="connsiteX0" fmla="*/ 530373 w 3010130"/>
              <a:gd name="connsiteY0" fmla="*/ 71120 h 1818640"/>
              <a:gd name="connsiteX1" fmla="*/ 388133 w 3010130"/>
              <a:gd name="connsiteY1" fmla="*/ 233680 h 1818640"/>
              <a:gd name="connsiteX2" fmla="*/ 52853 w 3010130"/>
              <a:gd name="connsiteY2" fmla="*/ 558800 h 1818640"/>
              <a:gd name="connsiteX3" fmla="*/ 22373 w 3010130"/>
              <a:gd name="connsiteY3" fmla="*/ 680720 h 1818640"/>
              <a:gd name="connsiteX4" fmla="*/ 42693 w 3010130"/>
              <a:gd name="connsiteY4" fmla="*/ 1239520 h 1818640"/>
              <a:gd name="connsiteX5" fmla="*/ 174773 w 3010130"/>
              <a:gd name="connsiteY5" fmla="*/ 1402080 h 1818640"/>
              <a:gd name="connsiteX6" fmla="*/ 205253 w 3010130"/>
              <a:gd name="connsiteY6" fmla="*/ 1432560 h 1818640"/>
              <a:gd name="connsiteX7" fmla="*/ 520213 w 3010130"/>
              <a:gd name="connsiteY7" fmla="*/ 1493520 h 1818640"/>
              <a:gd name="connsiteX8" fmla="*/ 784373 w 3010130"/>
              <a:gd name="connsiteY8" fmla="*/ 1605280 h 1818640"/>
              <a:gd name="connsiteX9" fmla="*/ 1119653 w 3010130"/>
              <a:gd name="connsiteY9" fmla="*/ 1767840 h 1818640"/>
              <a:gd name="connsiteX10" fmla="*/ 1515893 w 3010130"/>
              <a:gd name="connsiteY10" fmla="*/ 1818640 h 1818640"/>
              <a:gd name="connsiteX11" fmla="*/ 1841013 w 3010130"/>
              <a:gd name="connsiteY11" fmla="*/ 1767840 h 1818640"/>
              <a:gd name="connsiteX12" fmla="*/ 2074693 w 3010130"/>
              <a:gd name="connsiteY12" fmla="*/ 1666240 h 1818640"/>
              <a:gd name="connsiteX13" fmla="*/ 2562373 w 3010130"/>
              <a:gd name="connsiteY13" fmla="*/ 1584960 h 1818640"/>
              <a:gd name="connsiteX14" fmla="*/ 2745253 w 3010130"/>
              <a:gd name="connsiteY14" fmla="*/ 1351280 h 1818640"/>
              <a:gd name="connsiteX15" fmla="*/ 2836693 w 3010130"/>
              <a:gd name="connsiteY15" fmla="*/ 1127760 h 1818640"/>
              <a:gd name="connsiteX16" fmla="*/ 2887493 w 3010130"/>
              <a:gd name="connsiteY16" fmla="*/ 1066800 h 1818640"/>
              <a:gd name="connsiteX17" fmla="*/ 2978933 w 3010130"/>
              <a:gd name="connsiteY17" fmla="*/ 975360 h 1818640"/>
              <a:gd name="connsiteX18" fmla="*/ 2999253 w 3010130"/>
              <a:gd name="connsiteY18" fmla="*/ 934720 h 1818640"/>
              <a:gd name="connsiteX19" fmla="*/ 3009413 w 3010130"/>
              <a:gd name="connsiteY19" fmla="*/ 833120 h 1818640"/>
              <a:gd name="connsiteX20" fmla="*/ 2968773 w 3010130"/>
              <a:gd name="connsiteY20" fmla="*/ 640080 h 1818640"/>
              <a:gd name="connsiteX21" fmla="*/ 2958613 w 3010130"/>
              <a:gd name="connsiteY21" fmla="*/ 558800 h 1818640"/>
              <a:gd name="connsiteX22" fmla="*/ 2907813 w 3010130"/>
              <a:gd name="connsiteY22" fmla="*/ 426720 h 1818640"/>
              <a:gd name="connsiteX23" fmla="*/ 2867173 w 3010130"/>
              <a:gd name="connsiteY23" fmla="*/ 375920 h 1818640"/>
              <a:gd name="connsiteX24" fmla="*/ 2216933 w 3010130"/>
              <a:gd name="connsiteY24" fmla="*/ 213360 h 1818640"/>
              <a:gd name="connsiteX25" fmla="*/ 2105173 w 3010130"/>
              <a:gd name="connsiteY25" fmla="*/ 193040 h 1818640"/>
              <a:gd name="connsiteX26" fmla="*/ 1993413 w 3010130"/>
              <a:gd name="connsiteY26" fmla="*/ 162560 h 1818640"/>
              <a:gd name="connsiteX27" fmla="*/ 1891813 w 3010130"/>
              <a:gd name="connsiteY27" fmla="*/ 142240 h 1818640"/>
              <a:gd name="connsiteX28" fmla="*/ 1708933 w 3010130"/>
              <a:gd name="connsiteY28" fmla="*/ 91440 h 1818640"/>
              <a:gd name="connsiteX29" fmla="*/ 1587013 w 3010130"/>
              <a:gd name="connsiteY29" fmla="*/ 71120 h 1818640"/>
              <a:gd name="connsiteX30" fmla="*/ 1526053 w 3010130"/>
              <a:gd name="connsiteY30" fmla="*/ 50800 h 1818640"/>
              <a:gd name="connsiteX31" fmla="*/ 1343173 w 3010130"/>
              <a:gd name="connsiteY31" fmla="*/ 30480 h 1818640"/>
              <a:gd name="connsiteX32" fmla="*/ 1251733 w 3010130"/>
              <a:gd name="connsiteY32" fmla="*/ 20320 h 1818640"/>
              <a:gd name="connsiteX33" fmla="*/ 1007893 w 3010130"/>
              <a:gd name="connsiteY33" fmla="*/ 0 h 1818640"/>
              <a:gd name="connsiteX34" fmla="*/ 875813 w 3010130"/>
              <a:gd name="connsiteY34" fmla="*/ 10160 h 1818640"/>
              <a:gd name="connsiteX35" fmla="*/ 652293 w 3010130"/>
              <a:gd name="connsiteY35" fmla="*/ 20320 h 1818640"/>
              <a:gd name="connsiteX36" fmla="*/ 601493 w 3010130"/>
              <a:gd name="connsiteY36" fmla="*/ 50800 h 1818640"/>
              <a:gd name="connsiteX37" fmla="*/ 438933 w 3010130"/>
              <a:gd name="connsiteY37" fmla="*/ 60960 h 181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10130" h="1818640">
                <a:moveTo>
                  <a:pt x="530373" y="71120"/>
                </a:moveTo>
                <a:cubicBezTo>
                  <a:pt x="482960" y="125307"/>
                  <a:pt x="439046" y="182767"/>
                  <a:pt x="388133" y="233680"/>
                </a:cubicBezTo>
                <a:cubicBezTo>
                  <a:pt x="-164274" y="786087"/>
                  <a:pt x="423879" y="156855"/>
                  <a:pt x="52853" y="558800"/>
                </a:cubicBezTo>
                <a:cubicBezTo>
                  <a:pt x="42693" y="599440"/>
                  <a:pt x="29737" y="639482"/>
                  <a:pt x="22373" y="680720"/>
                </a:cubicBezTo>
                <a:cubicBezTo>
                  <a:pt x="-13368" y="880869"/>
                  <a:pt x="-6066" y="1017890"/>
                  <a:pt x="42693" y="1239520"/>
                </a:cubicBezTo>
                <a:cubicBezTo>
                  <a:pt x="61026" y="1322850"/>
                  <a:pt x="120018" y="1353409"/>
                  <a:pt x="174773" y="1402080"/>
                </a:cubicBezTo>
                <a:cubicBezTo>
                  <a:pt x="185512" y="1411626"/>
                  <a:pt x="192233" y="1426484"/>
                  <a:pt x="205253" y="1432560"/>
                </a:cubicBezTo>
                <a:cubicBezTo>
                  <a:pt x="320929" y="1486542"/>
                  <a:pt x="386711" y="1479467"/>
                  <a:pt x="520213" y="1493520"/>
                </a:cubicBezTo>
                <a:cubicBezTo>
                  <a:pt x="668245" y="1546388"/>
                  <a:pt x="650812" y="1533729"/>
                  <a:pt x="784373" y="1605280"/>
                </a:cubicBezTo>
                <a:cubicBezTo>
                  <a:pt x="926235" y="1681278"/>
                  <a:pt x="964521" y="1719084"/>
                  <a:pt x="1119653" y="1767840"/>
                </a:cubicBezTo>
                <a:cubicBezTo>
                  <a:pt x="1284905" y="1819776"/>
                  <a:pt x="1339503" y="1810240"/>
                  <a:pt x="1515893" y="1818640"/>
                </a:cubicBezTo>
                <a:cubicBezTo>
                  <a:pt x="1604463" y="1809317"/>
                  <a:pt x="1750223" y="1801886"/>
                  <a:pt x="1841013" y="1767840"/>
                </a:cubicBezTo>
                <a:cubicBezTo>
                  <a:pt x="2013469" y="1703169"/>
                  <a:pt x="1889208" y="1703337"/>
                  <a:pt x="2074693" y="1666240"/>
                </a:cubicBezTo>
                <a:cubicBezTo>
                  <a:pt x="2236295" y="1633920"/>
                  <a:pt x="2399813" y="1612053"/>
                  <a:pt x="2562373" y="1584960"/>
                </a:cubicBezTo>
                <a:cubicBezTo>
                  <a:pt x="2634291" y="1505851"/>
                  <a:pt x="2696716" y="1448353"/>
                  <a:pt x="2745253" y="1351280"/>
                </a:cubicBezTo>
                <a:cubicBezTo>
                  <a:pt x="2850253" y="1141281"/>
                  <a:pt x="2720432" y="1313777"/>
                  <a:pt x="2836693" y="1127760"/>
                </a:cubicBezTo>
                <a:cubicBezTo>
                  <a:pt x="2850712" y="1105330"/>
                  <a:pt x="2869445" y="1086137"/>
                  <a:pt x="2887493" y="1066800"/>
                </a:cubicBezTo>
                <a:cubicBezTo>
                  <a:pt x="2916904" y="1035288"/>
                  <a:pt x="2959656" y="1013914"/>
                  <a:pt x="2978933" y="975360"/>
                </a:cubicBezTo>
                <a:lnTo>
                  <a:pt x="2999253" y="934720"/>
                </a:lnTo>
                <a:cubicBezTo>
                  <a:pt x="3002640" y="900853"/>
                  <a:pt x="3012915" y="866975"/>
                  <a:pt x="3009413" y="833120"/>
                </a:cubicBezTo>
                <a:cubicBezTo>
                  <a:pt x="3002647" y="767712"/>
                  <a:pt x="2980747" y="704738"/>
                  <a:pt x="2968773" y="640080"/>
                </a:cubicBezTo>
                <a:cubicBezTo>
                  <a:pt x="2963801" y="613232"/>
                  <a:pt x="2963968" y="585574"/>
                  <a:pt x="2958613" y="558800"/>
                </a:cubicBezTo>
                <a:cubicBezTo>
                  <a:pt x="2949303" y="512250"/>
                  <a:pt x="2933423" y="466965"/>
                  <a:pt x="2907813" y="426720"/>
                </a:cubicBezTo>
                <a:cubicBezTo>
                  <a:pt x="2896171" y="408425"/>
                  <a:pt x="2886936" y="384845"/>
                  <a:pt x="2867173" y="375920"/>
                </a:cubicBezTo>
                <a:cubicBezTo>
                  <a:pt x="2651175" y="278373"/>
                  <a:pt x="2450316" y="257119"/>
                  <a:pt x="2216933" y="213360"/>
                </a:cubicBezTo>
                <a:cubicBezTo>
                  <a:pt x="2179717" y="206382"/>
                  <a:pt x="2141703" y="203003"/>
                  <a:pt x="2105173" y="193040"/>
                </a:cubicBezTo>
                <a:cubicBezTo>
                  <a:pt x="2067920" y="182880"/>
                  <a:pt x="2030977" y="171504"/>
                  <a:pt x="1993413" y="162560"/>
                </a:cubicBezTo>
                <a:cubicBezTo>
                  <a:pt x="1959815" y="154560"/>
                  <a:pt x="1925319" y="150617"/>
                  <a:pt x="1891813" y="142240"/>
                </a:cubicBezTo>
                <a:cubicBezTo>
                  <a:pt x="1662674" y="84955"/>
                  <a:pt x="2102827" y="173501"/>
                  <a:pt x="1708933" y="91440"/>
                </a:cubicBezTo>
                <a:cubicBezTo>
                  <a:pt x="1668598" y="83037"/>
                  <a:pt x="1627232" y="80058"/>
                  <a:pt x="1587013" y="71120"/>
                </a:cubicBezTo>
                <a:cubicBezTo>
                  <a:pt x="1566104" y="66474"/>
                  <a:pt x="1547181" y="54321"/>
                  <a:pt x="1526053" y="50800"/>
                </a:cubicBezTo>
                <a:cubicBezTo>
                  <a:pt x="1465552" y="40717"/>
                  <a:pt x="1404133" y="37253"/>
                  <a:pt x="1343173" y="30480"/>
                </a:cubicBezTo>
                <a:cubicBezTo>
                  <a:pt x="1312693" y="27093"/>
                  <a:pt x="1282341" y="22233"/>
                  <a:pt x="1251733" y="20320"/>
                </a:cubicBezTo>
                <a:cubicBezTo>
                  <a:pt x="1061922" y="8457"/>
                  <a:pt x="1143046" y="16894"/>
                  <a:pt x="1007893" y="0"/>
                </a:cubicBezTo>
                <a:lnTo>
                  <a:pt x="875813" y="10160"/>
                </a:lnTo>
                <a:cubicBezTo>
                  <a:pt x="801351" y="14415"/>
                  <a:pt x="726071" y="9390"/>
                  <a:pt x="652293" y="20320"/>
                </a:cubicBezTo>
                <a:cubicBezTo>
                  <a:pt x="632759" y="23214"/>
                  <a:pt x="620367" y="44993"/>
                  <a:pt x="601493" y="50800"/>
                </a:cubicBezTo>
                <a:cubicBezTo>
                  <a:pt x="557551" y="64321"/>
                  <a:pt x="483791" y="60960"/>
                  <a:pt x="438933" y="60960"/>
                </a:cubicBezTo>
              </a:path>
            </a:pathLst>
          </a:custGeom>
          <a:solidFill>
            <a:srgbClr val="7030A0">
              <a:alpha val="11000"/>
            </a:srgbClr>
          </a:solid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AD2CBA-7C6F-A6DB-EF4E-C275EFFDAF25}"/>
                  </a:ext>
                </a:extLst>
              </p:cNvPr>
              <p:cNvSpPr txBox="1"/>
              <p:nvPr/>
            </p:nvSpPr>
            <p:spPr>
              <a:xfrm>
                <a:off x="1826260" y="4355935"/>
                <a:ext cx="3292278"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Ω</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CP</m:t>
                      </m:r>
                      <m:r>
                        <a:rPr lang="en-US" sz="2400" b="0" i="0" smtClean="0">
                          <a:latin typeface="Cambria Math" panose="02040503050406030204" pitchFamily="18" charset="0"/>
                        </a:rPr>
                        <m:t>2(2, 16)</m:t>
                      </m:r>
                    </m:oMath>
                  </m:oMathPara>
                </a14:m>
                <a:endParaRPr lang="en-US" sz="2400" dirty="0">
                  <a:latin typeface="Inter Light" panose="02000403000000020004"/>
                </a:endParaRPr>
              </a:p>
            </p:txBody>
          </p:sp>
        </mc:Choice>
        <mc:Fallback xmlns="">
          <p:sp>
            <p:nvSpPr>
              <p:cNvPr id="9" name="TextBox 8">
                <a:extLst>
                  <a:ext uri="{FF2B5EF4-FFF2-40B4-BE49-F238E27FC236}">
                    <a16:creationId xmlns:a16="http://schemas.microsoft.com/office/drawing/2014/main" id="{C2AD2CBA-7C6F-A6DB-EF4E-C275EFFDAF25}"/>
                  </a:ext>
                </a:extLst>
              </p:cNvPr>
              <p:cNvSpPr txBox="1">
                <a:spLocks noRot="1" noChangeAspect="1" noMove="1" noResize="1" noEditPoints="1" noAdjustHandles="1" noChangeArrowheads="1" noChangeShapeType="1" noTextEdit="1"/>
              </p:cNvSpPr>
              <p:nvPr/>
            </p:nvSpPr>
            <p:spPr>
              <a:xfrm>
                <a:off x="1826260" y="4355935"/>
                <a:ext cx="3292278" cy="461665"/>
              </a:xfrm>
              <a:prstGeom prst="rect">
                <a:avLst/>
              </a:prstGeom>
              <a:blipFill>
                <a:blip r:embed="rId3"/>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FAE8F6A-9079-E456-F140-3BD6089FC831}"/>
                  </a:ext>
                </a:extLst>
              </p:cNvPr>
              <p:cNvSpPr txBox="1"/>
              <p:nvPr/>
            </p:nvSpPr>
            <p:spPr>
              <a:xfrm>
                <a:off x="6018272" y="4817600"/>
                <a:ext cx="2559833"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m:rPr>
                              <m:sty m:val="p"/>
                            </m:rPr>
                            <a:rPr lang="en-US" sz="2400" b="0" i="0" smtClean="0">
                              <a:solidFill>
                                <a:srgbClr val="7030A0"/>
                              </a:solidFill>
                              <a:latin typeface="Cambria Math" panose="02040503050406030204" pitchFamily="18" charset="0"/>
                            </a:rPr>
                            <m:t>A</m:t>
                          </m:r>
                        </m:e>
                        <m:sub>
                          <m:r>
                            <a:rPr lang="en-US" sz="2400" b="0" i="0" smtClean="0">
                              <a:solidFill>
                                <a:srgbClr val="7030A0"/>
                              </a:solidFill>
                              <a:latin typeface="Cambria Math" panose="02040503050406030204" pitchFamily="18" charset="0"/>
                            </a:rPr>
                            <m:t>6</m:t>
                          </m:r>
                          <m:r>
                            <m:rPr>
                              <m:sty m:val="p"/>
                            </m:rPr>
                            <a:rPr lang="en-US" sz="2400" b="0" i="0" smtClean="0">
                              <a:solidFill>
                                <a:srgbClr val="7030A0"/>
                              </a:solidFill>
                              <a:latin typeface="Cambria Math" panose="02040503050406030204" pitchFamily="18" charset="0"/>
                            </a:rPr>
                            <m:t>H</m:t>
                          </m:r>
                        </m:sub>
                      </m:sSub>
                      <m:r>
                        <a:rPr lang="en-US" sz="2400" b="0" i="0" smtClean="0">
                          <a:solidFill>
                            <a:srgbClr val="7030A0"/>
                          </a:solidFill>
                          <a:latin typeface="Cambria Math" panose="02040503050406030204" pitchFamily="18" charset="0"/>
                        </a:rPr>
                        <m:t>=</m:t>
                      </m:r>
                      <m:r>
                        <m:rPr>
                          <m:sty m:val="p"/>
                        </m:rPr>
                        <a:rPr lang="en-US" sz="2400" b="0" i="0" smtClean="0">
                          <a:solidFill>
                            <a:srgbClr val="7030A0"/>
                          </a:solidFill>
                          <a:latin typeface="Cambria Math" panose="02040503050406030204" pitchFamily="18" charset="0"/>
                        </a:rPr>
                        <m:t>CP</m:t>
                      </m:r>
                      <m:r>
                        <a:rPr lang="en-US" sz="2400" b="0" i="0" smtClean="0">
                          <a:solidFill>
                            <a:srgbClr val="7030A0"/>
                          </a:solidFill>
                          <a:latin typeface="Cambria Math" panose="02040503050406030204" pitchFamily="18" charset="0"/>
                        </a:rPr>
                        <m:t>3(16,6)</m:t>
                      </m:r>
                    </m:oMath>
                  </m:oMathPara>
                </a14:m>
                <a:endParaRPr lang="en-US" sz="2400" dirty="0">
                  <a:latin typeface="Inter Light" panose="02000403000000020004"/>
                </a:endParaRPr>
              </a:p>
            </p:txBody>
          </p:sp>
        </mc:Choice>
        <mc:Fallback xmlns="">
          <p:sp>
            <p:nvSpPr>
              <p:cNvPr id="10" name="TextBox 9">
                <a:extLst>
                  <a:ext uri="{FF2B5EF4-FFF2-40B4-BE49-F238E27FC236}">
                    <a16:creationId xmlns:a16="http://schemas.microsoft.com/office/drawing/2014/main" id="{5FAE8F6A-9079-E456-F140-3BD6089FC831}"/>
                  </a:ext>
                </a:extLst>
              </p:cNvPr>
              <p:cNvSpPr txBox="1">
                <a:spLocks noRot="1" noChangeAspect="1" noMove="1" noResize="1" noEditPoints="1" noAdjustHandles="1" noChangeArrowheads="1" noChangeShapeType="1" noTextEdit="1"/>
              </p:cNvSpPr>
              <p:nvPr/>
            </p:nvSpPr>
            <p:spPr>
              <a:xfrm>
                <a:off x="6018272" y="4817600"/>
                <a:ext cx="2559833" cy="461665"/>
              </a:xfrm>
              <a:prstGeom prst="rect">
                <a:avLst/>
              </a:prstGeom>
              <a:blipFill>
                <a:blip r:embed="rId4"/>
                <a:stretch>
                  <a:fillRect b="-1710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CE5A3BB-4C2D-C888-9906-7429D175644A}"/>
              </a:ext>
            </a:extLst>
          </p:cNvPr>
          <p:cNvSpPr txBox="1"/>
          <p:nvPr/>
        </p:nvSpPr>
        <p:spPr>
          <a:xfrm>
            <a:off x="93657" y="5909101"/>
            <a:ext cx="2554014" cy="830997"/>
          </a:xfrm>
          <a:prstGeom prst="rect">
            <a:avLst/>
          </a:prstGeom>
          <a:noFill/>
        </p:spPr>
        <p:txBody>
          <a:bodyPr wrap="square" rtlCol="0">
            <a:spAutoFit/>
          </a:bodyPr>
          <a:lstStyle/>
          <a:p>
            <a:pPr algn="l"/>
            <a:r>
              <a:rPr lang="en-US" sz="2400" dirty="0">
                <a:latin typeface="Inter Light" panose="02000403000000020004"/>
              </a:rPr>
              <a:t>All possible flips of 16 coins</a:t>
            </a:r>
          </a:p>
        </p:txBody>
      </p:sp>
      <p:sp>
        <p:nvSpPr>
          <p:cNvPr id="6" name="TextBox 5">
            <a:extLst>
              <a:ext uri="{FF2B5EF4-FFF2-40B4-BE49-F238E27FC236}">
                <a16:creationId xmlns:a16="http://schemas.microsoft.com/office/drawing/2014/main" id="{CB070E16-01A6-F9D6-E68D-13CC06FBD5A6}"/>
              </a:ext>
            </a:extLst>
          </p:cNvPr>
          <p:cNvSpPr txBox="1"/>
          <p:nvPr/>
        </p:nvSpPr>
        <p:spPr>
          <a:xfrm>
            <a:off x="8852705" y="2832847"/>
            <a:ext cx="2554014" cy="830997"/>
          </a:xfrm>
          <a:prstGeom prst="rect">
            <a:avLst/>
          </a:prstGeom>
          <a:noFill/>
        </p:spPr>
        <p:txBody>
          <a:bodyPr wrap="square" rtlCol="0">
            <a:spAutoFit/>
          </a:bodyPr>
          <a:lstStyle/>
          <a:p>
            <a:pPr algn="l"/>
            <a:r>
              <a:rPr lang="en-US" sz="2400" dirty="0">
                <a:solidFill>
                  <a:srgbClr val="7030A0"/>
                </a:solidFill>
                <a:latin typeface="Inter Light" panose="02000403000000020004"/>
              </a:rPr>
              <a:t>All flips having 6 heads out of 16</a:t>
            </a:r>
          </a:p>
        </p:txBody>
      </p:sp>
      <p:cxnSp>
        <p:nvCxnSpPr>
          <p:cNvPr id="12" name="Straight Arrow Connector 11">
            <a:extLst>
              <a:ext uri="{FF2B5EF4-FFF2-40B4-BE49-F238E27FC236}">
                <a16:creationId xmlns:a16="http://schemas.microsoft.com/office/drawing/2014/main" id="{CCCAC889-9858-D646-233F-ABB7C60D9026}"/>
              </a:ext>
            </a:extLst>
          </p:cNvPr>
          <p:cNvCxnSpPr/>
          <p:nvPr/>
        </p:nvCxnSpPr>
        <p:spPr>
          <a:xfrm flipV="1">
            <a:off x="2512701" y="5529747"/>
            <a:ext cx="599090" cy="909320"/>
          </a:xfrm>
          <a:prstGeom prst="straightConnector1">
            <a:avLst/>
          </a:prstGeom>
          <a:ln w="31750">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38C924A0-17EC-051E-037D-3C45464D1BF6}"/>
              </a:ext>
            </a:extLst>
          </p:cNvPr>
          <p:cNvCxnSpPr/>
          <p:nvPr/>
        </p:nvCxnSpPr>
        <p:spPr>
          <a:xfrm flipH="1">
            <a:off x="8187070" y="3663844"/>
            <a:ext cx="1052623" cy="1162156"/>
          </a:xfrm>
          <a:prstGeom prst="straightConnector1">
            <a:avLst/>
          </a:prstGeom>
          <a:ln w="31750">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10D22A9-8D88-8D0D-D833-187A4047F565}"/>
                  </a:ext>
                </a:extLst>
              </p:cNvPr>
              <p:cNvSpPr txBox="1"/>
              <p:nvPr/>
            </p:nvSpPr>
            <p:spPr>
              <a:xfrm>
                <a:off x="1965522" y="4753164"/>
                <a:ext cx="3292278"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Ω</m:t>
                          </m:r>
                        </m:e>
                      </m:d>
                      <m:r>
                        <a:rPr lang="en-US" sz="2400" b="0" i="0"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0" smtClean="0">
                              <a:latin typeface="Cambria Math" panose="02040503050406030204" pitchFamily="18" charset="0"/>
                            </a:rPr>
                            <m:t>2</m:t>
                          </m:r>
                        </m:e>
                        <m:sup>
                          <m:r>
                            <a:rPr lang="en-US" sz="2400" b="0" i="0" smtClean="0">
                              <a:latin typeface="Cambria Math" panose="02040503050406030204" pitchFamily="18" charset="0"/>
                            </a:rPr>
                            <m:t>16</m:t>
                          </m:r>
                        </m:sup>
                      </m:sSup>
                    </m:oMath>
                  </m:oMathPara>
                </a14:m>
                <a:endParaRPr lang="en-US" sz="2400" dirty="0">
                  <a:latin typeface="Inter Light" panose="02000403000000020004"/>
                </a:endParaRPr>
              </a:p>
            </p:txBody>
          </p:sp>
        </mc:Choice>
        <mc:Fallback xmlns="">
          <p:sp>
            <p:nvSpPr>
              <p:cNvPr id="11" name="TextBox 10">
                <a:extLst>
                  <a:ext uri="{FF2B5EF4-FFF2-40B4-BE49-F238E27FC236}">
                    <a16:creationId xmlns:a16="http://schemas.microsoft.com/office/drawing/2014/main" id="{910D22A9-8D88-8D0D-D833-187A4047F565}"/>
                  </a:ext>
                </a:extLst>
              </p:cNvPr>
              <p:cNvSpPr txBox="1">
                <a:spLocks noRot="1" noChangeAspect="1" noMove="1" noResize="1" noEditPoints="1" noAdjustHandles="1" noChangeArrowheads="1" noChangeShapeType="1" noTextEdit="1"/>
              </p:cNvSpPr>
              <p:nvPr/>
            </p:nvSpPr>
            <p:spPr>
              <a:xfrm>
                <a:off x="1965522" y="4753164"/>
                <a:ext cx="3292278"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F94183B-2631-9BFE-34B4-B654BB132B92}"/>
                  </a:ext>
                </a:extLst>
              </p:cNvPr>
              <p:cNvSpPr txBox="1"/>
              <p:nvPr/>
            </p:nvSpPr>
            <p:spPr>
              <a:xfrm>
                <a:off x="6065059" y="5214829"/>
                <a:ext cx="231394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sz="2400" b="0" i="1" smtClean="0">
                              <a:solidFill>
                                <a:srgbClr val="7030A0"/>
                              </a:solidFill>
                              <a:latin typeface="Cambria Math" panose="02040503050406030204" pitchFamily="18" charset="0"/>
                            </a:rPr>
                          </m:ctrlPr>
                        </m:dPr>
                        <m:e>
                          <m:sSub>
                            <m:sSubPr>
                              <m:ctrlPr>
                                <a:rPr lang="en-US" sz="2400" b="0" i="1" smtClean="0">
                                  <a:solidFill>
                                    <a:srgbClr val="7030A0"/>
                                  </a:solidFill>
                                  <a:latin typeface="Cambria Math" panose="02040503050406030204" pitchFamily="18" charset="0"/>
                                </a:rPr>
                              </m:ctrlPr>
                            </m:sSubPr>
                            <m:e>
                              <m:r>
                                <m:rPr>
                                  <m:sty m:val="p"/>
                                </m:rPr>
                                <a:rPr lang="en-US" sz="2400" b="0" i="0" smtClean="0">
                                  <a:solidFill>
                                    <a:srgbClr val="7030A0"/>
                                  </a:solidFill>
                                  <a:latin typeface="Cambria Math" panose="02040503050406030204" pitchFamily="18" charset="0"/>
                                </a:rPr>
                                <m:t>A</m:t>
                              </m:r>
                            </m:e>
                            <m:sub>
                              <m:r>
                                <a:rPr lang="en-US" sz="2400" b="0" i="0" smtClean="0">
                                  <a:solidFill>
                                    <a:srgbClr val="7030A0"/>
                                  </a:solidFill>
                                  <a:latin typeface="Cambria Math" panose="02040503050406030204" pitchFamily="18" charset="0"/>
                                </a:rPr>
                                <m:t>6</m:t>
                              </m:r>
                              <m:r>
                                <m:rPr>
                                  <m:sty m:val="p"/>
                                </m:rPr>
                                <a:rPr lang="en-US" sz="2400" b="0" i="0" smtClean="0">
                                  <a:solidFill>
                                    <a:srgbClr val="7030A0"/>
                                  </a:solidFill>
                                  <a:latin typeface="Cambria Math" panose="02040503050406030204" pitchFamily="18" charset="0"/>
                                </a:rPr>
                                <m:t>H</m:t>
                              </m:r>
                            </m:sub>
                          </m:sSub>
                        </m:e>
                      </m:d>
                      <m:r>
                        <a:rPr lang="en-US" sz="2400" b="0" i="0" smtClean="0">
                          <a:solidFill>
                            <a:srgbClr val="7030A0"/>
                          </a:solidFill>
                          <a:latin typeface="Cambria Math" panose="02040503050406030204" pitchFamily="18" charset="0"/>
                        </a:rPr>
                        <m:t>=8008</m:t>
                      </m:r>
                    </m:oMath>
                  </m:oMathPara>
                </a14:m>
                <a:endParaRPr lang="en-US" sz="2400" dirty="0">
                  <a:latin typeface="Inter Light" panose="02000403000000020004"/>
                </a:endParaRPr>
              </a:p>
            </p:txBody>
          </p:sp>
        </mc:Choice>
        <mc:Fallback xmlns="">
          <p:sp>
            <p:nvSpPr>
              <p:cNvPr id="13" name="TextBox 12">
                <a:extLst>
                  <a:ext uri="{FF2B5EF4-FFF2-40B4-BE49-F238E27FC236}">
                    <a16:creationId xmlns:a16="http://schemas.microsoft.com/office/drawing/2014/main" id="{EF94183B-2631-9BFE-34B4-B654BB132B92}"/>
                  </a:ext>
                </a:extLst>
              </p:cNvPr>
              <p:cNvSpPr txBox="1">
                <a:spLocks noRot="1" noChangeAspect="1" noMove="1" noResize="1" noEditPoints="1" noAdjustHandles="1" noChangeArrowheads="1" noChangeShapeType="1" noTextEdit="1"/>
              </p:cNvSpPr>
              <p:nvPr/>
            </p:nvSpPr>
            <p:spPr>
              <a:xfrm>
                <a:off x="6065059" y="5214829"/>
                <a:ext cx="2313940" cy="461665"/>
              </a:xfrm>
              <a:prstGeom prst="rect">
                <a:avLst/>
              </a:prstGeom>
              <a:blipFill>
                <a:blip r:embed="rId6"/>
                <a:stretch>
                  <a:fillRect b="-2632"/>
                </a:stretch>
              </a:blipFill>
            </p:spPr>
            <p:txBody>
              <a:bodyPr/>
              <a:lstStyle/>
              <a:p>
                <a:r>
                  <a:rPr lang="en-US">
                    <a:noFill/>
                  </a:rPr>
                  <a:t> </a:t>
                </a:r>
              </a:p>
            </p:txBody>
          </p:sp>
        </mc:Fallback>
      </mc:AlternateContent>
    </p:spTree>
    <p:extLst>
      <p:ext uri="{BB962C8B-B14F-4D97-AF65-F5344CB8AC3E}">
        <p14:creationId xmlns:p14="http://schemas.microsoft.com/office/powerpoint/2010/main" val="3868693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DA342-5F85-231F-3C28-A27511BCC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4730B2-CBC0-B852-9583-A5FDC563FA89}"/>
              </a:ext>
            </a:extLst>
          </p:cNvPr>
          <p:cNvSpPr>
            <a:spLocks noGrp="1"/>
          </p:cNvSpPr>
          <p:nvPr>
            <p:ph type="ctrTitle"/>
          </p:nvPr>
        </p:nvSpPr>
        <p:spPr/>
        <p:txBody>
          <a:bodyPr>
            <a:normAutofit/>
          </a:bodyPr>
          <a:lstStyle/>
          <a:p>
            <a:r>
              <a:rPr lang="en-US" b="1" dirty="0">
                <a:solidFill>
                  <a:schemeClr val="accent3"/>
                </a:solidFill>
              </a:rPr>
              <a:t>Counting Weighted Sample Points</a:t>
            </a:r>
          </a:p>
        </p:txBody>
      </p:sp>
      <p:sp>
        <p:nvSpPr>
          <p:cNvPr id="3" name="Subtitle 2">
            <a:extLst>
              <a:ext uri="{FF2B5EF4-FFF2-40B4-BE49-F238E27FC236}">
                <a16:creationId xmlns:a16="http://schemas.microsoft.com/office/drawing/2014/main" id="{EC8AF352-78E5-2F98-8904-B7F8A8BAB807}"/>
              </a:ext>
            </a:extLst>
          </p:cNvPr>
          <p:cNvSpPr>
            <a:spLocks noGrp="1"/>
          </p:cNvSpPr>
          <p:nvPr>
            <p:ph type="subTitle" idx="1"/>
          </p:nvPr>
        </p:nvSpPr>
        <p:spPr/>
        <p:txBody>
          <a:bodyPr/>
          <a:lstStyle/>
          <a:p>
            <a:r>
              <a:rPr lang="en-US" dirty="0"/>
              <a:t>Lecture 15, CS70 Fall 2025</a:t>
            </a:r>
          </a:p>
        </p:txBody>
      </p:sp>
      <p:sp>
        <p:nvSpPr>
          <p:cNvPr id="6" name="Content Placeholder 5">
            <a:extLst>
              <a:ext uri="{FF2B5EF4-FFF2-40B4-BE49-F238E27FC236}">
                <a16:creationId xmlns:a16="http://schemas.microsoft.com/office/drawing/2014/main" id="{88EBDF27-C8D9-3899-5109-CB05D7B924B8}"/>
              </a:ext>
            </a:extLst>
          </p:cNvPr>
          <p:cNvSpPr>
            <a:spLocks noGrp="1"/>
          </p:cNvSpPr>
          <p:nvPr>
            <p:ph sz="quarter" idx="10"/>
          </p:nvPr>
        </p:nvSpPr>
        <p:spPr/>
        <p:txBody>
          <a:bodyPr>
            <a:normAutofit fontScale="85000" lnSpcReduction="20000"/>
          </a:bodyPr>
          <a:lstStyle/>
          <a:p>
            <a:r>
              <a:rPr lang="en-US" dirty="0">
                <a:solidFill>
                  <a:schemeClr val="bg1">
                    <a:lumMod val="65000"/>
                  </a:schemeClr>
                </a:solidFill>
              </a:rPr>
              <a:t>Introduction</a:t>
            </a:r>
          </a:p>
          <a:p>
            <a:pPr marL="342900" indent="-342900">
              <a:buFont typeface="Arial" panose="020B0604020202020204" pitchFamily="34" charset="0"/>
              <a:buChar char="•"/>
            </a:pPr>
            <a:r>
              <a:rPr lang="en-US" dirty="0">
                <a:solidFill>
                  <a:schemeClr val="bg1">
                    <a:lumMod val="65000"/>
                  </a:schemeClr>
                </a:solidFill>
              </a:rPr>
              <a:t>Probability and CS70</a:t>
            </a:r>
          </a:p>
          <a:p>
            <a:pPr marL="342900" indent="-342900">
              <a:buFont typeface="Arial" panose="020B0604020202020204" pitchFamily="34" charset="0"/>
              <a:buChar char="•"/>
            </a:pPr>
            <a:r>
              <a:rPr lang="en-US" dirty="0">
                <a:solidFill>
                  <a:schemeClr val="bg1">
                    <a:lumMod val="65000"/>
                  </a:schemeClr>
                </a:solidFill>
              </a:rPr>
              <a:t>Probability Spaces</a:t>
            </a:r>
          </a:p>
          <a:p>
            <a:pPr marL="342900" indent="-342900">
              <a:buFont typeface="Arial" panose="020B0604020202020204" pitchFamily="34" charset="0"/>
              <a:buChar char="•"/>
            </a:pPr>
            <a:r>
              <a:rPr lang="en-US" dirty="0">
                <a:solidFill>
                  <a:schemeClr val="bg1">
                    <a:lumMod val="65000"/>
                  </a:schemeClr>
                </a:solidFill>
              </a:rPr>
              <a:t>Event Probability</a:t>
            </a:r>
          </a:p>
          <a:p>
            <a:pPr marL="342900" indent="-342900">
              <a:buFont typeface="Arial" panose="020B0604020202020204" pitchFamily="34" charset="0"/>
              <a:buChar char="•"/>
            </a:pPr>
            <a:endParaRPr lang="en-US" dirty="0">
              <a:solidFill>
                <a:schemeClr val="bg1">
                  <a:lumMod val="65000"/>
                </a:schemeClr>
              </a:solidFill>
            </a:endParaRPr>
          </a:p>
          <a:p>
            <a:r>
              <a:rPr lang="en-US" b="1" dirty="0">
                <a:solidFill>
                  <a:schemeClr val="accent3"/>
                </a:solidFill>
                <a:latin typeface="Inter SemiBold" panose="02000503000000020004" pitchFamily="2" charset="0"/>
                <a:ea typeface="Inter SemiBold" panose="02000503000000020004" pitchFamily="2" charset="0"/>
                <a:cs typeface="Inter SemiBold" panose="02000503000000020004" pitchFamily="2" charset="0"/>
              </a:rPr>
              <a:t>Event Probability Examples</a:t>
            </a:r>
          </a:p>
          <a:p>
            <a:pPr marL="342900" indent="-342900">
              <a:buFont typeface="Arial" panose="020B0604020202020204" pitchFamily="34" charset="0"/>
              <a:buChar char="•"/>
            </a:pPr>
            <a:r>
              <a:rPr lang="en-US" dirty="0">
                <a:solidFill>
                  <a:schemeClr val="bg1">
                    <a:lumMod val="65000"/>
                  </a:schemeClr>
                </a:solidFill>
              </a:rPr>
              <a:t>Counting Sample Points</a:t>
            </a:r>
          </a:p>
          <a:p>
            <a:pPr marL="342900" indent="-342900">
              <a:buFont typeface="Arial" panose="020B0604020202020204" pitchFamily="34" charset="0"/>
              <a:buChar char="•"/>
            </a:pPr>
            <a:r>
              <a:rPr lang="en-US" b="1" dirty="0">
                <a:solidFill>
                  <a:schemeClr val="accent3"/>
                </a:solidFill>
                <a:latin typeface="Inter SemiBold" panose="02000503000000020004" pitchFamily="2" charset="0"/>
                <a:ea typeface="Inter SemiBold" panose="02000503000000020004" pitchFamily="2" charset="0"/>
                <a:cs typeface="Inter SemiBold" panose="02000503000000020004" pitchFamily="2" charset="0"/>
              </a:rPr>
              <a:t>Counting Weighted Sample Points</a:t>
            </a:r>
          </a:p>
          <a:p>
            <a:pPr marL="342900" indent="-342900">
              <a:buFont typeface="Arial" panose="020B0604020202020204" pitchFamily="34" charset="0"/>
              <a:buChar char="•"/>
            </a:pPr>
            <a:r>
              <a:rPr lang="en-US" dirty="0">
                <a:solidFill>
                  <a:schemeClr val="bg1">
                    <a:lumMod val="65000"/>
                  </a:schemeClr>
                </a:solidFill>
              </a:rPr>
              <a:t>Poker Hands</a:t>
            </a:r>
          </a:p>
          <a:p>
            <a:pPr marL="342900" indent="-342900">
              <a:buFont typeface="Arial" panose="020B0604020202020204" pitchFamily="34" charset="0"/>
              <a:buChar char="•"/>
            </a:pPr>
            <a:r>
              <a:rPr lang="en-US" dirty="0">
                <a:solidFill>
                  <a:schemeClr val="bg1">
                    <a:lumMod val="65000"/>
                  </a:schemeClr>
                </a:solidFill>
              </a:rPr>
              <a:t>Balls and Bins</a:t>
            </a:r>
          </a:p>
          <a:p>
            <a:pPr marL="342900" indent="-342900">
              <a:buFont typeface="Arial" panose="020B0604020202020204" pitchFamily="34" charset="0"/>
              <a:buChar char="•"/>
            </a:pPr>
            <a:r>
              <a:rPr lang="en-US" dirty="0">
                <a:solidFill>
                  <a:schemeClr val="bg1">
                    <a:lumMod val="65000"/>
                  </a:schemeClr>
                </a:solidFill>
              </a:rPr>
              <a:t>The Birthday Paradox</a:t>
            </a:r>
          </a:p>
          <a:p>
            <a:pPr marL="342900" indent="-342900">
              <a:buFont typeface="Arial" panose="020B0604020202020204" pitchFamily="34" charset="0"/>
              <a:buChar char="•"/>
            </a:pPr>
            <a:r>
              <a:rPr lang="en-US" dirty="0">
                <a:solidFill>
                  <a:schemeClr val="bg1">
                    <a:lumMod val="65000"/>
                  </a:schemeClr>
                </a:solidFill>
              </a:rPr>
              <a:t>Summary of Examples</a:t>
            </a:r>
          </a:p>
          <a:p>
            <a:pPr marL="342900" indent="-342900">
              <a:buFont typeface="Arial" panose="020B0604020202020204" pitchFamily="34" charset="0"/>
              <a:buChar char="•"/>
            </a:pPr>
            <a:endParaRPr lang="en-US" dirty="0">
              <a:solidFill>
                <a:schemeClr val="bg1">
                  <a:lumMod val="65000"/>
                </a:schemeClr>
              </a:solidFill>
            </a:endParaRPr>
          </a:p>
          <a:p>
            <a:r>
              <a:rPr lang="en-US" dirty="0">
                <a:solidFill>
                  <a:schemeClr val="bg1">
                    <a:lumMod val="65000"/>
                  </a:schemeClr>
                </a:solidFill>
              </a:rPr>
              <a:t>The Monty Hall Problem</a:t>
            </a:r>
          </a:p>
          <a:p>
            <a:pPr marL="342900" indent="-342900">
              <a:buFont typeface="Arial" panose="020B0604020202020204" pitchFamily="34" charset="0"/>
              <a:buChar char="•"/>
            </a:pPr>
            <a:r>
              <a:rPr lang="en-US" dirty="0">
                <a:solidFill>
                  <a:schemeClr val="bg1">
                    <a:lumMod val="65000"/>
                  </a:schemeClr>
                </a:solidFill>
              </a:rPr>
              <a:t>Simple Analysis</a:t>
            </a:r>
          </a:p>
          <a:p>
            <a:pPr marL="342900" indent="-342900">
              <a:buFont typeface="Arial" panose="020B0604020202020204" pitchFamily="34" charset="0"/>
              <a:buChar char="•"/>
            </a:pPr>
            <a:r>
              <a:rPr lang="en-US" dirty="0">
                <a:solidFill>
                  <a:schemeClr val="bg1">
                    <a:lumMod val="65000"/>
                  </a:schemeClr>
                </a:solidFill>
              </a:rPr>
              <a:t>Sample Space Analysis</a:t>
            </a:r>
          </a:p>
        </p:txBody>
      </p:sp>
      <p:sp>
        <p:nvSpPr>
          <p:cNvPr id="4" name="Content Placeholder 5">
            <a:extLst>
              <a:ext uri="{FF2B5EF4-FFF2-40B4-BE49-F238E27FC236}">
                <a16:creationId xmlns:a16="http://schemas.microsoft.com/office/drawing/2014/main" id="{62C83CE7-AEFC-898A-CFD8-92C160C5FE2E}"/>
              </a:ext>
            </a:extLst>
          </p:cNvPr>
          <p:cNvSpPr txBox="1">
            <a:spLocks/>
          </p:cNvSpPr>
          <p:nvPr/>
        </p:nvSpPr>
        <p:spPr>
          <a:xfrm>
            <a:off x="6248400" y="217487"/>
            <a:ext cx="6096000" cy="6716713"/>
          </a:xfrm>
          <a:prstGeom prst="rect">
            <a:avLst/>
          </a:prstGeom>
        </p:spPr>
        <p:txBody>
          <a:bodyPr anchor="ctr">
            <a:norm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25000"/>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bg1">
                  <a:lumMod val="65000"/>
                </a:schemeClr>
              </a:solidFill>
            </a:endParaRPr>
          </a:p>
        </p:txBody>
      </p:sp>
    </p:spTree>
    <p:extLst>
      <p:ext uri="{BB962C8B-B14F-4D97-AF65-F5344CB8AC3E}">
        <p14:creationId xmlns:p14="http://schemas.microsoft.com/office/powerpoint/2010/main" val="1532928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C8367-0DE0-F9BB-8057-739A38B8D77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AE586E9-E561-D722-B5D5-67DCF4E1429A}"/>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𝐴</m:t>
                    </m:r>
                  </m:oMath>
                </a14:m>
                <a:r>
                  <a:rPr lang="en-US"/>
                  <a:t> vs. </a:t>
                </a:r>
                <a14:m>
                  <m:oMath xmlns:m="http://schemas.openxmlformats.org/officeDocument/2006/math">
                    <m:r>
                      <m:rPr>
                        <m:sty m:val="p"/>
                      </m:rPr>
                      <a:rPr lang="en-US">
                        <a:latin typeface="Cambria Math" panose="02040503050406030204" pitchFamily="18" charset="0"/>
                      </a:rPr>
                      <m:t>Ω</m:t>
                    </m:r>
                  </m:oMath>
                </a14:m>
                <a:endParaRPr lang="en-US"/>
              </a:p>
            </p:txBody>
          </p:sp>
        </mc:Choice>
        <mc:Fallback xmlns="">
          <p:sp>
            <p:nvSpPr>
              <p:cNvPr id="2" name="Title 1">
                <a:extLst>
                  <a:ext uri="{FF2B5EF4-FFF2-40B4-BE49-F238E27FC236}">
                    <a16:creationId xmlns:a16="http://schemas.microsoft.com/office/drawing/2014/main" id="{0AE586E9-E561-D722-B5D5-67DCF4E1429A}"/>
                  </a:ext>
                </a:extLst>
              </p:cNvPr>
              <p:cNvSpPr>
                <a:spLocks noGrp="1" noRot="1" noChangeAspect="1" noMove="1" noResize="1" noEditPoints="1" noAdjustHandles="1" noChangeArrowheads="1" noChangeShapeType="1" noTextEdit="1"/>
              </p:cNvSpPr>
              <p:nvPr>
                <p:ph type="title"/>
              </p:nvPr>
            </p:nvSpPr>
            <p:spPr>
              <a:blipFill>
                <a:blip r:embed="rId2"/>
                <a:stretch>
                  <a:fillRect l="-116" t="-14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13E154-4445-D54D-4372-E0A34AB58811}"/>
                  </a:ext>
                </a:extLst>
              </p:cNvPr>
              <p:cNvSpPr>
                <a:spLocks noGrp="1"/>
              </p:cNvSpPr>
              <p:nvPr>
                <p:ph idx="1"/>
              </p:nvPr>
            </p:nvSpPr>
            <p:spPr>
              <a:xfrm>
                <a:off x="93656" y="533400"/>
                <a:ext cx="11821253" cy="5638732"/>
              </a:xfrm>
            </p:spPr>
            <p:txBody>
              <a:bodyPr/>
              <a:lstStyle/>
              <a:p>
                <a:pPr marL="0" indent="0">
                  <a:buNone/>
                </a:pPr>
                <a:r>
                  <a:rPr lang="en-US" dirty="0"/>
                  <a:t>For a uniform probability space, the probability of an event is given by the ratio of the number of sample points in </a:t>
                </a:r>
                <a14:m>
                  <m:oMath xmlns:m="http://schemas.openxmlformats.org/officeDocument/2006/math">
                    <m:r>
                      <a:rPr lang="en-US" b="0" i="1" smtClean="0">
                        <a:latin typeface="Cambria Math" panose="02040503050406030204" pitchFamily="18" charset="0"/>
                      </a:rPr>
                      <m:t>𝐴</m:t>
                    </m:r>
                  </m:oMath>
                </a14:m>
                <a:r>
                  <a:rPr lang="en-US" dirty="0"/>
                  <a:t> to the number of sample points in </a:t>
                </a:r>
                <a14:m>
                  <m:oMath xmlns:m="http://schemas.openxmlformats.org/officeDocument/2006/math">
                    <m:r>
                      <m:rPr>
                        <m:sty m:val="p"/>
                      </m:rPr>
                      <a:rPr lang="en-US" b="0" i="0" smtClean="0">
                        <a:latin typeface="Cambria Math" panose="02040503050406030204" pitchFamily="18" charset="0"/>
                      </a:rPr>
                      <m:t>Ω</m:t>
                    </m:r>
                  </m:oMath>
                </a14:m>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For non-uniform probability spaces, formula doesn’t work. Must weight samples.</a:t>
                </a:r>
              </a:p>
            </p:txBody>
          </p:sp>
        </mc:Choice>
        <mc:Fallback xmlns="">
          <p:sp>
            <p:nvSpPr>
              <p:cNvPr id="3" name="Content Placeholder 2">
                <a:extLst>
                  <a:ext uri="{FF2B5EF4-FFF2-40B4-BE49-F238E27FC236}">
                    <a16:creationId xmlns:a16="http://schemas.microsoft.com/office/drawing/2014/main" id="{CB13E154-4445-D54D-4372-E0A34AB58811}"/>
                  </a:ext>
                </a:extLst>
              </p:cNvPr>
              <p:cNvSpPr>
                <a:spLocks noGrp="1" noRot="1" noChangeAspect="1" noMove="1" noResize="1" noEditPoints="1" noAdjustHandles="1" noChangeArrowheads="1" noChangeShapeType="1" noTextEdit="1"/>
              </p:cNvSpPr>
              <p:nvPr>
                <p:ph idx="1"/>
              </p:nvPr>
            </p:nvSpPr>
            <p:spPr>
              <a:xfrm>
                <a:off x="93656" y="533400"/>
                <a:ext cx="11821253" cy="5638732"/>
              </a:xfrm>
              <a:blipFill>
                <a:blip r:embed="rId3"/>
                <a:stretch>
                  <a:fillRect l="-773" t="-541" r="-1134"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3635B2F-CEFA-6EE6-BEDF-DF3675EEF906}"/>
                  </a:ext>
                </a:extLst>
              </p:cNvPr>
              <p:cNvSpPr txBox="1"/>
              <p:nvPr/>
            </p:nvSpPr>
            <p:spPr>
              <a:xfrm>
                <a:off x="2638208" y="1409877"/>
                <a:ext cx="6101080"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𝑷</m:t>
                      </m:r>
                      <m:d>
                        <m:dPr>
                          <m:ctrlPr>
                            <a:rPr lang="en-US" sz="2400" b="0" i="1" smtClean="0">
                              <a:latin typeface="Cambria Math" panose="02040503050406030204" pitchFamily="18" charset="0"/>
                            </a:rPr>
                          </m:ctrlPr>
                        </m:dPr>
                        <m:e>
                          <m:r>
                            <a:rPr lang="en-US" sz="2400" b="0" i="1" smtClean="0">
                              <a:solidFill>
                                <a:srgbClr val="7030A0"/>
                              </a:solidFill>
                              <a:latin typeface="Cambria Math" panose="02040503050406030204" pitchFamily="18" charset="0"/>
                            </a:rPr>
                            <m:t>𝐴</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d>
                            <m:dPr>
                              <m:begChr m:val="|"/>
                              <m:endChr m:val="|"/>
                              <m:ctrlPr>
                                <a:rPr lang="en-US" sz="2400" b="0" i="1" smtClean="0">
                                  <a:solidFill>
                                    <a:srgbClr val="7030A0"/>
                                  </a:solidFill>
                                  <a:latin typeface="Cambria Math" panose="02040503050406030204" pitchFamily="18" charset="0"/>
                                </a:rPr>
                              </m:ctrlPr>
                            </m:dPr>
                            <m:e>
                              <m:r>
                                <a:rPr lang="en-US" sz="2400" b="0" i="1" smtClean="0">
                                  <a:solidFill>
                                    <a:srgbClr val="7030A0"/>
                                  </a:solidFill>
                                  <a:latin typeface="Cambria Math" panose="02040503050406030204" pitchFamily="18" charset="0"/>
                                </a:rPr>
                                <m:t>𝐴</m:t>
                              </m:r>
                            </m:e>
                          </m:d>
                        </m:num>
                        <m:den>
                          <m:d>
                            <m:dPr>
                              <m:begChr m:val="|"/>
                              <m:endChr m:val="|"/>
                              <m:ctrlPr>
                                <a:rPr lang="en-US" sz="2400" b="0" i="1" smtClean="0">
                                  <a:solidFill>
                                    <a:schemeClr val="tx1"/>
                                  </a:solidFill>
                                  <a:latin typeface="Cambria Math" panose="02040503050406030204" pitchFamily="18" charset="0"/>
                                </a:rPr>
                              </m:ctrlPr>
                            </m:dPr>
                            <m:e>
                              <m:r>
                                <m:rPr>
                                  <m:sty m:val="p"/>
                                </m:rPr>
                                <a:rPr lang="en-US" sz="2400" b="0" i="0" smtClean="0">
                                  <a:solidFill>
                                    <a:schemeClr val="tx1"/>
                                  </a:solidFill>
                                  <a:latin typeface="Cambria Math" panose="02040503050406030204" pitchFamily="18" charset="0"/>
                                </a:rPr>
                                <m:t>Ω</m:t>
                              </m:r>
                            </m:e>
                          </m:d>
                        </m:den>
                      </m:f>
                    </m:oMath>
                  </m:oMathPara>
                </a14:m>
                <a:endParaRPr lang="en-US" sz="2400" dirty="0"/>
              </a:p>
            </p:txBody>
          </p:sp>
        </mc:Choice>
        <mc:Fallback xmlns="">
          <p:sp>
            <p:nvSpPr>
              <p:cNvPr id="5" name="TextBox 4">
                <a:extLst>
                  <a:ext uri="{FF2B5EF4-FFF2-40B4-BE49-F238E27FC236}">
                    <a16:creationId xmlns:a16="http://schemas.microsoft.com/office/drawing/2014/main" id="{A3635B2F-CEFA-6EE6-BEDF-DF3675EEF906}"/>
                  </a:ext>
                </a:extLst>
              </p:cNvPr>
              <p:cNvSpPr txBox="1">
                <a:spLocks noRot="1" noChangeAspect="1" noMove="1" noResize="1" noEditPoints="1" noAdjustHandles="1" noChangeArrowheads="1" noChangeShapeType="1" noTextEdit="1"/>
              </p:cNvSpPr>
              <p:nvPr/>
            </p:nvSpPr>
            <p:spPr>
              <a:xfrm>
                <a:off x="2638208" y="1409877"/>
                <a:ext cx="6101080" cy="855940"/>
              </a:xfrm>
              <a:prstGeom prst="rect">
                <a:avLst/>
              </a:prstGeom>
              <a:blipFill>
                <a:blip r:embed="rId4"/>
                <a:stretch>
                  <a:fillRect/>
                </a:stretch>
              </a:blipFill>
            </p:spPr>
            <p:txBody>
              <a:bodyPr/>
              <a:lstStyle/>
              <a:p>
                <a:r>
                  <a:rPr lang="en-US">
                    <a:noFill/>
                  </a:rPr>
                  <a:t> </a:t>
                </a:r>
              </a:p>
            </p:txBody>
          </p:sp>
        </mc:Fallback>
      </mc:AlternateContent>
      <p:sp>
        <p:nvSpPr>
          <p:cNvPr id="7" name="Freeform: Shape 6">
            <a:extLst>
              <a:ext uri="{FF2B5EF4-FFF2-40B4-BE49-F238E27FC236}">
                <a16:creationId xmlns:a16="http://schemas.microsoft.com/office/drawing/2014/main" id="{39B2725D-96BD-E915-C1A8-48B2AAF492B2}"/>
              </a:ext>
            </a:extLst>
          </p:cNvPr>
          <p:cNvSpPr/>
          <p:nvPr/>
        </p:nvSpPr>
        <p:spPr>
          <a:xfrm>
            <a:off x="1577118" y="2551852"/>
            <a:ext cx="7845594" cy="3291840"/>
          </a:xfrm>
          <a:custGeom>
            <a:avLst/>
            <a:gdLst>
              <a:gd name="connsiteX0" fmla="*/ 365760 w 7845594"/>
              <a:gd name="connsiteY0" fmla="*/ 508000 h 3291840"/>
              <a:gd name="connsiteX1" fmla="*/ 314960 w 7845594"/>
              <a:gd name="connsiteY1" fmla="*/ 518160 h 3291840"/>
              <a:gd name="connsiteX2" fmla="*/ 182880 w 7845594"/>
              <a:gd name="connsiteY2" fmla="*/ 609600 h 3291840"/>
              <a:gd name="connsiteX3" fmla="*/ 30480 w 7845594"/>
              <a:gd name="connsiteY3" fmla="*/ 914400 h 3291840"/>
              <a:gd name="connsiteX4" fmla="*/ 0 w 7845594"/>
              <a:gd name="connsiteY4" fmla="*/ 1087120 h 3291840"/>
              <a:gd name="connsiteX5" fmla="*/ 40640 w 7845594"/>
              <a:gd name="connsiteY5" fmla="*/ 1595120 h 3291840"/>
              <a:gd name="connsiteX6" fmla="*/ 101600 w 7845594"/>
              <a:gd name="connsiteY6" fmla="*/ 1859280 h 3291840"/>
              <a:gd name="connsiteX7" fmla="*/ 213360 w 7845594"/>
              <a:gd name="connsiteY7" fmla="*/ 2214880 h 3291840"/>
              <a:gd name="connsiteX8" fmla="*/ 467360 w 7845594"/>
              <a:gd name="connsiteY8" fmla="*/ 2448560 h 3291840"/>
              <a:gd name="connsiteX9" fmla="*/ 731520 w 7845594"/>
              <a:gd name="connsiteY9" fmla="*/ 2580640 h 3291840"/>
              <a:gd name="connsiteX10" fmla="*/ 1351280 w 7845594"/>
              <a:gd name="connsiteY10" fmla="*/ 2804160 h 3291840"/>
              <a:gd name="connsiteX11" fmla="*/ 1625600 w 7845594"/>
              <a:gd name="connsiteY11" fmla="*/ 2844800 h 3291840"/>
              <a:gd name="connsiteX12" fmla="*/ 1981200 w 7845594"/>
              <a:gd name="connsiteY12" fmla="*/ 2915920 h 3291840"/>
              <a:gd name="connsiteX13" fmla="*/ 2184400 w 7845594"/>
              <a:gd name="connsiteY13" fmla="*/ 2946400 h 3291840"/>
              <a:gd name="connsiteX14" fmla="*/ 2438400 w 7845594"/>
              <a:gd name="connsiteY14" fmla="*/ 2976880 h 3291840"/>
              <a:gd name="connsiteX15" fmla="*/ 3058160 w 7845594"/>
              <a:gd name="connsiteY15" fmla="*/ 3119120 h 3291840"/>
              <a:gd name="connsiteX16" fmla="*/ 3738880 w 7845594"/>
              <a:gd name="connsiteY16" fmla="*/ 3190240 h 3291840"/>
              <a:gd name="connsiteX17" fmla="*/ 4114800 w 7845594"/>
              <a:gd name="connsiteY17" fmla="*/ 3200400 h 3291840"/>
              <a:gd name="connsiteX18" fmla="*/ 4846320 w 7845594"/>
              <a:gd name="connsiteY18" fmla="*/ 3261360 h 3291840"/>
              <a:gd name="connsiteX19" fmla="*/ 5191760 w 7845594"/>
              <a:gd name="connsiteY19" fmla="*/ 3291840 h 3291840"/>
              <a:gd name="connsiteX20" fmla="*/ 6736080 w 7845594"/>
              <a:gd name="connsiteY20" fmla="*/ 3159760 h 3291840"/>
              <a:gd name="connsiteX21" fmla="*/ 7071360 w 7845594"/>
              <a:gd name="connsiteY21" fmla="*/ 3017520 h 3291840"/>
              <a:gd name="connsiteX22" fmla="*/ 7680960 w 7845594"/>
              <a:gd name="connsiteY22" fmla="*/ 2489200 h 3291840"/>
              <a:gd name="connsiteX23" fmla="*/ 7813040 w 7845594"/>
              <a:gd name="connsiteY23" fmla="*/ 2336800 h 3291840"/>
              <a:gd name="connsiteX24" fmla="*/ 7843520 w 7845594"/>
              <a:gd name="connsiteY24" fmla="*/ 2143760 h 3291840"/>
              <a:gd name="connsiteX25" fmla="*/ 7833360 w 7845594"/>
              <a:gd name="connsiteY25" fmla="*/ 1747520 h 3291840"/>
              <a:gd name="connsiteX26" fmla="*/ 7741920 w 7845594"/>
              <a:gd name="connsiteY26" fmla="*/ 1442720 h 3291840"/>
              <a:gd name="connsiteX27" fmla="*/ 7680960 w 7845594"/>
              <a:gd name="connsiteY27" fmla="*/ 1290320 h 3291840"/>
              <a:gd name="connsiteX28" fmla="*/ 7599680 w 7845594"/>
              <a:gd name="connsiteY28" fmla="*/ 1188720 h 3291840"/>
              <a:gd name="connsiteX29" fmla="*/ 7528560 w 7845594"/>
              <a:gd name="connsiteY29" fmla="*/ 1087120 h 3291840"/>
              <a:gd name="connsiteX30" fmla="*/ 7264400 w 7845594"/>
              <a:gd name="connsiteY30" fmla="*/ 914400 h 3291840"/>
              <a:gd name="connsiteX31" fmla="*/ 6553200 w 7845594"/>
              <a:gd name="connsiteY31" fmla="*/ 741680 h 3291840"/>
              <a:gd name="connsiteX32" fmla="*/ 6421120 w 7845594"/>
              <a:gd name="connsiteY32" fmla="*/ 650240 h 3291840"/>
              <a:gd name="connsiteX33" fmla="*/ 5994400 w 7845594"/>
              <a:gd name="connsiteY33" fmla="*/ 467360 h 3291840"/>
              <a:gd name="connsiteX34" fmla="*/ 5293360 w 7845594"/>
              <a:gd name="connsiteY34" fmla="*/ 284480 h 3291840"/>
              <a:gd name="connsiteX35" fmla="*/ 5069840 w 7845594"/>
              <a:gd name="connsiteY35" fmla="*/ 243840 h 3291840"/>
              <a:gd name="connsiteX36" fmla="*/ 4612640 w 7845594"/>
              <a:gd name="connsiteY36" fmla="*/ 223520 h 3291840"/>
              <a:gd name="connsiteX37" fmla="*/ 4287520 w 7845594"/>
              <a:gd name="connsiteY37" fmla="*/ 243840 h 3291840"/>
              <a:gd name="connsiteX38" fmla="*/ 4175760 w 7845594"/>
              <a:gd name="connsiteY38" fmla="*/ 274320 h 3291840"/>
              <a:gd name="connsiteX39" fmla="*/ 3881120 w 7845594"/>
              <a:gd name="connsiteY39" fmla="*/ 142240 h 3291840"/>
              <a:gd name="connsiteX40" fmla="*/ 3413760 w 7845594"/>
              <a:gd name="connsiteY40" fmla="*/ 40640 h 3291840"/>
              <a:gd name="connsiteX41" fmla="*/ 3048000 w 7845594"/>
              <a:gd name="connsiteY41" fmla="*/ 0 h 3291840"/>
              <a:gd name="connsiteX42" fmla="*/ 2621280 w 7845594"/>
              <a:gd name="connsiteY42" fmla="*/ 30480 h 3291840"/>
              <a:gd name="connsiteX43" fmla="*/ 2225040 w 7845594"/>
              <a:gd name="connsiteY43" fmla="*/ 91440 h 3291840"/>
              <a:gd name="connsiteX44" fmla="*/ 2062480 w 7845594"/>
              <a:gd name="connsiteY44" fmla="*/ 101600 h 3291840"/>
              <a:gd name="connsiteX45" fmla="*/ 1625600 w 7845594"/>
              <a:gd name="connsiteY45" fmla="*/ 121920 h 3291840"/>
              <a:gd name="connsiteX46" fmla="*/ 1300480 w 7845594"/>
              <a:gd name="connsiteY46" fmla="*/ 162560 h 3291840"/>
              <a:gd name="connsiteX47" fmla="*/ 1178560 w 7845594"/>
              <a:gd name="connsiteY47" fmla="*/ 172720 h 3291840"/>
              <a:gd name="connsiteX48" fmla="*/ 924560 w 7845594"/>
              <a:gd name="connsiteY48" fmla="*/ 264160 h 3291840"/>
              <a:gd name="connsiteX49" fmla="*/ 690880 w 7845594"/>
              <a:gd name="connsiteY49" fmla="*/ 325120 h 3291840"/>
              <a:gd name="connsiteX50" fmla="*/ 599440 w 7845594"/>
              <a:gd name="connsiteY50" fmla="*/ 345440 h 3291840"/>
              <a:gd name="connsiteX51" fmla="*/ 487680 w 7845594"/>
              <a:gd name="connsiteY51" fmla="*/ 386080 h 3291840"/>
              <a:gd name="connsiteX52" fmla="*/ 447040 w 7845594"/>
              <a:gd name="connsiteY52" fmla="*/ 396240 h 3291840"/>
              <a:gd name="connsiteX53" fmla="*/ 355600 w 7845594"/>
              <a:gd name="connsiteY53" fmla="*/ 416560 h 3291840"/>
              <a:gd name="connsiteX54" fmla="*/ 345440 w 7845594"/>
              <a:gd name="connsiteY54" fmla="*/ 447040 h 3291840"/>
              <a:gd name="connsiteX55" fmla="*/ 325120 w 7845594"/>
              <a:gd name="connsiteY55" fmla="*/ 477520 h 3291840"/>
              <a:gd name="connsiteX56" fmla="*/ 365760 w 7845594"/>
              <a:gd name="connsiteY56" fmla="*/ 508000 h 329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845594" h="3291840">
                <a:moveTo>
                  <a:pt x="365760" y="508000"/>
                </a:moveTo>
                <a:cubicBezTo>
                  <a:pt x="364067" y="514773"/>
                  <a:pt x="330056" y="509774"/>
                  <a:pt x="314960" y="518160"/>
                </a:cubicBezTo>
                <a:cubicBezTo>
                  <a:pt x="268151" y="544165"/>
                  <a:pt x="219930" y="570939"/>
                  <a:pt x="182880" y="609600"/>
                </a:cubicBezTo>
                <a:cubicBezTo>
                  <a:pt x="98888" y="697244"/>
                  <a:pt x="59092" y="799951"/>
                  <a:pt x="30480" y="914400"/>
                </a:cubicBezTo>
                <a:cubicBezTo>
                  <a:pt x="16301" y="971117"/>
                  <a:pt x="10160" y="1029547"/>
                  <a:pt x="0" y="1087120"/>
                </a:cubicBezTo>
                <a:cubicBezTo>
                  <a:pt x="8058" y="1280520"/>
                  <a:pt x="7146" y="1401598"/>
                  <a:pt x="40640" y="1595120"/>
                </a:cubicBezTo>
                <a:cubicBezTo>
                  <a:pt x="56051" y="1684164"/>
                  <a:pt x="79245" y="1771721"/>
                  <a:pt x="101600" y="1859280"/>
                </a:cubicBezTo>
                <a:cubicBezTo>
                  <a:pt x="104502" y="1870644"/>
                  <a:pt x="186616" y="2173426"/>
                  <a:pt x="213360" y="2214880"/>
                </a:cubicBezTo>
                <a:cubicBezTo>
                  <a:pt x="296122" y="2343161"/>
                  <a:pt x="349183" y="2386189"/>
                  <a:pt x="467360" y="2448560"/>
                </a:cubicBezTo>
                <a:cubicBezTo>
                  <a:pt x="554425" y="2494511"/>
                  <a:pt x="641033" y="2541860"/>
                  <a:pt x="731520" y="2580640"/>
                </a:cubicBezTo>
                <a:cubicBezTo>
                  <a:pt x="1017529" y="2703215"/>
                  <a:pt x="1071069" y="2746003"/>
                  <a:pt x="1351280" y="2804160"/>
                </a:cubicBezTo>
                <a:cubicBezTo>
                  <a:pt x="1441789" y="2822945"/>
                  <a:pt x="1534589" y="2828620"/>
                  <a:pt x="1625600" y="2844800"/>
                </a:cubicBezTo>
                <a:cubicBezTo>
                  <a:pt x="2319252" y="2968116"/>
                  <a:pt x="1322228" y="2809060"/>
                  <a:pt x="1981200" y="2915920"/>
                </a:cubicBezTo>
                <a:cubicBezTo>
                  <a:pt x="2048808" y="2926883"/>
                  <a:pt x="2116510" y="2937348"/>
                  <a:pt x="2184400" y="2946400"/>
                </a:cubicBezTo>
                <a:cubicBezTo>
                  <a:pt x="2268926" y="2957670"/>
                  <a:pt x="2354745" y="2960343"/>
                  <a:pt x="2438400" y="2976880"/>
                </a:cubicBezTo>
                <a:cubicBezTo>
                  <a:pt x="2646334" y="3017983"/>
                  <a:pt x="2847945" y="3091995"/>
                  <a:pt x="3058160" y="3119120"/>
                </a:cubicBezTo>
                <a:cubicBezTo>
                  <a:pt x="3337707" y="3155191"/>
                  <a:pt x="3448789" y="3174345"/>
                  <a:pt x="3738880" y="3190240"/>
                </a:cubicBezTo>
                <a:cubicBezTo>
                  <a:pt x="3864045" y="3197098"/>
                  <a:pt x="3989493" y="3197013"/>
                  <a:pt x="4114800" y="3200400"/>
                </a:cubicBezTo>
                <a:lnTo>
                  <a:pt x="4846320" y="3261360"/>
                </a:lnTo>
                <a:lnTo>
                  <a:pt x="5191760" y="3291840"/>
                </a:lnTo>
                <a:cubicBezTo>
                  <a:pt x="5869507" y="3273014"/>
                  <a:pt x="6171246" y="3335812"/>
                  <a:pt x="6736080" y="3159760"/>
                </a:cubicBezTo>
                <a:cubicBezTo>
                  <a:pt x="6851982" y="3123635"/>
                  <a:pt x="6959600" y="3064933"/>
                  <a:pt x="7071360" y="3017520"/>
                </a:cubicBezTo>
                <a:cubicBezTo>
                  <a:pt x="7483484" y="2556911"/>
                  <a:pt x="7264754" y="2713311"/>
                  <a:pt x="7680960" y="2489200"/>
                </a:cubicBezTo>
                <a:cubicBezTo>
                  <a:pt x="7724987" y="2438400"/>
                  <a:pt x="7784416" y="2397625"/>
                  <a:pt x="7813040" y="2336800"/>
                </a:cubicBezTo>
                <a:cubicBezTo>
                  <a:pt x="7840778" y="2277857"/>
                  <a:pt x="7841275" y="2208865"/>
                  <a:pt x="7843520" y="2143760"/>
                </a:cubicBezTo>
                <a:cubicBezTo>
                  <a:pt x="7848073" y="2011715"/>
                  <a:pt x="7845322" y="1879101"/>
                  <a:pt x="7833360" y="1747520"/>
                </a:cubicBezTo>
                <a:cubicBezTo>
                  <a:pt x="7826253" y="1669348"/>
                  <a:pt x="7770273" y="1517468"/>
                  <a:pt x="7741920" y="1442720"/>
                </a:cubicBezTo>
                <a:cubicBezTo>
                  <a:pt x="7722516" y="1391563"/>
                  <a:pt x="7707693" y="1338058"/>
                  <a:pt x="7680960" y="1290320"/>
                </a:cubicBezTo>
                <a:cubicBezTo>
                  <a:pt x="7659769" y="1252479"/>
                  <a:pt x="7625702" y="1223416"/>
                  <a:pt x="7599680" y="1188720"/>
                </a:cubicBezTo>
                <a:cubicBezTo>
                  <a:pt x="7574876" y="1155648"/>
                  <a:pt x="7557791" y="1116351"/>
                  <a:pt x="7528560" y="1087120"/>
                </a:cubicBezTo>
                <a:cubicBezTo>
                  <a:pt x="7499896" y="1058456"/>
                  <a:pt x="7268361" y="915644"/>
                  <a:pt x="7264400" y="914400"/>
                </a:cubicBezTo>
                <a:cubicBezTo>
                  <a:pt x="7031644" y="841325"/>
                  <a:pt x="6553200" y="741680"/>
                  <a:pt x="6553200" y="741680"/>
                </a:cubicBezTo>
                <a:cubicBezTo>
                  <a:pt x="6509173" y="711200"/>
                  <a:pt x="6467864" y="676362"/>
                  <a:pt x="6421120" y="650240"/>
                </a:cubicBezTo>
                <a:cubicBezTo>
                  <a:pt x="6310596" y="588477"/>
                  <a:pt x="6115628" y="506581"/>
                  <a:pt x="5994400" y="467360"/>
                </a:cubicBezTo>
                <a:cubicBezTo>
                  <a:pt x="5476305" y="299741"/>
                  <a:pt x="5665694" y="356545"/>
                  <a:pt x="5293360" y="284480"/>
                </a:cubicBezTo>
                <a:cubicBezTo>
                  <a:pt x="5175395" y="261648"/>
                  <a:pt x="5208586" y="258706"/>
                  <a:pt x="5069840" y="243840"/>
                </a:cubicBezTo>
                <a:cubicBezTo>
                  <a:pt x="4955207" y="231558"/>
                  <a:pt x="4690391" y="226112"/>
                  <a:pt x="4612640" y="223520"/>
                </a:cubicBezTo>
                <a:cubicBezTo>
                  <a:pt x="4504267" y="230293"/>
                  <a:pt x="4395378" y="231298"/>
                  <a:pt x="4287520" y="243840"/>
                </a:cubicBezTo>
                <a:cubicBezTo>
                  <a:pt x="4249164" y="248300"/>
                  <a:pt x="4214334" y="276073"/>
                  <a:pt x="4175760" y="274320"/>
                </a:cubicBezTo>
                <a:cubicBezTo>
                  <a:pt x="4121576" y="271857"/>
                  <a:pt x="3890333" y="145721"/>
                  <a:pt x="3881120" y="142240"/>
                </a:cubicBezTo>
                <a:cubicBezTo>
                  <a:pt x="3599761" y="35949"/>
                  <a:pt x="3664333" y="75442"/>
                  <a:pt x="3413760" y="40640"/>
                </a:cubicBezTo>
                <a:cubicBezTo>
                  <a:pt x="3074685" y="-6454"/>
                  <a:pt x="3412835" y="19202"/>
                  <a:pt x="3048000" y="0"/>
                </a:cubicBezTo>
                <a:cubicBezTo>
                  <a:pt x="2905760" y="10160"/>
                  <a:pt x="2763240" y="16960"/>
                  <a:pt x="2621280" y="30480"/>
                </a:cubicBezTo>
                <a:cubicBezTo>
                  <a:pt x="2284886" y="62518"/>
                  <a:pt x="2531994" y="55328"/>
                  <a:pt x="2225040" y="91440"/>
                </a:cubicBezTo>
                <a:cubicBezTo>
                  <a:pt x="2171119" y="97784"/>
                  <a:pt x="2116702" y="98843"/>
                  <a:pt x="2062480" y="101600"/>
                </a:cubicBezTo>
                <a:lnTo>
                  <a:pt x="1625600" y="121920"/>
                </a:lnTo>
                <a:cubicBezTo>
                  <a:pt x="1509665" y="137378"/>
                  <a:pt x="1417854" y="150418"/>
                  <a:pt x="1300480" y="162560"/>
                </a:cubicBezTo>
                <a:cubicBezTo>
                  <a:pt x="1259916" y="166756"/>
                  <a:pt x="1219200" y="169333"/>
                  <a:pt x="1178560" y="172720"/>
                </a:cubicBezTo>
                <a:cubicBezTo>
                  <a:pt x="1093893" y="203200"/>
                  <a:pt x="1012242" y="243926"/>
                  <a:pt x="924560" y="264160"/>
                </a:cubicBezTo>
                <a:cubicBezTo>
                  <a:pt x="547431" y="351190"/>
                  <a:pt x="1000557" y="243626"/>
                  <a:pt x="690880" y="325120"/>
                </a:cubicBezTo>
                <a:cubicBezTo>
                  <a:pt x="660685" y="333066"/>
                  <a:pt x="629609" y="337395"/>
                  <a:pt x="599440" y="345440"/>
                </a:cubicBezTo>
                <a:cubicBezTo>
                  <a:pt x="516422" y="367578"/>
                  <a:pt x="562417" y="361168"/>
                  <a:pt x="487680" y="386080"/>
                </a:cubicBezTo>
                <a:cubicBezTo>
                  <a:pt x="474433" y="390496"/>
                  <a:pt x="460466" y="392404"/>
                  <a:pt x="447040" y="396240"/>
                </a:cubicBezTo>
                <a:cubicBezTo>
                  <a:pt x="377008" y="416249"/>
                  <a:pt x="465612" y="398225"/>
                  <a:pt x="355600" y="416560"/>
                </a:cubicBezTo>
                <a:cubicBezTo>
                  <a:pt x="352213" y="426720"/>
                  <a:pt x="350229" y="437461"/>
                  <a:pt x="345440" y="447040"/>
                </a:cubicBezTo>
                <a:cubicBezTo>
                  <a:pt x="339979" y="457962"/>
                  <a:pt x="328475" y="465779"/>
                  <a:pt x="325120" y="477520"/>
                </a:cubicBezTo>
                <a:cubicBezTo>
                  <a:pt x="321398" y="490545"/>
                  <a:pt x="367453" y="501227"/>
                  <a:pt x="365760" y="50800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Freeform: Shape 7">
            <a:extLst>
              <a:ext uri="{FF2B5EF4-FFF2-40B4-BE49-F238E27FC236}">
                <a16:creationId xmlns:a16="http://schemas.microsoft.com/office/drawing/2014/main" id="{8AED045E-12E9-16D8-91E8-6DF51D6A30A1}"/>
              </a:ext>
            </a:extLst>
          </p:cNvPr>
          <p:cNvSpPr/>
          <p:nvPr/>
        </p:nvSpPr>
        <p:spPr>
          <a:xfrm>
            <a:off x="5874655" y="3606732"/>
            <a:ext cx="3010130" cy="1818640"/>
          </a:xfrm>
          <a:custGeom>
            <a:avLst/>
            <a:gdLst>
              <a:gd name="connsiteX0" fmla="*/ 530373 w 3010130"/>
              <a:gd name="connsiteY0" fmla="*/ 71120 h 1818640"/>
              <a:gd name="connsiteX1" fmla="*/ 388133 w 3010130"/>
              <a:gd name="connsiteY1" fmla="*/ 233680 h 1818640"/>
              <a:gd name="connsiteX2" fmla="*/ 52853 w 3010130"/>
              <a:gd name="connsiteY2" fmla="*/ 558800 h 1818640"/>
              <a:gd name="connsiteX3" fmla="*/ 22373 w 3010130"/>
              <a:gd name="connsiteY3" fmla="*/ 680720 h 1818640"/>
              <a:gd name="connsiteX4" fmla="*/ 42693 w 3010130"/>
              <a:gd name="connsiteY4" fmla="*/ 1239520 h 1818640"/>
              <a:gd name="connsiteX5" fmla="*/ 174773 w 3010130"/>
              <a:gd name="connsiteY5" fmla="*/ 1402080 h 1818640"/>
              <a:gd name="connsiteX6" fmla="*/ 205253 w 3010130"/>
              <a:gd name="connsiteY6" fmla="*/ 1432560 h 1818640"/>
              <a:gd name="connsiteX7" fmla="*/ 520213 w 3010130"/>
              <a:gd name="connsiteY7" fmla="*/ 1493520 h 1818640"/>
              <a:gd name="connsiteX8" fmla="*/ 784373 w 3010130"/>
              <a:gd name="connsiteY8" fmla="*/ 1605280 h 1818640"/>
              <a:gd name="connsiteX9" fmla="*/ 1119653 w 3010130"/>
              <a:gd name="connsiteY9" fmla="*/ 1767840 h 1818640"/>
              <a:gd name="connsiteX10" fmla="*/ 1515893 w 3010130"/>
              <a:gd name="connsiteY10" fmla="*/ 1818640 h 1818640"/>
              <a:gd name="connsiteX11" fmla="*/ 1841013 w 3010130"/>
              <a:gd name="connsiteY11" fmla="*/ 1767840 h 1818640"/>
              <a:gd name="connsiteX12" fmla="*/ 2074693 w 3010130"/>
              <a:gd name="connsiteY12" fmla="*/ 1666240 h 1818640"/>
              <a:gd name="connsiteX13" fmla="*/ 2562373 w 3010130"/>
              <a:gd name="connsiteY13" fmla="*/ 1584960 h 1818640"/>
              <a:gd name="connsiteX14" fmla="*/ 2745253 w 3010130"/>
              <a:gd name="connsiteY14" fmla="*/ 1351280 h 1818640"/>
              <a:gd name="connsiteX15" fmla="*/ 2836693 w 3010130"/>
              <a:gd name="connsiteY15" fmla="*/ 1127760 h 1818640"/>
              <a:gd name="connsiteX16" fmla="*/ 2887493 w 3010130"/>
              <a:gd name="connsiteY16" fmla="*/ 1066800 h 1818640"/>
              <a:gd name="connsiteX17" fmla="*/ 2978933 w 3010130"/>
              <a:gd name="connsiteY17" fmla="*/ 975360 h 1818640"/>
              <a:gd name="connsiteX18" fmla="*/ 2999253 w 3010130"/>
              <a:gd name="connsiteY18" fmla="*/ 934720 h 1818640"/>
              <a:gd name="connsiteX19" fmla="*/ 3009413 w 3010130"/>
              <a:gd name="connsiteY19" fmla="*/ 833120 h 1818640"/>
              <a:gd name="connsiteX20" fmla="*/ 2968773 w 3010130"/>
              <a:gd name="connsiteY20" fmla="*/ 640080 h 1818640"/>
              <a:gd name="connsiteX21" fmla="*/ 2958613 w 3010130"/>
              <a:gd name="connsiteY21" fmla="*/ 558800 h 1818640"/>
              <a:gd name="connsiteX22" fmla="*/ 2907813 w 3010130"/>
              <a:gd name="connsiteY22" fmla="*/ 426720 h 1818640"/>
              <a:gd name="connsiteX23" fmla="*/ 2867173 w 3010130"/>
              <a:gd name="connsiteY23" fmla="*/ 375920 h 1818640"/>
              <a:gd name="connsiteX24" fmla="*/ 2216933 w 3010130"/>
              <a:gd name="connsiteY24" fmla="*/ 213360 h 1818640"/>
              <a:gd name="connsiteX25" fmla="*/ 2105173 w 3010130"/>
              <a:gd name="connsiteY25" fmla="*/ 193040 h 1818640"/>
              <a:gd name="connsiteX26" fmla="*/ 1993413 w 3010130"/>
              <a:gd name="connsiteY26" fmla="*/ 162560 h 1818640"/>
              <a:gd name="connsiteX27" fmla="*/ 1891813 w 3010130"/>
              <a:gd name="connsiteY27" fmla="*/ 142240 h 1818640"/>
              <a:gd name="connsiteX28" fmla="*/ 1708933 w 3010130"/>
              <a:gd name="connsiteY28" fmla="*/ 91440 h 1818640"/>
              <a:gd name="connsiteX29" fmla="*/ 1587013 w 3010130"/>
              <a:gd name="connsiteY29" fmla="*/ 71120 h 1818640"/>
              <a:gd name="connsiteX30" fmla="*/ 1526053 w 3010130"/>
              <a:gd name="connsiteY30" fmla="*/ 50800 h 1818640"/>
              <a:gd name="connsiteX31" fmla="*/ 1343173 w 3010130"/>
              <a:gd name="connsiteY31" fmla="*/ 30480 h 1818640"/>
              <a:gd name="connsiteX32" fmla="*/ 1251733 w 3010130"/>
              <a:gd name="connsiteY32" fmla="*/ 20320 h 1818640"/>
              <a:gd name="connsiteX33" fmla="*/ 1007893 w 3010130"/>
              <a:gd name="connsiteY33" fmla="*/ 0 h 1818640"/>
              <a:gd name="connsiteX34" fmla="*/ 875813 w 3010130"/>
              <a:gd name="connsiteY34" fmla="*/ 10160 h 1818640"/>
              <a:gd name="connsiteX35" fmla="*/ 652293 w 3010130"/>
              <a:gd name="connsiteY35" fmla="*/ 20320 h 1818640"/>
              <a:gd name="connsiteX36" fmla="*/ 601493 w 3010130"/>
              <a:gd name="connsiteY36" fmla="*/ 50800 h 1818640"/>
              <a:gd name="connsiteX37" fmla="*/ 438933 w 3010130"/>
              <a:gd name="connsiteY37" fmla="*/ 60960 h 181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10130" h="1818640">
                <a:moveTo>
                  <a:pt x="530373" y="71120"/>
                </a:moveTo>
                <a:cubicBezTo>
                  <a:pt x="482960" y="125307"/>
                  <a:pt x="439046" y="182767"/>
                  <a:pt x="388133" y="233680"/>
                </a:cubicBezTo>
                <a:cubicBezTo>
                  <a:pt x="-164274" y="786087"/>
                  <a:pt x="423879" y="156855"/>
                  <a:pt x="52853" y="558800"/>
                </a:cubicBezTo>
                <a:cubicBezTo>
                  <a:pt x="42693" y="599440"/>
                  <a:pt x="29737" y="639482"/>
                  <a:pt x="22373" y="680720"/>
                </a:cubicBezTo>
                <a:cubicBezTo>
                  <a:pt x="-13368" y="880869"/>
                  <a:pt x="-6066" y="1017890"/>
                  <a:pt x="42693" y="1239520"/>
                </a:cubicBezTo>
                <a:cubicBezTo>
                  <a:pt x="61026" y="1322850"/>
                  <a:pt x="120018" y="1353409"/>
                  <a:pt x="174773" y="1402080"/>
                </a:cubicBezTo>
                <a:cubicBezTo>
                  <a:pt x="185512" y="1411626"/>
                  <a:pt x="192233" y="1426484"/>
                  <a:pt x="205253" y="1432560"/>
                </a:cubicBezTo>
                <a:cubicBezTo>
                  <a:pt x="320929" y="1486542"/>
                  <a:pt x="386711" y="1479467"/>
                  <a:pt x="520213" y="1493520"/>
                </a:cubicBezTo>
                <a:cubicBezTo>
                  <a:pt x="668245" y="1546388"/>
                  <a:pt x="650812" y="1533729"/>
                  <a:pt x="784373" y="1605280"/>
                </a:cubicBezTo>
                <a:cubicBezTo>
                  <a:pt x="926235" y="1681278"/>
                  <a:pt x="964521" y="1719084"/>
                  <a:pt x="1119653" y="1767840"/>
                </a:cubicBezTo>
                <a:cubicBezTo>
                  <a:pt x="1284905" y="1819776"/>
                  <a:pt x="1339503" y="1810240"/>
                  <a:pt x="1515893" y="1818640"/>
                </a:cubicBezTo>
                <a:cubicBezTo>
                  <a:pt x="1604463" y="1809317"/>
                  <a:pt x="1750223" y="1801886"/>
                  <a:pt x="1841013" y="1767840"/>
                </a:cubicBezTo>
                <a:cubicBezTo>
                  <a:pt x="2013469" y="1703169"/>
                  <a:pt x="1889208" y="1703337"/>
                  <a:pt x="2074693" y="1666240"/>
                </a:cubicBezTo>
                <a:cubicBezTo>
                  <a:pt x="2236295" y="1633920"/>
                  <a:pt x="2399813" y="1612053"/>
                  <a:pt x="2562373" y="1584960"/>
                </a:cubicBezTo>
                <a:cubicBezTo>
                  <a:pt x="2634291" y="1505851"/>
                  <a:pt x="2696716" y="1448353"/>
                  <a:pt x="2745253" y="1351280"/>
                </a:cubicBezTo>
                <a:cubicBezTo>
                  <a:pt x="2850253" y="1141281"/>
                  <a:pt x="2720432" y="1313777"/>
                  <a:pt x="2836693" y="1127760"/>
                </a:cubicBezTo>
                <a:cubicBezTo>
                  <a:pt x="2850712" y="1105330"/>
                  <a:pt x="2869445" y="1086137"/>
                  <a:pt x="2887493" y="1066800"/>
                </a:cubicBezTo>
                <a:cubicBezTo>
                  <a:pt x="2916904" y="1035288"/>
                  <a:pt x="2959656" y="1013914"/>
                  <a:pt x="2978933" y="975360"/>
                </a:cubicBezTo>
                <a:lnTo>
                  <a:pt x="2999253" y="934720"/>
                </a:lnTo>
                <a:cubicBezTo>
                  <a:pt x="3002640" y="900853"/>
                  <a:pt x="3012915" y="866975"/>
                  <a:pt x="3009413" y="833120"/>
                </a:cubicBezTo>
                <a:cubicBezTo>
                  <a:pt x="3002647" y="767712"/>
                  <a:pt x="2980747" y="704738"/>
                  <a:pt x="2968773" y="640080"/>
                </a:cubicBezTo>
                <a:cubicBezTo>
                  <a:pt x="2963801" y="613232"/>
                  <a:pt x="2963968" y="585574"/>
                  <a:pt x="2958613" y="558800"/>
                </a:cubicBezTo>
                <a:cubicBezTo>
                  <a:pt x="2949303" y="512250"/>
                  <a:pt x="2933423" y="466965"/>
                  <a:pt x="2907813" y="426720"/>
                </a:cubicBezTo>
                <a:cubicBezTo>
                  <a:pt x="2896171" y="408425"/>
                  <a:pt x="2886936" y="384845"/>
                  <a:pt x="2867173" y="375920"/>
                </a:cubicBezTo>
                <a:cubicBezTo>
                  <a:pt x="2651175" y="278373"/>
                  <a:pt x="2450316" y="257119"/>
                  <a:pt x="2216933" y="213360"/>
                </a:cubicBezTo>
                <a:cubicBezTo>
                  <a:pt x="2179717" y="206382"/>
                  <a:pt x="2141703" y="203003"/>
                  <a:pt x="2105173" y="193040"/>
                </a:cubicBezTo>
                <a:cubicBezTo>
                  <a:pt x="2067920" y="182880"/>
                  <a:pt x="2030977" y="171504"/>
                  <a:pt x="1993413" y="162560"/>
                </a:cubicBezTo>
                <a:cubicBezTo>
                  <a:pt x="1959815" y="154560"/>
                  <a:pt x="1925319" y="150617"/>
                  <a:pt x="1891813" y="142240"/>
                </a:cubicBezTo>
                <a:cubicBezTo>
                  <a:pt x="1662674" y="84955"/>
                  <a:pt x="2102827" y="173501"/>
                  <a:pt x="1708933" y="91440"/>
                </a:cubicBezTo>
                <a:cubicBezTo>
                  <a:pt x="1668598" y="83037"/>
                  <a:pt x="1627232" y="80058"/>
                  <a:pt x="1587013" y="71120"/>
                </a:cubicBezTo>
                <a:cubicBezTo>
                  <a:pt x="1566104" y="66474"/>
                  <a:pt x="1547181" y="54321"/>
                  <a:pt x="1526053" y="50800"/>
                </a:cubicBezTo>
                <a:cubicBezTo>
                  <a:pt x="1465552" y="40717"/>
                  <a:pt x="1404133" y="37253"/>
                  <a:pt x="1343173" y="30480"/>
                </a:cubicBezTo>
                <a:cubicBezTo>
                  <a:pt x="1312693" y="27093"/>
                  <a:pt x="1282341" y="22233"/>
                  <a:pt x="1251733" y="20320"/>
                </a:cubicBezTo>
                <a:cubicBezTo>
                  <a:pt x="1061922" y="8457"/>
                  <a:pt x="1143046" y="16894"/>
                  <a:pt x="1007893" y="0"/>
                </a:cubicBezTo>
                <a:lnTo>
                  <a:pt x="875813" y="10160"/>
                </a:lnTo>
                <a:cubicBezTo>
                  <a:pt x="801351" y="14415"/>
                  <a:pt x="726071" y="9390"/>
                  <a:pt x="652293" y="20320"/>
                </a:cubicBezTo>
                <a:cubicBezTo>
                  <a:pt x="632759" y="23214"/>
                  <a:pt x="620367" y="44993"/>
                  <a:pt x="601493" y="50800"/>
                </a:cubicBezTo>
                <a:cubicBezTo>
                  <a:pt x="557551" y="64321"/>
                  <a:pt x="483791" y="60960"/>
                  <a:pt x="438933" y="60960"/>
                </a:cubicBezTo>
              </a:path>
            </a:pathLst>
          </a:custGeom>
          <a:solidFill>
            <a:srgbClr val="7030A0">
              <a:alpha val="11000"/>
            </a:srgbClr>
          </a:solid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0BA8C5-7532-8F1B-4EBD-CBF4213A4F14}"/>
                  </a:ext>
                </a:extLst>
              </p:cNvPr>
              <p:cNvSpPr txBox="1"/>
              <p:nvPr/>
            </p:nvSpPr>
            <p:spPr>
              <a:xfrm>
                <a:off x="1850808" y="3736107"/>
                <a:ext cx="157480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Ω</m:t>
                      </m:r>
                    </m:oMath>
                  </m:oMathPara>
                </a14:m>
                <a:endParaRPr lang="en-US" sz="2400">
                  <a:latin typeface="Inter Light" panose="02000403000000020004"/>
                </a:endParaRPr>
              </a:p>
            </p:txBody>
          </p:sp>
        </mc:Choice>
        <mc:Fallback xmlns="">
          <p:sp>
            <p:nvSpPr>
              <p:cNvPr id="9" name="TextBox 8">
                <a:extLst>
                  <a:ext uri="{FF2B5EF4-FFF2-40B4-BE49-F238E27FC236}">
                    <a16:creationId xmlns:a16="http://schemas.microsoft.com/office/drawing/2014/main" id="{820BA8C5-7532-8F1B-4EBD-CBF4213A4F14}"/>
                  </a:ext>
                </a:extLst>
              </p:cNvPr>
              <p:cNvSpPr txBox="1">
                <a:spLocks noRot="1" noChangeAspect="1" noMove="1" noResize="1" noEditPoints="1" noAdjustHandles="1" noChangeArrowheads="1" noChangeShapeType="1" noTextEdit="1"/>
              </p:cNvSpPr>
              <p:nvPr/>
            </p:nvSpPr>
            <p:spPr>
              <a:xfrm>
                <a:off x="1850808" y="3736107"/>
                <a:ext cx="157480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1E11D9-99AD-B327-013E-3F17EC77C565}"/>
                  </a:ext>
                </a:extLst>
              </p:cNvPr>
              <p:cNvSpPr txBox="1"/>
              <p:nvPr/>
            </p:nvSpPr>
            <p:spPr>
              <a:xfrm>
                <a:off x="6835140" y="4817600"/>
                <a:ext cx="157480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m:rPr>
                          <m:sty m:val="p"/>
                        </m:rPr>
                        <a:rPr lang="en-US" sz="2400" b="0" i="0" smtClean="0">
                          <a:solidFill>
                            <a:srgbClr val="7030A0"/>
                          </a:solidFill>
                          <a:latin typeface="Cambria Math" panose="02040503050406030204" pitchFamily="18" charset="0"/>
                        </a:rPr>
                        <m:t>A</m:t>
                      </m:r>
                    </m:oMath>
                  </m:oMathPara>
                </a14:m>
                <a:endParaRPr lang="en-US" sz="2400">
                  <a:latin typeface="Inter Light" panose="02000403000000020004"/>
                </a:endParaRPr>
              </a:p>
            </p:txBody>
          </p:sp>
        </mc:Choice>
        <mc:Fallback xmlns="">
          <p:sp>
            <p:nvSpPr>
              <p:cNvPr id="10" name="TextBox 9">
                <a:extLst>
                  <a:ext uri="{FF2B5EF4-FFF2-40B4-BE49-F238E27FC236}">
                    <a16:creationId xmlns:a16="http://schemas.microsoft.com/office/drawing/2014/main" id="{C31E11D9-99AD-B327-013E-3F17EC77C565}"/>
                  </a:ext>
                </a:extLst>
              </p:cNvPr>
              <p:cNvSpPr txBox="1">
                <a:spLocks noRot="1" noChangeAspect="1" noMove="1" noResize="1" noEditPoints="1" noAdjustHandles="1" noChangeArrowheads="1" noChangeShapeType="1" noTextEdit="1"/>
              </p:cNvSpPr>
              <p:nvPr/>
            </p:nvSpPr>
            <p:spPr>
              <a:xfrm>
                <a:off x="6835140" y="4817600"/>
                <a:ext cx="1574800" cy="46166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1503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46AC5-594F-984D-E168-4A4C4FEE5C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4A90B5-6954-14A1-E81E-708999CDD7AB}"/>
              </a:ext>
            </a:extLst>
          </p:cNvPr>
          <p:cNvSpPr>
            <a:spLocks noGrp="1"/>
          </p:cNvSpPr>
          <p:nvPr>
            <p:ph type="title"/>
          </p:nvPr>
        </p:nvSpPr>
        <p:spPr/>
        <p:txBody>
          <a:bodyPr/>
          <a:lstStyle/>
          <a:p>
            <a:r>
              <a:rPr lang="en-US" dirty="0"/>
              <a:t>Four Biased Coins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9E7D29-6EBC-2B6C-3E3F-D347F3C5DB76}"/>
                  </a:ext>
                </a:extLst>
              </p:cNvPr>
              <p:cNvSpPr>
                <a:spLocks noGrp="1"/>
              </p:cNvSpPr>
              <p:nvPr>
                <p:ph idx="1"/>
              </p:nvPr>
            </p:nvSpPr>
            <p:spPr/>
            <p:txBody>
              <a:bodyPr/>
              <a:lstStyle/>
              <a:p>
                <a:pPr marL="0" indent="0">
                  <a:buNone/>
                </a:pPr>
                <a:r>
                  <a:rPr lang="en-US" dirty="0"/>
                  <a:t>One common model in engineering applications is the biased coin. Can be used to model, e.g. chance that a system will fail.</a:t>
                </a:r>
              </a:p>
              <a:p>
                <a:pPr marL="0" indent="0">
                  <a:buNone/>
                </a:pPr>
                <a:endParaRPr lang="en-US" sz="2000" dirty="0"/>
              </a:p>
              <a:p>
                <a:pPr marL="0" indent="0">
                  <a:buNone/>
                </a:pPr>
                <a:r>
                  <a:rPr lang="en-US" dirty="0"/>
                  <a:t>Suppose we have a coin where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oMath>
                </a14:m>
                <a:r>
                  <a:rPr lang="en-US" dirty="0"/>
                  <a:t> and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𝑇</m:t>
                        </m:r>
                      </m:e>
                    </m:d>
                    <m:r>
                      <a:rPr lang="en-US" i="1">
                        <a:latin typeface="Cambria Math" panose="02040503050406030204" pitchFamily="18" charset="0"/>
                      </a:rPr>
                      <m:t>=2/3</m:t>
                    </m:r>
                  </m:oMath>
                </a14:m>
                <a:r>
                  <a:rPr lang="en-US" dirty="0"/>
                  <a:t>.</a:t>
                </a:r>
              </a:p>
              <a:p>
                <a:pPr marL="0" indent="0">
                  <a:buNone/>
                </a:pPr>
                <a:endParaRPr lang="en-US" sz="2000" dirty="0"/>
              </a:p>
              <a:p>
                <a:pPr marL="0" indent="0">
                  <a:buNone/>
                </a:pPr>
                <a:r>
                  <a:rPr lang="en-US" dirty="0"/>
                  <a:t>Suppose that our experiment consists of four consecutive flips.</a:t>
                </a:r>
              </a:p>
              <a:p>
                <a:pPr marL="0" indent="0">
                  <a:buNone/>
                </a:pPr>
                <a:endParaRPr lang="en-US" sz="2000" dirty="0"/>
              </a:p>
              <a:p>
                <a:pPr marL="0" indent="0">
                  <a:buNone/>
                </a:pPr>
                <a:r>
                  <a:rPr lang="en-US" dirty="0"/>
                  <a:t>What is the chance that we get HHHH? The chance that we get HTHT?</a:t>
                </a:r>
              </a:p>
            </p:txBody>
          </p:sp>
        </mc:Choice>
        <mc:Fallback xmlns="">
          <p:sp>
            <p:nvSpPr>
              <p:cNvPr id="3" name="Content Placeholder 2">
                <a:extLst>
                  <a:ext uri="{FF2B5EF4-FFF2-40B4-BE49-F238E27FC236}">
                    <a16:creationId xmlns:a16="http://schemas.microsoft.com/office/drawing/2014/main" id="{869E7D29-6EBC-2B6C-3E3F-D347F3C5DB76}"/>
                  </a:ext>
                </a:extLst>
              </p:cNvPr>
              <p:cNvSpPr>
                <a:spLocks noGrp="1" noRot="1" noChangeAspect="1" noMove="1" noResize="1" noEditPoints="1" noAdjustHandles="1" noChangeArrowheads="1" noChangeShapeType="1" noTextEdit="1"/>
              </p:cNvSpPr>
              <p:nvPr>
                <p:ph idx="1"/>
              </p:nvPr>
            </p:nvSpPr>
            <p:spPr>
              <a:blipFill>
                <a:blip r:embed="rId2"/>
                <a:stretch>
                  <a:fillRect l="-796" t="-541"/>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C73BBB48-E8DD-D330-D6C2-B35A5D332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0970" y="1299700"/>
            <a:ext cx="2693670" cy="1389933"/>
          </a:xfrm>
          <a:prstGeom prst="rect">
            <a:avLst/>
          </a:prstGeom>
        </p:spPr>
        <p:style>
          <a:lnRef idx="2">
            <a:schemeClr val="dk1"/>
          </a:lnRef>
          <a:fillRef idx="1">
            <a:schemeClr val="lt1"/>
          </a:fillRef>
          <a:effectRef idx="0">
            <a:schemeClr val="dk1"/>
          </a:effectRef>
          <a:fontRef idx="minor">
            <a:schemeClr val="dk1"/>
          </a:fontRef>
        </p:style>
      </p:pic>
      <p:grpSp>
        <p:nvGrpSpPr>
          <p:cNvPr id="10" name="Group 9">
            <a:extLst>
              <a:ext uri="{FF2B5EF4-FFF2-40B4-BE49-F238E27FC236}">
                <a16:creationId xmlns:a16="http://schemas.microsoft.com/office/drawing/2014/main" id="{F6C59D85-1FCF-1588-A797-9FB0BB9BA606}"/>
              </a:ext>
            </a:extLst>
          </p:cNvPr>
          <p:cNvGrpSpPr/>
          <p:nvPr/>
        </p:nvGrpSpPr>
        <p:grpSpPr>
          <a:xfrm>
            <a:off x="2419350" y="4978400"/>
            <a:ext cx="5332730" cy="1635760"/>
            <a:chOff x="2419350" y="4978400"/>
            <a:chExt cx="5332730" cy="1635760"/>
          </a:xfrm>
        </p:grpSpPr>
        <p:sp>
          <p:nvSpPr>
            <p:cNvPr id="8" name="Freeform: Shape 7">
              <a:extLst>
                <a:ext uri="{FF2B5EF4-FFF2-40B4-BE49-F238E27FC236}">
                  <a16:creationId xmlns:a16="http://schemas.microsoft.com/office/drawing/2014/main" id="{B7E83350-CF59-D87F-0161-81E348BB9AC3}"/>
                </a:ext>
              </a:extLst>
            </p:cNvPr>
            <p:cNvSpPr/>
            <p:nvPr/>
          </p:nvSpPr>
          <p:spPr>
            <a:xfrm>
              <a:off x="3454400" y="4978400"/>
              <a:ext cx="4297680" cy="1635760"/>
            </a:xfrm>
            <a:custGeom>
              <a:avLst/>
              <a:gdLst>
                <a:gd name="connsiteX0" fmla="*/ 152400 w 4297680"/>
                <a:gd name="connsiteY0" fmla="*/ 467360 h 1635760"/>
                <a:gd name="connsiteX1" fmla="*/ 152400 w 4297680"/>
                <a:gd name="connsiteY1" fmla="*/ 467360 h 1635760"/>
                <a:gd name="connsiteX2" fmla="*/ 60960 w 4297680"/>
                <a:gd name="connsiteY2" fmla="*/ 629920 h 1635760"/>
                <a:gd name="connsiteX3" fmla="*/ 30480 w 4297680"/>
                <a:gd name="connsiteY3" fmla="*/ 731520 h 1635760"/>
                <a:gd name="connsiteX4" fmla="*/ 0 w 4297680"/>
                <a:gd name="connsiteY4" fmla="*/ 934720 h 1635760"/>
                <a:gd name="connsiteX5" fmla="*/ 40640 w 4297680"/>
                <a:gd name="connsiteY5" fmla="*/ 1310640 h 1635760"/>
                <a:gd name="connsiteX6" fmla="*/ 71120 w 4297680"/>
                <a:gd name="connsiteY6" fmla="*/ 1391920 h 1635760"/>
                <a:gd name="connsiteX7" fmla="*/ 182880 w 4297680"/>
                <a:gd name="connsiteY7" fmla="*/ 1503680 h 1635760"/>
                <a:gd name="connsiteX8" fmla="*/ 436880 w 4297680"/>
                <a:gd name="connsiteY8" fmla="*/ 1574800 h 1635760"/>
                <a:gd name="connsiteX9" fmla="*/ 833120 w 4297680"/>
                <a:gd name="connsiteY9" fmla="*/ 1605280 h 1635760"/>
                <a:gd name="connsiteX10" fmla="*/ 1280160 w 4297680"/>
                <a:gd name="connsiteY10" fmla="*/ 1635760 h 1635760"/>
                <a:gd name="connsiteX11" fmla="*/ 3149600 w 4297680"/>
                <a:gd name="connsiteY11" fmla="*/ 1625600 h 1635760"/>
                <a:gd name="connsiteX12" fmla="*/ 3474720 w 4297680"/>
                <a:gd name="connsiteY12" fmla="*/ 1584960 h 1635760"/>
                <a:gd name="connsiteX13" fmla="*/ 3830320 w 4297680"/>
                <a:gd name="connsiteY13" fmla="*/ 1503680 h 1635760"/>
                <a:gd name="connsiteX14" fmla="*/ 3952240 w 4297680"/>
                <a:gd name="connsiteY14" fmla="*/ 1442720 h 1635760"/>
                <a:gd name="connsiteX15" fmla="*/ 4053840 w 4297680"/>
                <a:gd name="connsiteY15" fmla="*/ 1402080 h 1635760"/>
                <a:gd name="connsiteX16" fmla="*/ 4114800 w 4297680"/>
                <a:gd name="connsiteY16" fmla="*/ 1330960 h 1635760"/>
                <a:gd name="connsiteX17" fmla="*/ 4206240 w 4297680"/>
                <a:gd name="connsiteY17" fmla="*/ 1178560 h 1635760"/>
                <a:gd name="connsiteX18" fmla="*/ 4236720 w 4297680"/>
                <a:gd name="connsiteY18" fmla="*/ 1097280 h 1635760"/>
                <a:gd name="connsiteX19" fmla="*/ 4297680 w 4297680"/>
                <a:gd name="connsiteY19" fmla="*/ 955040 h 1635760"/>
                <a:gd name="connsiteX20" fmla="*/ 4236720 w 4297680"/>
                <a:gd name="connsiteY20" fmla="*/ 538480 h 1635760"/>
                <a:gd name="connsiteX21" fmla="*/ 4196080 w 4297680"/>
                <a:gd name="connsiteY21" fmla="*/ 487680 h 1635760"/>
                <a:gd name="connsiteX22" fmla="*/ 4023360 w 4297680"/>
                <a:gd name="connsiteY22" fmla="*/ 325120 h 1635760"/>
                <a:gd name="connsiteX23" fmla="*/ 3820160 w 4297680"/>
                <a:gd name="connsiteY23" fmla="*/ 223520 h 1635760"/>
                <a:gd name="connsiteX24" fmla="*/ 3606800 w 4297680"/>
                <a:gd name="connsiteY24" fmla="*/ 132080 h 1635760"/>
                <a:gd name="connsiteX25" fmla="*/ 3200400 w 4297680"/>
                <a:gd name="connsiteY25" fmla="*/ 50800 h 1635760"/>
                <a:gd name="connsiteX26" fmla="*/ 3027680 w 4297680"/>
                <a:gd name="connsiteY26" fmla="*/ 20320 h 1635760"/>
                <a:gd name="connsiteX27" fmla="*/ 2875280 w 4297680"/>
                <a:gd name="connsiteY27" fmla="*/ 10160 h 1635760"/>
                <a:gd name="connsiteX28" fmla="*/ 2763520 w 4297680"/>
                <a:gd name="connsiteY28" fmla="*/ 0 h 1635760"/>
                <a:gd name="connsiteX29" fmla="*/ 1310640 w 4297680"/>
                <a:gd name="connsiteY29" fmla="*/ 20320 h 1635760"/>
                <a:gd name="connsiteX30" fmla="*/ 1036320 w 4297680"/>
                <a:gd name="connsiteY30" fmla="*/ 40640 h 1635760"/>
                <a:gd name="connsiteX31" fmla="*/ 914400 w 4297680"/>
                <a:gd name="connsiteY31" fmla="*/ 50800 h 1635760"/>
                <a:gd name="connsiteX32" fmla="*/ 802640 w 4297680"/>
                <a:gd name="connsiteY32" fmla="*/ 60960 h 1635760"/>
                <a:gd name="connsiteX33" fmla="*/ 690880 w 4297680"/>
                <a:gd name="connsiteY33" fmla="*/ 91440 h 1635760"/>
                <a:gd name="connsiteX34" fmla="*/ 599440 w 4297680"/>
                <a:gd name="connsiteY34" fmla="*/ 111760 h 1635760"/>
                <a:gd name="connsiteX35" fmla="*/ 538480 w 4297680"/>
                <a:gd name="connsiteY35" fmla="*/ 152400 h 1635760"/>
                <a:gd name="connsiteX36" fmla="*/ 375920 w 4297680"/>
                <a:gd name="connsiteY36" fmla="*/ 223520 h 1635760"/>
                <a:gd name="connsiteX37" fmla="*/ 345440 w 4297680"/>
                <a:gd name="connsiteY37" fmla="*/ 254000 h 1635760"/>
                <a:gd name="connsiteX38" fmla="*/ 274320 w 4297680"/>
                <a:gd name="connsiteY38" fmla="*/ 284480 h 1635760"/>
                <a:gd name="connsiteX39" fmla="*/ 254000 w 4297680"/>
                <a:gd name="connsiteY39" fmla="*/ 314960 h 1635760"/>
                <a:gd name="connsiteX40" fmla="*/ 213360 w 4297680"/>
                <a:gd name="connsiteY40" fmla="*/ 335280 h 1635760"/>
                <a:gd name="connsiteX41" fmla="*/ 162560 w 4297680"/>
                <a:gd name="connsiteY41" fmla="*/ 365760 h 1635760"/>
                <a:gd name="connsiteX42" fmla="*/ 142240 w 4297680"/>
                <a:gd name="connsiteY42" fmla="*/ 396240 h 1635760"/>
                <a:gd name="connsiteX43" fmla="*/ 152400 w 4297680"/>
                <a:gd name="connsiteY43" fmla="*/ 467360 h 16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297680" h="1635760">
                  <a:moveTo>
                    <a:pt x="152400" y="467360"/>
                  </a:moveTo>
                  <a:lnTo>
                    <a:pt x="152400" y="467360"/>
                  </a:lnTo>
                  <a:cubicBezTo>
                    <a:pt x="121920" y="521547"/>
                    <a:pt x="87013" y="573471"/>
                    <a:pt x="60960" y="629920"/>
                  </a:cubicBezTo>
                  <a:cubicBezTo>
                    <a:pt x="46143" y="662023"/>
                    <a:pt x="39056" y="697218"/>
                    <a:pt x="30480" y="731520"/>
                  </a:cubicBezTo>
                  <a:cubicBezTo>
                    <a:pt x="7984" y="821503"/>
                    <a:pt x="9163" y="843092"/>
                    <a:pt x="0" y="934720"/>
                  </a:cubicBezTo>
                  <a:cubicBezTo>
                    <a:pt x="8492" y="1049357"/>
                    <a:pt x="7754" y="1192252"/>
                    <a:pt x="40640" y="1310640"/>
                  </a:cubicBezTo>
                  <a:cubicBezTo>
                    <a:pt x="48384" y="1338520"/>
                    <a:pt x="56764" y="1366797"/>
                    <a:pt x="71120" y="1391920"/>
                  </a:cubicBezTo>
                  <a:cubicBezTo>
                    <a:pt x="88094" y="1421625"/>
                    <a:pt x="152359" y="1487522"/>
                    <a:pt x="182880" y="1503680"/>
                  </a:cubicBezTo>
                  <a:cubicBezTo>
                    <a:pt x="247305" y="1537787"/>
                    <a:pt x="369527" y="1564276"/>
                    <a:pt x="436880" y="1574800"/>
                  </a:cubicBezTo>
                  <a:cubicBezTo>
                    <a:pt x="621951" y="1603717"/>
                    <a:pt x="638098" y="1591350"/>
                    <a:pt x="833120" y="1605280"/>
                  </a:cubicBezTo>
                  <a:cubicBezTo>
                    <a:pt x="1371964" y="1643769"/>
                    <a:pt x="704598" y="1610736"/>
                    <a:pt x="1280160" y="1635760"/>
                  </a:cubicBezTo>
                  <a:lnTo>
                    <a:pt x="3149600" y="1625600"/>
                  </a:lnTo>
                  <a:cubicBezTo>
                    <a:pt x="3178744" y="1625167"/>
                    <a:pt x="3428980" y="1594295"/>
                    <a:pt x="3474720" y="1584960"/>
                  </a:cubicBezTo>
                  <a:cubicBezTo>
                    <a:pt x="3593855" y="1560647"/>
                    <a:pt x="3830320" y="1503680"/>
                    <a:pt x="3830320" y="1503680"/>
                  </a:cubicBezTo>
                  <a:cubicBezTo>
                    <a:pt x="3870960" y="1483360"/>
                    <a:pt x="3910876" y="1461522"/>
                    <a:pt x="3952240" y="1442720"/>
                  </a:cubicBezTo>
                  <a:cubicBezTo>
                    <a:pt x="3985446" y="1427626"/>
                    <a:pt x="4023783" y="1422744"/>
                    <a:pt x="4053840" y="1402080"/>
                  </a:cubicBezTo>
                  <a:cubicBezTo>
                    <a:pt x="4079569" y="1384391"/>
                    <a:pt x="4095509" y="1355512"/>
                    <a:pt x="4114800" y="1330960"/>
                  </a:cubicBezTo>
                  <a:cubicBezTo>
                    <a:pt x="4160053" y="1273365"/>
                    <a:pt x="4176645" y="1246206"/>
                    <a:pt x="4206240" y="1178560"/>
                  </a:cubicBezTo>
                  <a:cubicBezTo>
                    <a:pt x="4217838" y="1152050"/>
                    <a:pt x="4224484" y="1123501"/>
                    <a:pt x="4236720" y="1097280"/>
                  </a:cubicBezTo>
                  <a:cubicBezTo>
                    <a:pt x="4304898" y="951185"/>
                    <a:pt x="4256039" y="1100785"/>
                    <a:pt x="4297680" y="955040"/>
                  </a:cubicBezTo>
                  <a:cubicBezTo>
                    <a:pt x="4286858" y="832391"/>
                    <a:pt x="4307843" y="660405"/>
                    <a:pt x="4236720" y="538480"/>
                  </a:cubicBezTo>
                  <a:cubicBezTo>
                    <a:pt x="4225793" y="519749"/>
                    <a:pt x="4210836" y="503571"/>
                    <a:pt x="4196080" y="487680"/>
                  </a:cubicBezTo>
                  <a:cubicBezTo>
                    <a:pt x="4165480" y="454726"/>
                    <a:pt x="4065007" y="354518"/>
                    <a:pt x="4023360" y="325120"/>
                  </a:cubicBezTo>
                  <a:cubicBezTo>
                    <a:pt x="3967882" y="285959"/>
                    <a:pt x="3879475" y="251765"/>
                    <a:pt x="3820160" y="223520"/>
                  </a:cubicBezTo>
                  <a:cubicBezTo>
                    <a:pt x="3727562" y="179426"/>
                    <a:pt x="3707602" y="160081"/>
                    <a:pt x="3606800" y="132080"/>
                  </a:cubicBezTo>
                  <a:cubicBezTo>
                    <a:pt x="3320939" y="52674"/>
                    <a:pt x="3428528" y="86445"/>
                    <a:pt x="3200400" y="50800"/>
                  </a:cubicBezTo>
                  <a:cubicBezTo>
                    <a:pt x="3142638" y="41775"/>
                    <a:pt x="3085691" y="27571"/>
                    <a:pt x="3027680" y="20320"/>
                  </a:cubicBezTo>
                  <a:cubicBezTo>
                    <a:pt x="2977160" y="14005"/>
                    <a:pt x="2926043" y="14065"/>
                    <a:pt x="2875280" y="10160"/>
                  </a:cubicBezTo>
                  <a:cubicBezTo>
                    <a:pt x="2837983" y="7291"/>
                    <a:pt x="2800773" y="3387"/>
                    <a:pt x="2763520" y="0"/>
                  </a:cubicBezTo>
                  <a:lnTo>
                    <a:pt x="1310640" y="20320"/>
                  </a:lnTo>
                  <a:cubicBezTo>
                    <a:pt x="1218975" y="22477"/>
                    <a:pt x="1127740" y="33608"/>
                    <a:pt x="1036320" y="40640"/>
                  </a:cubicBezTo>
                  <a:lnTo>
                    <a:pt x="914400" y="50800"/>
                  </a:lnTo>
                  <a:lnTo>
                    <a:pt x="802640" y="60960"/>
                  </a:lnTo>
                  <a:cubicBezTo>
                    <a:pt x="765387" y="71120"/>
                    <a:pt x="728341" y="82075"/>
                    <a:pt x="690880" y="91440"/>
                  </a:cubicBezTo>
                  <a:cubicBezTo>
                    <a:pt x="660589" y="99013"/>
                    <a:pt x="628430" y="100164"/>
                    <a:pt x="599440" y="111760"/>
                  </a:cubicBezTo>
                  <a:cubicBezTo>
                    <a:pt x="576765" y="120830"/>
                    <a:pt x="560323" y="141478"/>
                    <a:pt x="538480" y="152400"/>
                  </a:cubicBezTo>
                  <a:cubicBezTo>
                    <a:pt x="485579" y="178851"/>
                    <a:pt x="375920" y="223520"/>
                    <a:pt x="375920" y="223520"/>
                  </a:cubicBezTo>
                  <a:cubicBezTo>
                    <a:pt x="365760" y="233680"/>
                    <a:pt x="357132" y="245649"/>
                    <a:pt x="345440" y="254000"/>
                  </a:cubicBezTo>
                  <a:cubicBezTo>
                    <a:pt x="323469" y="269693"/>
                    <a:pt x="299194" y="276189"/>
                    <a:pt x="274320" y="284480"/>
                  </a:cubicBezTo>
                  <a:cubicBezTo>
                    <a:pt x="267547" y="294640"/>
                    <a:pt x="263381" y="307143"/>
                    <a:pt x="254000" y="314960"/>
                  </a:cubicBezTo>
                  <a:cubicBezTo>
                    <a:pt x="242365" y="324656"/>
                    <a:pt x="226600" y="327925"/>
                    <a:pt x="213360" y="335280"/>
                  </a:cubicBezTo>
                  <a:cubicBezTo>
                    <a:pt x="196098" y="344870"/>
                    <a:pt x="179493" y="355600"/>
                    <a:pt x="162560" y="365760"/>
                  </a:cubicBezTo>
                  <a:cubicBezTo>
                    <a:pt x="155787" y="375920"/>
                    <a:pt x="147050" y="385017"/>
                    <a:pt x="142240" y="396240"/>
                  </a:cubicBezTo>
                  <a:cubicBezTo>
                    <a:pt x="116766" y="455678"/>
                    <a:pt x="150707" y="455507"/>
                    <a:pt x="152400" y="467360"/>
                  </a:cubicBezTo>
                  <a:close/>
                </a:path>
              </a:pathLst>
            </a:cu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latin typeface="Consolas" panose="020B0609020204030204" pitchFamily="49" charset="0"/>
                </a:rPr>
                <a:t>HHHH  HHHT  HHTH  HHTT</a:t>
              </a:r>
            </a:p>
            <a:p>
              <a:pPr algn="ctr"/>
              <a:r>
                <a:rPr lang="en-US" sz="2100" dirty="0">
                  <a:solidFill>
                    <a:schemeClr val="tx1"/>
                  </a:solidFill>
                  <a:latin typeface="Consolas" panose="020B0609020204030204" pitchFamily="49" charset="0"/>
                </a:rPr>
                <a:t>HTHH  HTHT  HTTH  HTTT</a:t>
              </a:r>
            </a:p>
            <a:p>
              <a:pPr algn="ctr"/>
              <a:r>
                <a:rPr lang="en-US" sz="2100" dirty="0">
                  <a:solidFill>
                    <a:schemeClr val="tx1"/>
                  </a:solidFill>
                  <a:latin typeface="Consolas" panose="020B0609020204030204" pitchFamily="49" charset="0"/>
                </a:rPr>
                <a:t>THHH  THHT  THTH  THTT</a:t>
              </a:r>
            </a:p>
            <a:p>
              <a:pPr algn="ctr"/>
              <a:r>
                <a:rPr lang="en-US" sz="2100" dirty="0">
                  <a:solidFill>
                    <a:schemeClr val="tx1"/>
                  </a:solidFill>
                  <a:latin typeface="Consolas" panose="020B0609020204030204" pitchFamily="49" charset="0"/>
                </a:rPr>
                <a:t>TTHH  TTHT  TTTH  TTTT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CC935F9-11AA-C0D3-9D58-B450D3B6034A}"/>
                    </a:ext>
                  </a:extLst>
                </p:cNvPr>
                <p:cNvSpPr txBox="1"/>
                <p:nvPr/>
              </p:nvSpPr>
              <p:spPr>
                <a:xfrm>
                  <a:off x="2419350" y="5565447"/>
                  <a:ext cx="10350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Ω</m:t>
                        </m:r>
                        <m:r>
                          <a:rPr lang="en-US" sz="2400" b="0" i="1"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CCC935F9-11AA-C0D3-9D58-B450D3B6034A}"/>
                    </a:ext>
                  </a:extLst>
                </p:cNvPr>
                <p:cNvSpPr txBox="1">
                  <a:spLocks noRot="1" noChangeAspect="1" noMove="1" noResize="1" noEditPoints="1" noAdjustHandles="1" noChangeArrowheads="1" noChangeShapeType="1" noTextEdit="1"/>
                </p:cNvSpPr>
                <p:nvPr/>
              </p:nvSpPr>
              <p:spPr>
                <a:xfrm>
                  <a:off x="2419350" y="5565447"/>
                  <a:ext cx="1035050" cy="461665"/>
                </a:xfrm>
                <a:prstGeom prst="rect">
                  <a:avLst/>
                </a:prstGeom>
                <a:blipFill>
                  <a:blip r:embed="rId4"/>
                  <a:stretch>
                    <a:fillRect/>
                  </a:stretch>
                </a:blipFill>
              </p:spPr>
              <p:txBody>
                <a:bodyPr/>
                <a:lstStyle/>
                <a:p>
                  <a:r>
                    <a:rPr lang="en-US">
                      <a:noFill/>
                    </a:rPr>
                    <a:t> </a:t>
                  </a:r>
                </a:p>
              </p:txBody>
            </p:sp>
          </mc:Fallback>
        </mc:AlternateContent>
      </p:grpSp>
      <p:sp>
        <p:nvSpPr>
          <p:cNvPr id="11" name="Freeform: Shape 10">
            <a:extLst>
              <a:ext uri="{FF2B5EF4-FFF2-40B4-BE49-F238E27FC236}">
                <a16:creationId xmlns:a16="http://schemas.microsoft.com/office/drawing/2014/main" id="{3C3565DA-86B6-84A7-EA8F-10D4AF801AD1}"/>
              </a:ext>
            </a:extLst>
          </p:cNvPr>
          <p:cNvSpPr/>
          <p:nvPr/>
        </p:nvSpPr>
        <p:spPr>
          <a:xfrm>
            <a:off x="3892289" y="5147441"/>
            <a:ext cx="845853" cy="315311"/>
          </a:xfrm>
          <a:custGeom>
            <a:avLst/>
            <a:gdLst>
              <a:gd name="connsiteX0" fmla="*/ 238277 w 845853"/>
              <a:gd name="connsiteY0" fmla="*/ 7883 h 315311"/>
              <a:gd name="connsiteX1" fmla="*/ 238277 w 845853"/>
              <a:gd name="connsiteY1" fmla="*/ 7883 h 315311"/>
              <a:gd name="connsiteX2" fmla="*/ 80621 w 845853"/>
              <a:gd name="connsiteY2" fmla="*/ 86711 h 315311"/>
              <a:gd name="connsiteX3" fmla="*/ 33325 w 845853"/>
              <a:gd name="connsiteY3" fmla="*/ 118242 h 315311"/>
              <a:gd name="connsiteX4" fmla="*/ 9677 w 845853"/>
              <a:gd name="connsiteY4" fmla="*/ 173421 h 315311"/>
              <a:gd name="connsiteX5" fmla="*/ 1794 w 845853"/>
              <a:gd name="connsiteY5" fmla="*/ 220718 h 315311"/>
              <a:gd name="connsiteX6" fmla="*/ 135801 w 845853"/>
              <a:gd name="connsiteY6" fmla="*/ 291662 h 315311"/>
              <a:gd name="connsiteX7" fmla="*/ 261925 w 845853"/>
              <a:gd name="connsiteY7" fmla="*/ 315311 h 315311"/>
              <a:gd name="connsiteX8" fmla="*/ 506290 w 845853"/>
              <a:gd name="connsiteY8" fmla="*/ 307428 h 315311"/>
              <a:gd name="connsiteX9" fmla="*/ 561470 w 845853"/>
              <a:gd name="connsiteY9" fmla="*/ 291662 h 315311"/>
              <a:gd name="connsiteX10" fmla="*/ 790070 w 845853"/>
              <a:gd name="connsiteY10" fmla="*/ 307428 h 315311"/>
              <a:gd name="connsiteX11" fmla="*/ 829483 w 845853"/>
              <a:gd name="connsiteY11" fmla="*/ 299545 h 315311"/>
              <a:gd name="connsiteX12" fmla="*/ 837366 w 845853"/>
              <a:gd name="connsiteY12" fmla="*/ 212835 h 315311"/>
              <a:gd name="connsiteX13" fmla="*/ 727008 w 845853"/>
              <a:gd name="connsiteY13" fmla="*/ 94593 h 315311"/>
              <a:gd name="connsiteX14" fmla="*/ 632414 w 845853"/>
              <a:gd name="connsiteY14" fmla="*/ 47297 h 315311"/>
              <a:gd name="connsiteX15" fmla="*/ 474759 w 845853"/>
              <a:gd name="connsiteY15" fmla="*/ 0 h 315311"/>
              <a:gd name="connsiteX16" fmla="*/ 238277 w 845853"/>
              <a:gd name="connsiteY16" fmla="*/ 7883 h 315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5853" h="315311">
                <a:moveTo>
                  <a:pt x="238277" y="7883"/>
                </a:moveTo>
                <a:lnTo>
                  <a:pt x="238277" y="7883"/>
                </a:lnTo>
                <a:cubicBezTo>
                  <a:pt x="185725" y="34159"/>
                  <a:pt x="132353" y="58855"/>
                  <a:pt x="80621" y="86711"/>
                </a:cubicBezTo>
                <a:cubicBezTo>
                  <a:pt x="63938" y="95694"/>
                  <a:pt x="45323" y="103577"/>
                  <a:pt x="33325" y="118242"/>
                </a:cubicBezTo>
                <a:cubicBezTo>
                  <a:pt x="20653" y="133730"/>
                  <a:pt x="17560" y="155028"/>
                  <a:pt x="9677" y="173421"/>
                </a:cubicBezTo>
                <a:cubicBezTo>
                  <a:pt x="7049" y="189187"/>
                  <a:pt x="-4353" y="205964"/>
                  <a:pt x="1794" y="220718"/>
                </a:cubicBezTo>
                <a:cubicBezTo>
                  <a:pt x="25566" y="277772"/>
                  <a:pt x="87656" y="277502"/>
                  <a:pt x="135801" y="291662"/>
                </a:cubicBezTo>
                <a:cubicBezTo>
                  <a:pt x="222769" y="317241"/>
                  <a:pt x="143329" y="303451"/>
                  <a:pt x="261925" y="315311"/>
                </a:cubicBezTo>
                <a:cubicBezTo>
                  <a:pt x="343380" y="312683"/>
                  <a:pt x="425045" y="313842"/>
                  <a:pt x="506290" y="307428"/>
                </a:cubicBezTo>
                <a:cubicBezTo>
                  <a:pt x="525360" y="305922"/>
                  <a:pt x="542357" y="292458"/>
                  <a:pt x="561470" y="291662"/>
                </a:cubicBezTo>
                <a:cubicBezTo>
                  <a:pt x="593939" y="290309"/>
                  <a:pt x="745018" y="303674"/>
                  <a:pt x="790070" y="307428"/>
                </a:cubicBezTo>
                <a:cubicBezTo>
                  <a:pt x="803208" y="304800"/>
                  <a:pt x="818581" y="307332"/>
                  <a:pt x="829483" y="299545"/>
                </a:cubicBezTo>
                <a:cubicBezTo>
                  <a:pt x="854390" y="281754"/>
                  <a:pt x="845596" y="231647"/>
                  <a:pt x="837366" y="212835"/>
                </a:cubicBezTo>
                <a:cubicBezTo>
                  <a:pt x="812591" y="156207"/>
                  <a:pt x="778512" y="125495"/>
                  <a:pt x="727008" y="94593"/>
                </a:cubicBezTo>
                <a:cubicBezTo>
                  <a:pt x="696779" y="76456"/>
                  <a:pt x="664955" y="60856"/>
                  <a:pt x="632414" y="47297"/>
                </a:cubicBezTo>
                <a:cubicBezTo>
                  <a:pt x="558184" y="16367"/>
                  <a:pt x="546960" y="1805"/>
                  <a:pt x="474759" y="0"/>
                </a:cubicBezTo>
                <a:lnTo>
                  <a:pt x="238277" y="7883"/>
                </a:lnTo>
                <a:close/>
              </a:path>
            </a:pathLst>
          </a:cu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A73B2E3-E73B-AC06-DA78-D79A3694E5A4}"/>
              </a:ext>
            </a:extLst>
          </p:cNvPr>
          <p:cNvSpPr/>
          <p:nvPr/>
        </p:nvSpPr>
        <p:spPr>
          <a:xfrm>
            <a:off x="4774262" y="5466080"/>
            <a:ext cx="763095" cy="345440"/>
          </a:xfrm>
          <a:custGeom>
            <a:avLst/>
            <a:gdLst>
              <a:gd name="connsiteX0" fmla="*/ 275258 w 763095"/>
              <a:gd name="connsiteY0" fmla="*/ 30480 h 345440"/>
              <a:gd name="connsiteX1" fmla="*/ 224458 w 763095"/>
              <a:gd name="connsiteY1" fmla="*/ 50800 h 345440"/>
              <a:gd name="connsiteX2" fmla="*/ 21258 w 763095"/>
              <a:gd name="connsiteY2" fmla="*/ 81280 h 345440"/>
              <a:gd name="connsiteX3" fmla="*/ 11098 w 763095"/>
              <a:gd name="connsiteY3" fmla="*/ 223520 h 345440"/>
              <a:gd name="connsiteX4" fmla="*/ 51738 w 763095"/>
              <a:gd name="connsiteY4" fmla="*/ 254000 h 345440"/>
              <a:gd name="connsiteX5" fmla="*/ 82218 w 763095"/>
              <a:gd name="connsiteY5" fmla="*/ 294640 h 345440"/>
              <a:gd name="connsiteX6" fmla="*/ 112698 w 763095"/>
              <a:gd name="connsiteY6" fmla="*/ 314960 h 345440"/>
              <a:gd name="connsiteX7" fmla="*/ 275258 w 763095"/>
              <a:gd name="connsiteY7" fmla="*/ 345440 h 345440"/>
              <a:gd name="connsiteX8" fmla="*/ 641018 w 763095"/>
              <a:gd name="connsiteY8" fmla="*/ 335280 h 345440"/>
              <a:gd name="connsiteX9" fmla="*/ 691818 w 763095"/>
              <a:gd name="connsiteY9" fmla="*/ 314960 h 345440"/>
              <a:gd name="connsiteX10" fmla="*/ 712138 w 763095"/>
              <a:gd name="connsiteY10" fmla="*/ 284480 h 345440"/>
              <a:gd name="connsiteX11" fmla="*/ 752778 w 763095"/>
              <a:gd name="connsiteY11" fmla="*/ 254000 h 345440"/>
              <a:gd name="connsiteX12" fmla="*/ 762938 w 763095"/>
              <a:gd name="connsiteY12" fmla="*/ 213360 h 345440"/>
              <a:gd name="connsiteX13" fmla="*/ 732458 w 763095"/>
              <a:gd name="connsiteY13" fmla="*/ 50800 h 345440"/>
              <a:gd name="connsiteX14" fmla="*/ 661338 w 763095"/>
              <a:gd name="connsiteY14" fmla="*/ 20320 h 345440"/>
              <a:gd name="connsiteX15" fmla="*/ 610538 w 763095"/>
              <a:gd name="connsiteY15" fmla="*/ 10160 h 345440"/>
              <a:gd name="connsiteX16" fmla="*/ 569898 w 763095"/>
              <a:gd name="connsiteY16" fmla="*/ 0 h 345440"/>
              <a:gd name="connsiteX17" fmla="*/ 356538 w 763095"/>
              <a:gd name="connsiteY17" fmla="*/ 10160 h 345440"/>
              <a:gd name="connsiteX18" fmla="*/ 285418 w 763095"/>
              <a:gd name="connsiteY18" fmla="*/ 20320 h 345440"/>
              <a:gd name="connsiteX19" fmla="*/ 275258 w 763095"/>
              <a:gd name="connsiteY19" fmla="*/ 30480 h 34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3095" h="345440">
                <a:moveTo>
                  <a:pt x="275258" y="30480"/>
                </a:moveTo>
                <a:cubicBezTo>
                  <a:pt x="265098" y="35560"/>
                  <a:pt x="242342" y="47223"/>
                  <a:pt x="224458" y="50800"/>
                </a:cubicBezTo>
                <a:cubicBezTo>
                  <a:pt x="157297" y="64232"/>
                  <a:pt x="21258" y="81280"/>
                  <a:pt x="21258" y="81280"/>
                </a:cubicBezTo>
                <a:cubicBezTo>
                  <a:pt x="10423" y="124621"/>
                  <a:pt x="-14335" y="177740"/>
                  <a:pt x="11098" y="223520"/>
                </a:cubicBezTo>
                <a:cubicBezTo>
                  <a:pt x="19322" y="238322"/>
                  <a:pt x="39764" y="242026"/>
                  <a:pt x="51738" y="254000"/>
                </a:cubicBezTo>
                <a:cubicBezTo>
                  <a:pt x="63712" y="265974"/>
                  <a:pt x="70244" y="282666"/>
                  <a:pt x="82218" y="294640"/>
                </a:cubicBezTo>
                <a:cubicBezTo>
                  <a:pt x="90852" y="303274"/>
                  <a:pt x="101222" y="310787"/>
                  <a:pt x="112698" y="314960"/>
                </a:cubicBezTo>
                <a:cubicBezTo>
                  <a:pt x="169148" y="335487"/>
                  <a:pt x="216440" y="338088"/>
                  <a:pt x="275258" y="345440"/>
                </a:cubicBezTo>
                <a:cubicBezTo>
                  <a:pt x="397178" y="342053"/>
                  <a:pt x="519376" y="344181"/>
                  <a:pt x="641018" y="335280"/>
                </a:cubicBezTo>
                <a:cubicBezTo>
                  <a:pt x="659207" y="333949"/>
                  <a:pt x="676977" y="325560"/>
                  <a:pt x="691818" y="314960"/>
                </a:cubicBezTo>
                <a:cubicBezTo>
                  <a:pt x="701754" y="307863"/>
                  <a:pt x="703504" y="293114"/>
                  <a:pt x="712138" y="284480"/>
                </a:cubicBezTo>
                <a:cubicBezTo>
                  <a:pt x="724112" y="272506"/>
                  <a:pt x="739231" y="264160"/>
                  <a:pt x="752778" y="254000"/>
                </a:cubicBezTo>
                <a:cubicBezTo>
                  <a:pt x="756165" y="240453"/>
                  <a:pt x="764327" y="227254"/>
                  <a:pt x="762938" y="213360"/>
                </a:cubicBezTo>
                <a:cubicBezTo>
                  <a:pt x="757452" y="158503"/>
                  <a:pt x="758135" y="99586"/>
                  <a:pt x="732458" y="50800"/>
                </a:cubicBezTo>
                <a:cubicBezTo>
                  <a:pt x="720445" y="27976"/>
                  <a:pt x="685807" y="28476"/>
                  <a:pt x="661338" y="20320"/>
                </a:cubicBezTo>
                <a:cubicBezTo>
                  <a:pt x="644955" y="14859"/>
                  <a:pt x="627395" y="13906"/>
                  <a:pt x="610538" y="10160"/>
                </a:cubicBezTo>
                <a:cubicBezTo>
                  <a:pt x="596907" y="7131"/>
                  <a:pt x="583445" y="3387"/>
                  <a:pt x="569898" y="0"/>
                </a:cubicBezTo>
                <a:cubicBezTo>
                  <a:pt x="498778" y="3387"/>
                  <a:pt x="427558" y="5087"/>
                  <a:pt x="356538" y="10160"/>
                </a:cubicBezTo>
                <a:cubicBezTo>
                  <a:pt x="332652" y="11866"/>
                  <a:pt x="308355" y="13439"/>
                  <a:pt x="285418" y="20320"/>
                </a:cubicBezTo>
                <a:cubicBezTo>
                  <a:pt x="211423" y="42519"/>
                  <a:pt x="285418" y="25400"/>
                  <a:pt x="275258" y="30480"/>
                </a:cubicBezTo>
                <a:close/>
              </a:path>
            </a:pathLst>
          </a:cu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042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174C4-F1F7-6E6A-B424-99012D0630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7A0134-40BD-B5A4-7CB5-F864B55265AF}"/>
              </a:ext>
            </a:extLst>
          </p:cNvPr>
          <p:cNvSpPr>
            <a:spLocks noGrp="1"/>
          </p:cNvSpPr>
          <p:nvPr>
            <p:ph type="title"/>
          </p:nvPr>
        </p:nvSpPr>
        <p:spPr/>
        <p:txBody>
          <a:bodyPr/>
          <a:lstStyle/>
          <a:p>
            <a:r>
              <a:rPr lang="en-US" dirty="0"/>
              <a:t>Four Biased Coins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57B628-DB56-3BB5-F3D9-60D7AEBA9111}"/>
                  </a:ext>
                </a:extLst>
              </p:cNvPr>
              <p:cNvSpPr>
                <a:spLocks noGrp="1"/>
              </p:cNvSpPr>
              <p:nvPr>
                <p:ph idx="1"/>
              </p:nvPr>
            </p:nvSpPr>
            <p:spPr/>
            <p:txBody>
              <a:bodyPr/>
              <a:lstStyle/>
              <a:p>
                <a:pPr marL="0" indent="0">
                  <a:buNone/>
                </a:pPr>
                <a:r>
                  <a:rPr lang="en-US" dirty="0"/>
                  <a:t>One common model in engineering applications is the biased coin. Can be used to model, e.g. chance that a system will fail.</a:t>
                </a:r>
              </a:p>
              <a:p>
                <a:pPr marL="0" indent="0">
                  <a:buNone/>
                </a:pPr>
                <a:endParaRPr lang="en-US" sz="2000" dirty="0"/>
              </a:p>
              <a:p>
                <a:pPr marL="0" indent="0">
                  <a:buNone/>
                </a:pPr>
                <a:r>
                  <a:rPr lang="en-US" dirty="0"/>
                  <a:t>Suppose we have a coin where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oMath>
                </a14:m>
                <a:r>
                  <a:rPr lang="en-US" dirty="0"/>
                  <a:t> and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𝑇</m:t>
                        </m:r>
                      </m:e>
                    </m:d>
                    <m:r>
                      <a:rPr lang="en-US" i="1">
                        <a:latin typeface="Cambria Math" panose="02040503050406030204" pitchFamily="18" charset="0"/>
                      </a:rPr>
                      <m:t>=2/3</m:t>
                    </m:r>
                  </m:oMath>
                </a14:m>
                <a:r>
                  <a:rPr lang="en-US" dirty="0"/>
                  <a:t>.</a:t>
                </a:r>
              </a:p>
              <a:p>
                <a:pPr marL="0" indent="0">
                  <a:buNone/>
                </a:pPr>
                <a:endParaRPr lang="en-US" sz="2000" dirty="0"/>
              </a:p>
              <a:p>
                <a:pPr marL="0" indent="0">
                  <a:buNone/>
                </a:pPr>
                <a:r>
                  <a:rPr lang="en-US" dirty="0"/>
                  <a:t>Suppose that our experiment consists of four consecutive flips.</a:t>
                </a:r>
              </a:p>
              <a:p>
                <a:pPr marL="0" indent="0">
                  <a:buNone/>
                </a:pPr>
                <a:endParaRPr lang="en-US" sz="2000" dirty="0"/>
              </a:p>
              <a:p>
                <a:pPr marL="0" indent="0">
                  <a:buNone/>
                </a:pPr>
                <a:r>
                  <a:rPr lang="en-US" dirty="0"/>
                  <a:t>What is the chance that we get HHHH? The chance that we get HTHT?</a:t>
                </a:r>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𝐻𝐻𝐻𝐻</m:t>
                        </m:r>
                      </m:e>
                    </m:d>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4</m:t>
                        </m:r>
                      </m:sup>
                    </m:sSup>
                  </m:oMath>
                </a14:m>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𝐻𝑇𝐻𝑇</m:t>
                        </m:r>
                      </m:e>
                    </m:d>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2</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2</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2</m:t>
                        </m:r>
                      </m:sup>
                    </m:sSup>
                  </m:oMath>
                </a14:m>
                <a:endParaRPr lang="en-US" dirty="0"/>
              </a:p>
            </p:txBody>
          </p:sp>
        </mc:Choice>
        <mc:Fallback xmlns="">
          <p:sp>
            <p:nvSpPr>
              <p:cNvPr id="3" name="Content Placeholder 2">
                <a:extLst>
                  <a:ext uri="{FF2B5EF4-FFF2-40B4-BE49-F238E27FC236}">
                    <a16:creationId xmlns:a16="http://schemas.microsoft.com/office/drawing/2014/main" id="{E657B628-DB56-3BB5-F3D9-60D7AEBA9111}"/>
                  </a:ext>
                </a:extLst>
              </p:cNvPr>
              <p:cNvSpPr>
                <a:spLocks noGrp="1" noRot="1" noChangeAspect="1" noMove="1" noResize="1" noEditPoints="1" noAdjustHandles="1" noChangeArrowheads="1" noChangeShapeType="1" noTextEdit="1"/>
              </p:cNvSpPr>
              <p:nvPr>
                <p:ph idx="1"/>
              </p:nvPr>
            </p:nvSpPr>
            <p:spPr>
              <a:blipFill>
                <a:blip r:embed="rId3"/>
                <a:stretch>
                  <a:fillRect l="-849" t="-541"/>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122860D7-7228-F14C-CF7D-4434A5980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0970" y="1299700"/>
            <a:ext cx="2693670" cy="1389933"/>
          </a:xfrm>
          <a:prstGeom prst="rect">
            <a:avLst/>
          </a:prstGeom>
        </p:spPr>
        <p:style>
          <a:lnRef idx="2">
            <a:schemeClr val="dk1"/>
          </a:lnRef>
          <a:fillRef idx="1">
            <a:schemeClr val="lt1"/>
          </a:fillRef>
          <a:effectRef idx="0">
            <a:schemeClr val="dk1"/>
          </a:effectRef>
          <a:fontRef idx="minor">
            <a:schemeClr val="dk1"/>
          </a:fontRef>
        </p:style>
      </p:pic>
      <p:grpSp>
        <p:nvGrpSpPr>
          <p:cNvPr id="10" name="Group 9">
            <a:extLst>
              <a:ext uri="{FF2B5EF4-FFF2-40B4-BE49-F238E27FC236}">
                <a16:creationId xmlns:a16="http://schemas.microsoft.com/office/drawing/2014/main" id="{6A48190A-5E0E-CE9A-AFEE-54338DD0B705}"/>
              </a:ext>
            </a:extLst>
          </p:cNvPr>
          <p:cNvGrpSpPr/>
          <p:nvPr/>
        </p:nvGrpSpPr>
        <p:grpSpPr>
          <a:xfrm>
            <a:off x="2419350" y="4978400"/>
            <a:ext cx="5332730" cy="1635760"/>
            <a:chOff x="2419350" y="4978400"/>
            <a:chExt cx="5332730" cy="1635760"/>
          </a:xfrm>
        </p:grpSpPr>
        <p:sp>
          <p:nvSpPr>
            <p:cNvPr id="8" name="Freeform: Shape 7">
              <a:extLst>
                <a:ext uri="{FF2B5EF4-FFF2-40B4-BE49-F238E27FC236}">
                  <a16:creationId xmlns:a16="http://schemas.microsoft.com/office/drawing/2014/main" id="{508E7340-89CD-196C-8E42-25AEB03B3BD3}"/>
                </a:ext>
              </a:extLst>
            </p:cNvPr>
            <p:cNvSpPr/>
            <p:nvPr/>
          </p:nvSpPr>
          <p:spPr>
            <a:xfrm>
              <a:off x="3454400" y="4978400"/>
              <a:ext cx="4297680" cy="1635760"/>
            </a:xfrm>
            <a:custGeom>
              <a:avLst/>
              <a:gdLst>
                <a:gd name="connsiteX0" fmla="*/ 152400 w 4297680"/>
                <a:gd name="connsiteY0" fmla="*/ 467360 h 1635760"/>
                <a:gd name="connsiteX1" fmla="*/ 152400 w 4297680"/>
                <a:gd name="connsiteY1" fmla="*/ 467360 h 1635760"/>
                <a:gd name="connsiteX2" fmla="*/ 60960 w 4297680"/>
                <a:gd name="connsiteY2" fmla="*/ 629920 h 1635760"/>
                <a:gd name="connsiteX3" fmla="*/ 30480 w 4297680"/>
                <a:gd name="connsiteY3" fmla="*/ 731520 h 1635760"/>
                <a:gd name="connsiteX4" fmla="*/ 0 w 4297680"/>
                <a:gd name="connsiteY4" fmla="*/ 934720 h 1635760"/>
                <a:gd name="connsiteX5" fmla="*/ 40640 w 4297680"/>
                <a:gd name="connsiteY5" fmla="*/ 1310640 h 1635760"/>
                <a:gd name="connsiteX6" fmla="*/ 71120 w 4297680"/>
                <a:gd name="connsiteY6" fmla="*/ 1391920 h 1635760"/>
                <a:gd name="connsiteX7" fmla="*/ 182880 w 4297680"/>
                <a:gd name="connsiteY7" fmla="*/ 1503680 h 1635760"/>
                <a:gd name="connsiteX8" fmla="*/ 436880 w 4297680"/>
                <a:gd name="connsiteY8" fmla="*/ 1574800 h 1635760"/>
                <a:gd name="connsiteX9" fmla="*/ 833120 w 4297680"/>
                <a:gd name="connsiteY9" fmla="*/ 1605280 h 1635760"/>
                <a:gd name="connsiteX10" fmla="*/ 1280160 w 4297680"/>
                <a:gd name="connsiteY10" fmla="*/ 1635760 h 1635760"/>
                <a:gd name="connsiteX11" fmla="*/ 3149600 w 4297680"/>
                <a:gd name="connsiteY11" fmla="*/ 1625600 h 1635760"/>
                <a:gd name="connsiteX12" fmla="*/ 3474720 w 4297680"/>
                <a:gd name="connsiteY12" fmla="*/ 1584960 h 1635760"/>
                <a:gd name="connsiteX13" fmla="*/ 3830320 w 4297680"/>
                <a:gd name="connsiteY13" fmla="*/ 1503680 h 1635760"/>
                <a:gd name="connsiteX14" fmla="*/ 3952240 w 4297680"/>
                <a:gd name="connsiteY14" fmla="*/ 1442720 h 1635760"/>
                <a:gd name="connsiteX15" fmla="*/ 4053840 w 4297680"/>
                <a:gd name="connsiteY15" fmla="*/ 1402080 h 1635760"/>
                <a:gd name="connsiteX16" fmla="*/ 4114800 w 4297680"/>
                <a:gd name="connsiteY16" fmla="*/ 1330960 h 1635760"/>
                <a:gd name="connsiteX17" fmla="*/ 4206240 w 4297680"/>
                <a:gd name="connsiteY17" fmla="*/ 1178560 h 1635760"/>
                <a:gd name="connsiteX18" fmla="*/ 4236720 w 4297680"/>
                <a:gd name="connsiteY18" fmla="*/ 1097280 h 1635760"/>
                <a:gd name="connsiteX19" fmla="*/ 4297680 w 4297680"/>
                <a:gd name="connsiteY19" fmla="*/ 955040 h 1635760"/>
                <a:gd name="connsiteX20" fmla="*/ 4236720 w 4297680"/>
                <a:gd name="connsiteY20" fmla="*/ 538480 h 1635760"/>
                <a:gd name="connsiteX21" fmla="*/ 4196080 w 4297680"/>
                <a:gd name="connsiteY21" fmla="*/ 487680 h 1635760"/>
                <a:gd name="connsiteX22" fmla="*/ 4023360 w 4297680"/>
                <a:gd name="connsiteY22" fmla="*/ 325120 h 1635760"/>
                <a:gd name="connsiteX23" fmla="*/ 3820160 w 4297680"/>
                <a:gd name="connsiteY23" fmla="*/ 223520 h 1635760"/>
                <a:gd name="connsiteX24" fmla="*/ 3606800 w 4297680"/>
                <a:gd name="connsiteY24" fmla="*/ 132080 h 1635760"/>
                <a:gd name="connsiteX25" fmla="*/ 3200400 w 4297680"/>
                <a:gd name="connsiteY25" fmla="*/ 50800 h 1635760"/>
                <a:gd name="connsiteX26" fmla="*/ 3027680 w 4297680"/>
                <a:gd name="connsiteY26" fmla="*/ 20320 h 1635760"/>
                <a:gd name="connsiteX27" fmla="*/ 2875280 w 4297680"/>
                <a:gd name="connsiteY27" fmla="*/ 10160 h 1635760"/>
                <a:gd name="connsiteX28" fmla="*/ 2763520 w 4297680"/>
                <a:gd name="connsiteY28" fmla="*/ 0 h 1635760"/>
                <a:gd name="connsiteX29" fmla="*/ 1310640 w 4297680"/>
                <a:gd name="connsiteY29" fmla="*/ 20320 h 1635760"/>
                <a:gd name="connsiteX30" fmla="*/ 1036320 w 4297680"/>
                <a:gd name="connsiteY30" fmla="*/ 40640 h 1635760"/>
                <a:gd name="connsiteX31" fmla="*/ 914400 w 4297680"/>
                <a:gd name="connsiteY31" fmla="*/ 50800 h 1635760"/>
                <a:gd name="connsiteX32" fmla="*/ 802640 w 4297680"/>
                <a:gd name="connsiteY32" fmla="*/ 60960 h 1635760"/>
                <a:gd name="connsiteX33" fmla="*/ 690880 w 4297680"/>
                <a:gd name="connsiteY33" fmla="*/ 91440 h 1635760"/>
                <a:gd name="connsiteX34" fmla="*/ 599440 w 4297680"/>
                <a:gd name="connsiteY34" fmla="*/ 111760 h 1635760"/>
                <a:gd name="connsiteX35" fmla="*/ 538480 w 4297680"/>
                <a:gd name="connsiteY35" fmla="*/ 152400 h 1635760"/>
                <a:gd name="connsiteX36" fmla="*/ 375920 w 4297680"/>
                <a:gd name="connsiteY36" fmla="*/ 223520 h 1635760"/>
                <a:gd name="connsiteX37" fmla="*/ 345440 w 4297680"/>
                <a:gd name="connsiteY37" fmla="*/ 254000 h 1635760"/>
                <a:gd name="connsiteX38" fmla="*/ 274320 w 4297680"/>
                <a:gd name="connsiteY38" fmla="*/ 284480 h 1635760"/>
                <a:gd name="connsiteX39" fmla="*/ 254000 w 4297680"/>
                <a:gd name="connsiteY39" fmla="*/ 314960 h 1635760"/>
                <a:gd name="connsiteX40" fmla="*/ 213360 w 4297680"/>
                <a:gd name="connsiteY40" fmla="*/ 335280 h 1635760"/>
                <a:gd name="connsiteX41" fmla="*/ 162560 w 4297680"/>
                <a:gd name="connsiteY41" fmla="*/ 365760 h 1635760"/>
                <a:gd name="connsiteX42" fmla="*/ 142240 w 4297680"/>
                <a:gd name="connsiteY42" fmla="*/ 396240 h 1635760"/>
                <a:gd name="connsiteX43" fmla="*/ 152400 w 4297680"/>
                <a:gd name="connsiteY43" fmla="*/ 467360 h 16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297680" h="1635760">
                  <a:moveTo>
                    <a:pt x="152400" y="467360"/>
                  </a:moveTo>
                  <a:lnTo>
                    <a:pt x="152400" y="467360"/>
                  </a:lnTo>
                  <a:cubicBezTo>
                    <a:pt x="121920" y="521547"/>
                    <a:pt x="87013" y="573471"/>
                    <a:pt x="60960" y="629920"/>
                  </a:cubicBezTo>
                  <a:cubicBezTo>
                    <a:pt x="46143" y="662023"/>
                    <a:pt x="39056" y="697218"/>
                    <a:pt x="30480" y="731520"/>
                  </a:cubicBezTo>
                  <a:cubicBezTo>
                    <a:pt x="7984" y="821503"/>
                    <a:pt x="9163" y="843092"/>
                    <a:pt x="0" y="934720"/>
                  </a:cubicBezTo>
                  <a:cubicBezTo>
                    <a:pt x="8492" y="1049357"/>
                    <a:pt x="7754" y="1192252"/>
                    <a:pt x="40640" y="1310640"/>
                  </a:cubicBezTo>
                  <a:cubicBezTo>
                    <a:pt x="48384" y="1338520"/>
                    <a:pt x="56764" y="1366797"/>
                    <a:pt x="71120" y="1391920"/>
                  </a:cubicBezTo>
                  <a:cubicBezTo>
                    <a:pt x="88094" y="1421625"/>
                    <a:pt x="152359" y="1487522"/>
                    <a:pt x="182880" y="1503680"/>
                  </a:cubicBezTo>
                  <a:cubicBezTo>
                    <a:pt x="247305" y="1537787"/>
                    <a:pt x="369527" y="1564276"/>
                    <a:pt x="436880" y="1574800"/>
                  </a:cubicBezTo>
                  <a:cubicBezTo>
                    <a:pt x="621951" y="1603717"/>
                    <a:pt x="638098" y="1591350"/>
                    <a:pt x="833120" y="1605280"/>
                  </a:cubicBezTo>
                  <a:cubicBezTo>
                    <a:pt x="1371964" y="1643769"/>
                    <a:pt x="704598" y="1610736"/>
                    <a:pt x="1280160" y="1635760"/>
                  </a:cubicBezTo>
                  <a:lnTo>
                    <a:pt x="3149600" y="1625600"/>
                  </a:lnTo>
                  <a:cubicBezTo>
                    <a:pt x="3178744" y="1625167"/>
                    <a:pt x="3428980" y="1594295"/>
                    <a:pt x="3474720" y="1584960"/>
                  </a:cubicBezTo>
                  <a:cubicBezTo>
                    <a:pt x="3593855" y="1560647"/>
                    <a:pt x="3830320" y="1503680"/>
                    <a:pt x="3830320" y="1503680"/>
                  </a:cubicBezTo>
                  <a:cubicBezTo>
                    <a:pt x="3870960" y="1483360"/>
                    <a:pt x="3910876" y="1461522"/>
                    <a:pt x="3952240" y="1442720"/>
                  </a:cubicBezTo>
                  <a:cubicBezTo>
                    <a:pt x="3985446" y="1427626"/>
                    <a:pt x="4023783" y="1422744"/>
                    <a:pt x="4053840" y="1402080"/>
                  </a:cubicBezTo>
                  <a:cubicBezTo>
                    <a:pt x="4079569" y="1384391"/>
                    <a:pt x="4095509" y="1355512"/>
                    <a:pt x="4114800" y="1330960"/>
                  </a:cubicBezTo>
                  <a:cubicBezTo>
                    <a:pt x="4160053" y="1273365"/>
                    <a:pt x="4176645" y="1246206"/>
                    <a:pt x="4206240" y="1178560"/>
                  </a:cubicBezTo>
                  <a:cubicBezTo>
                    <a:pt x="4217838" y="1152050"/>
                    <a:pt x="4224484" y="1123501"/>
                    <a:pt x="4236720" y="1097280"/>
                  </a:cubicBezTo>
                  <a:cubicBezTo>
                    <a:pt x="4304898" y="951185"/>
                    <a:pt x="4256039" y="1100785"/>
                    <a:pt x="4297680" y="955040"/>
                  </a:cubicBezTo>
                  <a:cubicBezTo>
                    <a:pt x="4286858" y="832391"/>
                    <a:pt x="4307843" y="660405"/>
                    <a:pt x="4236720" y="538480"/>
                  </a:cubicBezTo>
                  <a:cubicBezTo>
                    <a:pt x="4225793" y="519749"/>
                    <a:pt x="4210836" y="503571"/>
                    <a:pt x="4196080" y="487680"/>
                  </a:cubicBezTo>
                  <a:cubicBezTo>
                    <a:pt x="4165480" y="454726"/>
                    <a:pt x="4065007" y="354518"/>
                    <a:pt x="4023360" y="325120"/>
                  </a:cubicBezTo>
                  <a:cubicBezTo>
                    <a:pt x="3967882" y="285959"/>
                    <a:pt x="3879475" y="251765"/>
                    <a:pt x="3820160" y="223520"/>
                  </a:cubicBezTo>
                  <a:cubicBezTo>
                    <a:pt x="3727562" y="179426"/>
                    <a:pt x="3707602" y="160081"/>
                    <a:pt x="3606800" y="132080"/>
                  </a:cubicBezTo>
                  <a:cubicBezTo>
                    <a:pt x="3320939" y="52674"/>
                    <a:pt x="3428528" y="86445"/>
                    <a:pt x="3200400" y="50800"/>
                  </a:cubicBezTo>
                  <a:cubicBezTo>
                    <a:pt x="3142638" y="41775"/>
                    <a:pt x="3085691" y="27571"/>
                    <a:pt x="3027680" y="20320"/>
                  </a:cubicBezTo>
                  <a:cubicBezTo>
                    <a:pt x="2977160" y="14005"/>
                    <a:pt x="2926043" y="14065"/>
                    <a:pt x="2875280" y="10160"/>
                  </a:cubicBezTo>
                  <a:cubicBezTo>
                    <a:pt x="2837983" y="7291"/>
                    <a:pt x="2800773" y="3387"/>
                    <a:pt x="2763520" y="0"/>
                  </a:cubicBezTo>
                  <a:lnTo>
                    <a:pt x="1310640" y="20320"/>
                  </a:lnTo>
                  <a:cubicBezTo>
                    <a:pt x="1218975" y="22477"/>
                    <a:pt x="1127740" y="33608"/>
                    <a:pt x="1036320" y="40640"/>
                  </a:cubicBezTo>
                  <a:lnTo>
                    <a:pt x="914400" y="50800"/>
                  </a:lnTo>
                  <a:lnTo>
                    <a:pt x="802640" y="60960"/>
                  </a:lnTo>
                  <a:cubicBezTo>
                    <a:pt x="765387" y="71120"/>
                    <a:pt x="728341" y="82075"/>
                    <a:pt x="690880" y="91440"/>
                  </a:cubicBezTo>
                  <a:cubicBezTo>
                    <a:pt x="660589" y="99013"/>
                    <a:pt x="628430" y="100164"/>
                    <a:pt x="599440" y="111760"/>
                  </a:cubicBezTo>
                  <a:cubicBezTo>
                    <a:pt x="576765" y="120830"/>
                    <a:pt x="560323" y="141478"/>
                    <a:pt x="538480" y="152400"/>
                  </a:cubicBezTo>
                  <a:cubicBezTo>
                    <a:pt x="485579" y="178851"/>
                    <a:pt x="375920" y="223520"/>
                    <a:pt x="375920" y="223520"/>
                  </a:cubicBezTo>
                  <a:cubicBezTo>
                    <a:pt x="365760" y="233680"/>
                    <a:pt x="357132" y="245649"/>
                    <a:pt x="345440" y="254000"/>
                  </a:cubicBezTo>
                  <a:cubicBezTo>
                    <a:pt x="323469" y="269693"/>
                    <a:pt x="299194" y="276189"/>
                    <a:pt x="274320" y="284480"/>
                  </a:cubicBezTo>
                  <a:cubicBezTo>
                    <a:pt x="267547" y="294640"/>
                    <a:pt x="263381" y="307143"/>
                    <a:pt x="254000" y="314960"/>
                  </a:cubicBezTo>
                  <a:cubicBezTo>
                    <a:pt x="242365" y="324656"/>
                    <a:pt x="226600" y="327925"/>
                    <a:pt x="213360" y="335280"/>
                  </a:cubicBezTo>
                  <a:cubicBezTo>
                    <a:pt x="196098" y="344870"/>
                    <a:pt x="179493" y="355600"/>
                    <a:pt x="162560" y="365760"/>
                  </a:cubicBezTo>
                  <a:cubicBezTo>
                    <a:pt x="155787" y="375920"/>
                    <a:pt x="147050" y="385017"/>
                    <a:pt x="142240" y="396240"/>
                  </a:cubicBezTo>
                  <a:cubicBezTo>
                    <a:pt x="116766" y="455678"/>
                    <a:pt x="150707" y="455507"/>
                    <a:pt x="152400" y="467360"/>
                  </a:cubicBezTo>
                  <a:close/>
                </a:path>
              </a:pathLst>
            </a:cu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latin typeface="Consolas" panose="020B0609020204030204" pitchFamily="49" charset="0"/>
                </a:rPr>
                <a:t>HHHH  HHHT  HHTH  HHTT</a:t>
              </a:r>
            </a:p>
            <a:p>
              <a:pPr algn="ctr"/>
              <a:r>
                <a:rPr lang="en-US" sz="2100" dirty="0">
                  <a:solidFill>
                    <a:schemeClr val="tx1"/>
                  </a:solidFill>
                  <a:latin typeface="Consolas" panose="020B0609020204030204" pitchFamily="49" charset="0"/>
                </a:rPr>
                <a:t>HTHH  HTHT  HTTH  HTTT</a:t>
              </a:r>
            </a:p>
            <a:p>
              <a:pPr algn="ctr"/>
              <a:r>
                <a:rPr lang="en-US" sz="2100" dirty="0">
                  <a:solidFill>
                    <a:schemeClr val="tx1"/>
                  </a:solidFill>
                  <a:latin typeface="Consolas" panose="020B0609020204030204" pitchFamily="49" charset="0"/>
                </a:rPr>
                <a:t>THHH  THHT  THTH  THTT</a:t>
              </a:r>
            </a:p>
            <a:p>
              <a:pPr algn="ctr"/>
              <a:r>
                <a:rPr lang="en-US" sz="2100" dirty="0">
                  <a:solidFill>
                    <a:schemeClr val="tx1"/>
                  </a:solidFill>
                  <a:latin typeface="Consolas" panose="020B0609020204030204" pitchFamily="49" charset="0"/>
                </a:rPr>
                <a:t>TTHH  TTHT  TTTH  TTTT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7ABB791-3ECB-29CB-AEAF-DA449B9B9320}"/>
                    </a:ext>
                  </a:extLst>
                </p:cNvPr>
                <p:cNvSpPr txBox="1"/>
                <p:nvPr/>
              </p:nvSpPr>
              <p:spPr>
                <a:xfrm>
                  <a:off x="2419350" y="5565447"/>
                  <a:ext cx="10350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Ω</m:t>
                        </m:r>
                        <m:r>
                          <a:rPr lang="en-US" sz="2400" b="0" i="1"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67ABB791-3ECB-29CB-AEAF-DA449B9B9320}"/>
                    </a:ext>
                  </a:extLst>
                </p:cNvPr>
                <p:cNvSpPr txBox="1">
                  <a:spLocks noRot="1" noChangeAspect="1" noMove="1" noResize="1" noEditPoints="1" noAdjustHandles="1" noChangeArrowheads="1" noChangeShapeType="1" noTextEdit="1"/>
                </p:cNvSpPr>
                <p:nvPr/>
              </p:nvSpPr>
              <p:spPr>
                <a:xfrm>
                  <a:off x="2419350" y="5565447"/>
                  <a:ext cx="1035050" cy="461665"/>
                </a:xfrm>
                <a:prstGeom prst="rect">
                  <a:avLst/>
                </a:prstGeom>
                <a:blipFill>
                  <a:blip r:embed="rId5"/>
                  <a:stretch>
                    <a:fillRect/>
                  </a:stretch>
                </a:blipFill>
              </p:spPr>
              <p:txBody>
                <a:bodyPr/>
                <a:lstStyle/>
                <a:p>
                  <a:r>
                    <a:rPr lang="en-US">
                      <a:noFill/>
                    </a:rPr>
                    <a:t> </a:t>
                  </a:r>
                </a:p>
              </p:txBody>
            </p:sp>
          </mc:Fallback>
        </mc:AlternateContent>
      </p:grpSp>
      <p:sp>
        <p:nvSpPr>
          <p:cNvPr id="11" name="Freeform: Shape 10">
            <a:extLst>
              <a:ext uri="{FF2B5EF4-FFF2-40B4-BE49-F238E27FC236}">
                <a16:creationId xmlns:a16="http://schemas.microsoft.com/office/drawing/2014/main" id="{F055A296-D09E-DB42-0A93-E6CA13F93357}"/>
              </a:ext>
            </a:extLst>
          </p:cNvPr>
          <p:cNvSpPr/>
          <p:nvPr/>
        </p:nvSpPr>
        <p:spPr>
          <a:xfrm>
            <a:off x="3892289" y="5147441"/>
            <a:ext cx="845853" cy="315311"/>
          </a:xfrm>
          <a:custGeom>
            <a:avLst/>
            <a:gdLst>
              <a:gd name="connsiteX0" fmla="*/ 238277 w 845853"/>
              <a:gd name="connsiteY0" fmla="*/ 7883 h 315311"/>
              <a:gd name="connsiteX1" fmla="*/ 238277 w 845853"/>
              <a:gd name="connsiteY1" fmla="*/ 7883 h 315311"/>
              <a:gd name="connsiteX2" fmla="*/ 80621 w 845853"/>
              <a:gd name="connsiteY2" fmla="*/ 86711 h 315311"/>
              <a:gd name="connsiteX3" fmla="*/ 33325 w 845853"/>
              <a:gd name="connsiteY3" fmla="*/ 118242 h 315311"/>
              <a:gd name="connsiteX4" fmla="*/ 9677 w 845853"/>
              <a:gd name="connsiteY4" fmla="*/ 173421 h 315311"/>
              <a:gd name="connsiteX5" fmla="*/ 1794 w 845853"/>
              <a:gd name="connsiteY5" fmla="*/ 220718 h 315311"/>
              <a:gd name="connsiteX6" fmla="*/ 135801 w 845853"/>
              <a:gd name="connsiteY6" fmla="*/ 291662 h 315311"/>
              <a:gd name="connsiteX7" fmla="*/ 261925 w 845853"/>
              <a:gd name="connsiteY7" fmla="*/ 315311 h 315311"/>
              <a:gd name="connsiteX8" fmla="*/ 506290 w 845853"/>
              <a:gd name="connsiteY8" fmla="*/ 307428 h 315311"/>
              <a:gd name="connsiteX9" fmla="*/ 561470 w 845853"/>
              <a:gd name="connsiteY9" fmla="*/ 291662 h 315311"/>
              <a:gd name="connsiteX10" fmla="*/ 790070 w 845853"/>
              <a:gd name="connsiteY10" fmla="*/ 307428 h 315311"/>
              <a:gd name="connsiteX11" fmla="*/ 829483 w 845853"/>
              <a:gd name="connsiteY11" fmla="*/ 299545 h 315311"/>
              <a:gd name="connsiteX12" fmla="*/ 837366 w 845853"/>
              <a:gd name="connsiteY12" fmla="*/ 212835 h 315311"/>
              <a:gd name="connsiteX13" fmla="*/ 727008 w 845853"/>
              <a:gd name="connsiteY13" fmla="*/ 94593 h 315311"/>
              <a:gd name="connsiteX14" fmla="*/ 632414 w 845853"/>
              <a:gd name="connsiteY14" fmla="*/ 47297 h 315311"/>
              <a:gd name="connsiteX15" fmla="*/ 474759 w 845853"/>
              <a:gd name="connsiteY15" fmla="*/ 0 h 315311"/>
              <a:gd name="connsiteX16" fmla="*/ 238277 w 845853"/>
              <a:gd name="connsiteY16" fmla="*/ 7883 h 315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5853" h="315311">
                <a:moveTo>
                  <a:pt x="238277" y="7883"/>
                </a:moveTo>
                <a:lnTo>
                  <a:pt x="238277" y="7883"/>
                </a:lnTo>
                <a:cubicBezTo>
                  <a:pt x="185725" y="34159"/>
                  <a:pt x="132353" y="58855"/>
                  <a:pt x="80621" y="86711"/>
                </a:cubicBezTo>
                <a:cubicBezTo>
                  <a:pt x="63938" y="95694"/>
                  <a:pt x="45323" y="103577"/>
                  <a:pt x="33325" y="118242"/>
                </a:cubicBezTo>
                <a:cubicBezTo>
                  <a:pt x="20653" y="133730"/>
                  <a:pt x="17560" y="155028"/>
                  <a:pt x="9677" y="173421"/>
                </a:cubicBezTo>
                <a:cubicBezTo>
                  <a:pt x="7049" y="189187"/>
                  <a:pt x="-4353" y="205964"/>
                  <a:pt x="1794" y="220718"/>
                </a:cubicBezTo>
                <a:cubicBezTo>
                  <a:pt x="25566" y="277772"/>
                  <a:pt x="87656" y="277502"/>
                  <a:pt x="135801" y="291662"/>
                </a:cubicBezTo>
                <a:cubicBezTo>
                  <a:pt x="222769" y="317241"/>
                  <a:pt x="143329" y="303451"/>
                  <a:pt x="261925" y="315311"/>
                </a:cubicBezTo>
                <a:cubicBezTo>
                  <a:pt x="343380" y="312683"/>
                  <a:pt x="425045" y="313842"/>
                  <a:pt x="506290" y="307428"/>
                </a:cubicBezTo>
                <a:cubicBezTo>
                  <a:pt x="525360" y="305922"/>
                  <a:pt x="542357" y="292458"/>
                  <a:pt x="561470" y="291662"/>
                </a:cubicBezTo>
                <a:cubicBezTo>
                  <a:pt x="593939" y="290309"/>
                  <a:pt x="745018" y="303674"/>
                  <a:pt x="790070" y="307428"/>
                </a:cubicBezTo>
                <a:cubicBezTo>
                  <a:pt x="803208" y="304800"/>
                  <a:pt x="818581" y="307332"/>
                  <a:pt x="829483" y="299545"/>
                </a:cubicBezTo>
                <a:cubicBezTo>
                  <a:pt x="854390" y="281754"/>
                  <a:pt x="845596" y="231647"/>
                  <a:pt x="837366" y="212835"/>
                </a:cubicBezTo>
                <a:cubicBezTo>
                  <a:pt x="812591" y="156207"/>
                  <a:pt x="778512" y="125495"/>
                  <a:pt x="727008" y="94593"/>
                </a:cubicBezTo>
                <a:cubicBezTo>
                  <a:pt x="696779" y="76456"/>
                  <a:pt x="664955" y="60856"/>
                  <a:pt x="632414" y="47297"/>
                </a:cubicBezTo>
                <a:cubicBezTo>
                  <a:pt x="558184" y="16367"/>
                  <a:pt x="546960" y="1805"/>
                  <a:pt x="474759" y="0"/>
                </a:cubicBezTo>
                <a:lnTo>
                  <a:pt x="238277" y="7883"/>
                </a:lnTo>
                <a:close/>
              </a:path>
            </a:pathLst>
          </a:cu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FEB5889-5E8F-4BC0-E624-4D1066597F86}"/>
              </a:ext>
            </a:extLst>
          </p:cNvPr>
          <p:cNvSpPr/>
          <p:nvPr/>
        </p:nvSpPr>
        <p:spPr>
          <a:xfrm>
            <a:off x="4774262" y="5466080"/>
            <a:ext cx="763095" cy="345440"/>
          </a:xfrm>
          <a:custGeom>
            <a:avLst/>
            <a:gdLst>
              <a:gd name="connsiteX0" fmla="*/ 275258 w 763095"/>
              <a:gd name="connsiteY0" fmla="*/ 30480 h 345440"/>
              <a:gd name="connsiteX1" fmla="*/ 224458 w 763095"/>
              <a:gd name="connsiteY1" fmla="*/ 50800 h 345440"/>
              <a:gd name="connsiteX2" fmla="*/ 21258 w 763095"/>
              <a:gd name="connsiteY2" fmla="*/ 81280 h 345440"/>
              <a:gd name="connsiteX3" fmla="*/ 11098 w 763095"/>
              <a:gd name="connsiteY3" fmla="*/ 223520 h 345440"/>
              <a:gd name="connsiteX4" fmla="*/ 51738 w 763095"/>
              <a:gd name="connsiteY4" fmla="*/ 254000 h 345440"/>
              <a:gd name="connsiteX5" fmla="*/ 82218 w 763095"/>
              <a:gd name="connsiteY5" fmla="*/ 294640 h 345440"/>
              <a:gd name="connsiteX6" fmla="*/ 112698 w 763095"/>
              <a:gd name="connsiteY6" fmla="*/ 314960 h 345440"/>
              <a:gd name="connsiteX7" fmla="*/ 275258 w 763095"/>
              <a:gd name="connsiteY7" fmla="*/ 345440 h 345440"/>
              <a:gd name="connsiteX8" fmla="*/ 641018 w 763095"/>
              <a:gd name="connsiteY8" fmla="*/ 335280 h 345440"/>
              <a:gd name="connsiteX9" fmla="*/ 691818 w 763095"/>
              <a:gd name="connsiteY9" fmla="*/ 314960 h 345440"/>
              <a:gd name="connsiteX10" fmla="*/ 712138 w 763095"/>
              <a:gd name="connsiteY10" fmla="*/ 284480 h 345440"/>
              <a:gd name="connsiteX11" fmla="*/ 752778 w 763095"/>
              <a:gd name="connsiteY11" fmla="*/ 254000 h 345440"/>
              <a:gd name="connsiteX12" fmla="*/ 762938 w 763095"/>
              <a:gd name="connsiteY12" fmla="*/ 213360 h 345440"/>
              <a:gd name="connsiteX13" fmla="*/ 732458 w 763095"/>
              <a:gd name="connsiteY13" fmla="*/ 50800 h 345440"/>
              <a:gd name="connsiteX14" fmla="*/ 661338 w 763095"/>
              <a:gd name="connsiteY14" fmla="*/ 20320 h 345440"/>
              <a:gd name="connsiteX15" fmla="*/ 610538 w 763095"/>
              <a:gd name="connsiteY15" fmla="*/ 10160 h 345440"/>
              <a:gd name="connsiteX16" fmla="*/ 569898 w 763095"/>
              <a:gd name="connsiteY16" fmla="*/ 0 h 345440"/>
              <a:gd name="connsiteX17" fmla="*/ 356538 w 763095"/>
              <a:gd name="connsiteY17" fmla="*/ 10160 h 345440"/>
              <a:gd name="connsiteX18" fmla="*/ 285418 w 763095"/>
              <a:gd name="connsiteY18" fmla="*/ 20320 h 345440"/>
              <a:gd name="connsiteX19" fmla="*/ 275258 w 763095"/>
              <a:gd name="connsiteY19" fmla="*/ 30480 h 34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3095" h="345440">
                <a:moveTo>
                  <a:pt x="275258" y="30480"/>
                </a:moveTo>
                <a:cubicBezTo>
                  <a:pt x="265098" y="35560"/>
                  <a:pt x="242342" y="47223"/>
                  <a:pt x="224458" y="50800"/>
                </a:cubicBezTo>
                <a:cubicBezTo>
                  <a:pt x="157297" y="64232"/>
                  <a:pt x="21258" y="81280"/>
                  <a:pt x="21258" y="81280"/>
                </a:cubicBezTo>
                <a:cubicBezTo>
                  <a:pt x="10423" y="124621"/>
                  <a:pt x="-14335" y="177740"/>
                  <a:pt x="11098" y="223520"/>
                </a:cubicBezTo>
                <a:cubicBezTo>
                  <a:pt x="19322" y="238322"/>
                  <a:pt x="39764" y="242026"/>
                  <a:pt x="51738" y="254000"/>
                </a:cubicBezTo>
                <a:cubicBezTo>
                  <a:pt x="63712" y="265974"/>
                  <a:pt x="70244" y="282666"/>
                  <a:pt x="82218" y="294640"/>
                </a:cubicBezTo>
                <a:cubicBezTo>
                  <a:pt x="90852" y="303274"/>
                  <a:pt x="101222" y="310787"/>
                  <a:pt x="112698" y="314960"/>
                </a:cubicBezTo>
                <a:cubicBezTo>
                  <a:pt x="169148" y="335487"/>
                  <a:pt x="216440" y="338088"/>
                  <a:pt x="275258" y="345440"/>
                </a:cubicBezTo>
                <a:cubicBezTo>
                  <a:pt x="397178" y="342053"/>
                  <a:pt x="519376" y="344181"/>
                  <a:pt x="641018" y="335280"/>
                </a:cubicBezTo>
                <a:cubicBezTo>
                  <a:pt x="659207" y="333949"/>
                  <a:pt x="676977" y="325560"/>
                  <a:pt x="691818" y="314960"/>
                </a:cubicBezTo>
                <a:cubicBezTo>
                  <a:pt x="701754" y="307863"/>
                  <a:pt x="703504" y="293114"/>
                  <a:pt x="712138" y="284480"/>
                </a:cubicBezTo>
                <a:cubicBezTo>
                  <a:pt x="724112" y="272506"/>
                  <a:pt x="739231" y="264160"/>
                  <a:pt x="752778" y="254000"/>
                </a:cubicBezTo>
                <a:cubicBezTo>
                  <a:pt x="756165" y="240453"/>
                  <a:pt x="764327" y="227254"/>
                  <a:pt x="762938" y="213360"/>
                </a:cubicBezTo>
                <a:cubicBezTo>
                  <a:pt x="757452" y="158503"/>
                  <a:pt x="758135" y="99586"/>
                  <a:pt x="732458" y="50800"/>
                </a:cubicBezTo>
                <a:cubicBezTo>
                  <a:pt x="720445" y="27976"/>
                  <a:pt x="685807" y="28476"/>
                  <a:pt x="661338" y="20320"/>
                </a:cubicBezTo>
                <a:cubicBezTo>
                  <a:pt x="644955" y="14859"/>
                  <a:pt x="627395" y="13906"/>
                  <a:pt x="610538" y="10160"/>
                </a:cubicBezTo>
                <a:cubicBezTo>
                  <a:pt x="596907" y="7131"/>
                  <a:pt x="583445" y="3387"/>
                  <a:pt x="569898" y="0"/>
                </a:cubicBezTo>
                <a:cubicBezTo>
                  <a:pt x="498778" y="3387"/>
                  <a:pt x="427558" y="5087"/>
                  <a:pt x="356538" y="10160"/>
                </a:cubicBezTo>
                <a:cubicBezTo>
                  <a:pt x="332652" y="11866"/>
                  <a:pt x="308355" y="13439"/>
                  <a:pt x="285418" y="20320"/>
                </a:cubicBezTo>
                <a:cubicBezTo>
                  <a:pt x="211423" y="42519"/>
                  <a:pt x="285418" y="25400"/>
                  <a:pt x="275258" y="30480"/>
                </a:cubicBezTo>
                <a:close/>
              </a:path>
            </a:pathLst>
          </a:cu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diagram&#10;&#10;Description automatically generated">
            <a:extLst>
              <a:ext uri="{FF2B5EF4-FFF2-40B4-BE49-F238E27FC236}">
                <a16:creationId xmlns:a16="http://schemas.microsoft.com/office/drawing/2014/main" id="{20931765-442F-02C4-9230-616A43F549A6}"/>
              </a:ext>
            </a:extLst>
          </p:cNvPr>
          <p:cNvPicPr>
            <a:picLocks noChangeAspect="1"/>
          </p:cNvPicPr>
          <p:nvPr/>
        </p:nvPicPr>
        <p:blipFill>
          <a:blip r:embed="rId6"/>
          <a:stretch>
            <a:fillRect/>
          </a:stretch>
        </p:blipFill>
        <p:spPr>
          <a:xfrm>
            <a:off x="10095549" y="4300683"/>
            <a:ext cx="1364931" cy="2313477"/>
          </a:xfrm>
          <a:prstGeom prst="rect">
            <a:avLst/>
          </a:prstGeom>
        </p:spPr>
      </p:pic>
      <p:sp>
        <p:nvSpPr>
          <p:cNvPr id="6" name="TextBox 5">
            <a:extLst>
              <a:ext uri="{FF2B5EF4-FFF2-40B4-BE49-F238E27FC236}">
                <a16:creationId xmlns:a16="http://schemas.microsoft.com/office/drawing/2014/main" id="{83620C23-9133-C501-967E-5FA7B5DA4A4C}"/>
              </a:ext>
            </a:extLst>
          </p:cNvPr>
          <p:cNvSpPr txBox="1"/>
          <p:nvPr/>
        </p:nvSpPr>
        <p:spPr>
          <a:xfrm>
            <a:off x="7943888" y="6248329"/>
            <a:ext cx="2433917" cy="461665"/>
          </a:xfrm>
          <a:prstGeom prst="rect">
            <a:avLst/>
          </a:prstGeom>
          <a:noFill/>
        </p:spPr>
        <p:txBody>
          <a:bodyPr wrap="square" rtlCol="0">
            <a:spAutoFit/>
          </a:bodyPr>
          <a:lstStyle/>
          <a:p>
            <a:pPr algn="l"/>
            <a:r>
              <a:rPr lang="en-US" sz="2400" dirty="0">
                <a:latin typeface="Inter Light" panose="02000403000000020004"/>
              </a:rPr>
              <a:t>Non-uniform!</a:t>
            </a:r>
          </a:p>
        </p:txBody>
      </p:sp>
    </p:spTree>
    <p:extLst>
      <p:ext uri="{BB962C8B-B14F-4D97-AF65-F5344CB8AC3E}">
        <p14:creationId xmlns:p14="http://schemas.microsoft.com/office/powerpoint/2010/main" val="745614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38D65B3-F25D-D932-A553-F6C43ADF4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148B3C-3E3B-D3B5-5C77-B0CC5A9791AC}"/>
              </a:ext>
            </a:extLst>
          </p:cNvPr>
          <p:cNvSpPr>
            <a:spLocks noGrp="1"/>
          </p:cNvSpPr>
          <p:nvPr>
            <p:ph type="title"/>
          </p:nvPr>
        </p:nvSpPr>
        <p:spPr/>
        <p:txBody>
          <a:bodyPr/>
          <a:lstStyle/>
          <a:p>
            <a:r>
              <a:rPr lang="en-US" dirty="0"/>
              <a:t>Four Biased Coins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071613-4990-7D88-197B-BF0784020805}"/>
                  </a:ext>
                </a:extLst>
              </p:cNvPr>
              <p:cNvSpPr>
                <a:spLocks noGrp="1"/>
              </p:cNvSpPr>
              <p:nvPr>
                <p:ph idx="1"/>
              </p:nvPr>
            </p:nvSpPr>
            <p:spPr/>
            <p:txBody>
              <a:bodyPr/>
              <a:lstStyle/>
              <a:p>
                <a:pPr marL="0" indent="0">
                  <a:buNone/>
                </a:pPr>
                <a:r>
                  <a:rPr lang="en-US" dirty="0"/>
                  <a:t>One common model in engineering applications is the biased coin. Can be used to model, e.g. chance that a system will fail.</a:t>
                </a:r>
              </a:p>
              <a:p>
                <a:pPr marL="0" indent="0">
                  <a:buNone/>
                </a:pPr>
                <a:endParaRPr lang="en-US" sz="2000" dirty="0"/>
              </a:p>
              <a:p>
                <a:pPr marL="0" indent="0">
                  <a:buNone/>
                </a:pPr>
                <a:r>
                  <a:rPr lang="en-US" dirty="0"/>
                  <a:t>Suppose we have a coin where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oMath>
                </a14:m>
                <a:r>
                  <a:rPr lang="en-US" dirty="0"/>
                  <a:t> and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𝑇</m:t>
                        </m:r>
                      </m:e>
                    </m:d>
                    <m:r>
                      <a:rPr lang="en-US" i="1">
                        <a:latin typeface="Cambria Math" panose="02040503050406030204" pitchFamily="18" charset="0"/>
                      </a:rPr>
                      <m:t>=2/3</m:t>
                    </m:r>
                  </m:oMath>
                </a14:m>
                <a:r>
                  <a:rPr lang="en-US" dirty="0"/>
                  <a:t>.</a:t>
                </a:r>
              </a:p>
              <a:p>
                <a:pPr marL="0" indent="0">
                  <a:buNone/>
                </a:pPr>
                <a:endParaRPr lang="en-US" sz="2000" dirty="0"/>
              </a:p>
              <a:p>
                <a:pPr marL="0" indent="0">
                  <a:buNone/>
                </a:pPr>
                <a:r>
                  <a:rPr lang="en-US" dirty="0"/>
                  <a:t>Suppose that our experiment consists of four consecutive flips.</a:t>
                </a:r>
              </a:p>
              <a:p>
                <a:pPr marL="0" indent="0">
                  <a:buNone/>
                </a:pPr>
                <a:endParaRPr lang="en-US" sz="2000" dirty="0"/>
              </a:p>
              <a:p>
                <a:pPr marL="101600" indent="0">
                  <a:buNone/>
                </a:pPr>
                <a:r>
                  <a:rPr lang="en-US" dirty="0"/>
                  <a:t>What is the chance </a:t>
                </a:r>
                <a14:m>
                  <m:oMath xmlns:m="http://schemas.openxmlformats.org/officeDocument/2006/math">
                    <m:r>
                      <a:rPr lang="en-US" b="1" i="1" smtClean="0">
                        <a:latin typeface="Cambria Math" panose="02040503050406030204" pitchFamily="18" charset="0"/>
                      </a:rPr>
                      <m:t>𝑷</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r>
                              <a:rPr lang="en-US" b="0" i="1" smtClean="0">
                                <a:latin typeface="Cambria Math" panose="02040503050406030204" pitchFamily="18" charset="0"/>
                              </a:rPr>
                              <m:t>𝐻</m:t>
                            </m:r>
                          </m:sub>
                        </m:sSub>
                      </m:e>
                    </m:d>
                  </m:oMath>
                </a14:m>
                <a:r>
                  <a:rPr lang="en-US" dirty="0"/>
                  <a:t> that we have two heads?</a:t>
                </a:r>
              </a:p>
            </p:txBody>
          </p:sp>
        </mc:Choice>
        <mc:Fallback xmlns="">
          <p:sp>
            <p:nvSpPr>
              <p:cNvPr id="3" name="Content Placeholder 2">
                <a:extLst>
                  <a:ext uri="{FF2B5EF4-FFF2-40B4-BE49-F238E27FC236}">
                    <a16:creationId xmlns:a16="http://schemas.microsoft.com/office/drawing/2014/main" id="{64071613-4990-7D88-197B-BF0784020805}"/>
                  </a:ext>
                </a:extLst>
              </p:cNvPr>
              <p:cNvSpPr>
                <a:spLocks noGrp="1" noRot="1" noChangeAspect="1" noMove="1" noResize="1" noEditPoints="1" noAdjustHandles="1" noChangeArrowheads="1" noChangeShapeType="1" noTextEdit="1"/>
              </p:cNvSpPr>
              <p:nvPr>
                <p:ph idx="1"/>
              </p:nvPr>
            </p:nvSpPr>
            <p:spPr>
              <a:blipFill>
                <a:blip r:embed="rId3"/>
                <a:stretch>
                  <a:fillRect l="-796" t="-541"/>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170BCBE9-BABC-A0C1-7DDE-12013874DB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0970" y="1299700"/>
            <a:ext cx="2693670" cy="1389933"/>
          </a:xfrm>
          <a:prstGeom prst="rect">
            <a:avLst/>
          </a:prstGeom>
        </p:spPr>
        <p:style>
          <a:lnRef idx="2">
            <a:schemeClr val="dk1"/>
          </a:lnRef>
          <a:fillRef idx="1">
            <a:schemeClr val="lt1"/>
          </a:fillRef>
          <a:effectRef idx="0">
            <a:schemeClr val="dk1"/>
          </a:effectRef>
          <a:fontRef idx="minor">
            <a:schemeClr val="dk1"/>
          </a:fontRef>
        </p:style>
      </p:pic>
      <p:grpSp>
        <p:nvGrpSpPr>
          <p:cNvPr id="10" name="Group 9">
            <a:extLst>
              <a:ext uri="{FF2B5EF4-FFF2-40B4-BE49-F238E27FC236}">
                <a16:creationId xmlns:a16="http://schemas.microsoft.com/office/drawing/2014/main" id="{C4C3D1D8-FB8E-DB9A-DBBF-FA87A8381541}"/>
              </a:ext>
            </a:extLst>
          </p:cNvPr>
          <p:cNvGrpSpPr/>
          <p:nvPr/>
        </p:nvGrpSpPr>
        <p:grpSpPr>
          <a:xfrm>
            <a:off x="2419350" y="4978400"/>
            <a:ext cx="5332730" cy="1635760"/>
            <a:chOff x="2419350" y="4978400"/>
            <a:chExt cx="5332730" cy="1635760"/>
          </a:xfrm>
        </p:grpSpPr>
        <p:sp>
          <p:nvSpPr>
            <p:cNvPr id="8" name="Freeform: Shape 7">
              <a:extLst>
                <a:ext uri="{FF2B5EF4-FFF2-40B4-BE49-F238E27FC236}">
                  <a16:creationId xmlns:a16="http://schemas.microsoft.com/office/drawing/2014/main" id="{68D762C2-1C79-B691-1223-AA74998C8043}"/>
                </a:ext>
              </a:extLst>
            </p:cNvPr>
            <p:cNvSpPr/>
            <p:nvPr/>
          </p:nvSpPr>
          <p:spPr>
            <a:xfrm>
              <a:off x="3454400" y="4978400"/>
              <a:ext cx="4297680" cy="1635760"/>
            </a:xfrm>
            <a:custGeom>
              <a:avLst/>
              <a:gdLst>
                <a:gd name="connsiteX0" fmla="*/ 152400 w 4297680"/>
                <a:gd name="connsiteY0" fmla="*/ 467360 h 1635760"/>
                <a:gd name="connsiteX1" fmla="*/ 152400 w 4297680"/>
                <a:gd name="connsiteY1" fmla="*/ 467360 h 1635760"/>
                <a:gd name="connsiteX2" fmla="*/ 60960 w 4297680"/>
                <a:gd name="connsiteY2" fmla="*/ 629920 h 1635760"/>
                <a:gd name="connsiteX3" fmla="*/ 30480 w 4297680"/>
                <a:gd name="connsiteY3" fmla="*/ 731520 h 1635760"/>
                <a:gd name="connsiteX4" fmla="*/ 0 w 4297680"/>
                <a:gd name="connsiteY4" fmla="*/ 934720 h 1635760"/>
                <a:gd name="connsiteX5" fmla="*/ 40640 w 4297680"/>
                <a:gd name="connsiteY5" fmla="*/ 1310640 h 1635760"/>
                <a:gd name="connsiteX6" fmla="*/ 71120 w 4297680"/>
                <a:gd name="connsiteY6" fmla="*/ 1391920 h 1635760"/>
                <a:gd name="connsiteX7" fmla="*/ 182880 w 4297680"/>
                <a:gd name="connsiteY7" fmla="*/ 1503680 h 1635760"/>
                <a:gd name="connsiteX8" fmla="*/ 436880 w 4297680"/>
                <a:gd name="connsiteY8" fmla="*/ 1574800 h 1635760"/>
                <a:gd name="connsiteX9" fmla="*/ 833120 w 4297680"/>
                <a:gd name="connsiteY9" fmla="*/ 1605280 h 1635760"/>
                <a:gd name="connsiteX10" fmla="*/ 1280160 w 4297680"/>
                <a:gd name="connsiteY10" fmla="*/ 1635760 h 1635760"/>
                <a:gd name="connsiteX11" fmla="*/ 3149600 w 4297680"/>
                <a:gd name="connsiteY11" fmla="*/ 1625600 h 1635760"/>
                <a:gd name="connsiteX12" fmla="*/ 3474720 w 4297680"/>
                <a:gd name="connsiteY12" fmla="*/ 1584960 h 1635760"/>
                <a:gd name="connsiteX13" fmla="*/ 3830320 w 4297680"/>
                <a:gd name="connsiteY13" fmla="*/ 1503680 h 1635760"/>
                <a:gd name="connsiteX14" fmla="*/ 3952240 w 4297680"/>
                <a:gd name="connsiteY14" fmla="*/ 1442720 h 1635760"/>
                <a:gd name="connsiteX15" fmla="*/ 4053840 w 4297680"/>
                <a:gd name="connsiteY15" fmla="*/ 1402080 h 1635760"/>
                <a:gd name="connsiteX16" fmla="*/ 4114800 w 4297680"/>
                <a:gd name="connsiteY16" fmla="*/ 1330960 h 1635760"/>
                <a:gd name="connsiteX17" fmla="*/ 4206240 w 4297680"/>
                <a:gd name="connsiteY17" fmla="*/ 1178560 h 1635760"/>
                <a:gd name="connsiteX18" fmla="*/ 4236720 w 4297680"/>
                <a:gd name="connsiteY18" fmla="*/ 1097280 h 1635760"/>
                <a:gd name="connsiteX19" fmla="*/ 4297680 w 4297680"/>
                <a:gd name="connsiteY19" fmla="*/ 955040 h 1635760"/>
                <a:gd name="connsiteX20" fmla="*/ 4236720 w 4297680"/>
                <a:gd name="connsiteY20" fmla="*/ 538480 h 1635760"/>
                <a:gd name="connsiteX21" fmla="*/ 4196080 w 4297680"/>
                <a:gd name="connsiteY21" fmla="*/ 487680 h 1635760"/>
                <a:gd name="connsiteX22" fmla="*/ 4023360 w 4297680"/>
                <a:gd name="connsiteY22" fmla="*/ 325120 h 1635760"/>
                <a:gd name="connsiteX23" fmla="*/ 3820160 w 4297680"/>
                <a:gd name="connsiteY23" fmla="*/ 223520 h 1635760"/>
                <a:gd name="connsiteX24" fmla="*/ 3606800 w 4297680"/>
                <a:gd name="connsiteY24" fmla="*/ 132080 h 1635760"/>
                <a:gd name="connsiteX25" fmla="*/ 3200400 w 4297680"/>
                <a:gd name="connsiteY25" fmla="*/ 50800 h 1635760"/>
                <a:gd name="connsiteX26" fmla="*/ 3027680 w 4297680"/>
                <a:gd name="connsiteY26" fmla="*/ 20320 h 1635760"/>
                <a:gd name="connsiteX27" fmla="*/ 2875280 w 4297680"/>
                <a:gd name="connsiteY27" fmla="*/ 10160 h 1635760"/>
                <a:gd name="connsiteX28" fmla="*/ 2763520 w 4297680"/>
                <a:gd name="connsiteY28" fmla="*/ 0 h 1635760"/>
                <a:gd name="connsiteX29" fmla="*/ 1310640 w 4297680"/>
                <a:gd name="connsiteY29" fmla="*/ 20320 h 1635760"/>
                <a:gd name="connsiteX30" fmla="*/ 1036320 w 4297680"/>
                <a:gd name="connsiteY30" fmla="*/ 40640 h 1635760"/>
                <a:gd name="connsiteX31" fmla="*/ 914400 w 4297680"/>
                <a:gd name="connsiteY31" fmla="*/ 50800 h 1635760"/>
                <a:gd name="connsiteX32" fmla="*/ 802640 w 4297680"/>
                <a:gd name="connsiteY32" fmla="*/ 60960 h 1635760"/>
                <a:gd name="connsiteX33" fmla="*/ 690880 w 4297680"/>
                <a:gd name="connsiteY33" fmla="*/ 91440 h 1635760"/>
                <a:gd name="connsiteX34" fmla="*/ 599440 w 4297680"/>
                <a:gd name="connsiteY34" fmla="*/ 111760 h 1635760"/>
                <a:gd name="connsiteX35" fmla="*/ 538480 w 4297680"/>
                <a:gd name="connsiteY35" fmla="*/ 152400 h 1635760"/>
                <a:gd name="connsiteX36" fmla="*/ 375920 w 4297680"/>
                <a:gd name="connsiteY36" fmla="*/ 223520 h 1635760"/>
                <a:gd name="connsiteX37" fmla="*/ 345440 w 4297680"/>
                <a:gd name="connsiteY37" fmla="*/ 254000 h 1635760"/>
                <a:gd name="connsiteX38" fmla="*/ 274320 w 4297680"/>
                <a:gd name="connsiteY38" fmla="*/ 284480 h 1635760"/>
                <a:gd name="connsiteX39" fmla="*/ 254000 w 4297680"/>
                <a:gd name="connsiteY39" fmla="*/ 314960 h 1635760"/>
                <a:gd name="connsiteX40" fmla="*/ 213360 w 4297680"/>
                <a:gd name="connsiteY40" fmla="*/ 335280 h 1635760"/>
                <a:gd name="connsiteX41" fmla="*/ 162560 w 4297680"/>
                <a:gd name="connsiteY41" fmla="*/ 365760 h 1635760"/>
                <a:gd name="connsiteX42" fmla="*/ 142240 w 4297680"/>
                <a:gd name="connsiteY42" fmla="*/ 396240 h 1635760"/>
                <a:gd name="connsiteX43" fmla="*/ 152400 w 4297680"/>
                <a:gd name="connsiteY43" fmla="*/ 467360 h 16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297680" h="1635760">
                  <a:moveTo>
                    <a:pt x="152400" y="467360"/>
                  </a:moveTo>
                  <a:lnTo>
                    <a:pt x="152400" y="467360"/>
                  </a:lnTo>
                  <a:cubicBezTo>
                    <a:pt x="121920" y="521547"/>
                    <a:pt x="87013" y="573471"/>
                    <a:pt x="60960" y="629920"/>
                  </a:cubicBezTo>
                  <a:cubicBezTo>
                    <a:pt x="46143" y="662023"/>
                    <a:pt x="39056" y="697218"/>
                    <a:pt x="30480" y="731520"/>
                  </a:cubicBezTo>
                  <a:cubicBezTo>
                    <a:pt x="7984" y="821503"/>
                    <a:pt x="9163" y="843092"/>
                    <a:pt x="0" y="934720"/>
                  </a:cubicBezTo>
                  <a:cubicBezTo>
                    <a:pt x="8492" y="1049357"/>
                    <a:pt x="7754" y="1192252"/>
                    <a:pt x="40640" y="1310640"/>
                  </a:cubicBezTo>
                  <a:cubicBezTo>
                    <a:pt x="48384" y="1338520"/>
                    <a:pt x="56764" y="1366797"/>
                    <a:pt x="71120" y="1391920"/>
                  </a:cubicBezTo>
                  <a:cubicBezTo>
                    <a:pt x="88094" y="1421625"/>
                    <a:pt x="152359" y="1487522"/>
                    <a:pt x="182880" y="1503680"/>
                  </a:cubicBezTo>
                  <a:cubicBezTo>
                    <a:pt x="247305" y="1537787"/>
                    <a:pt x="369527" y="1564276"/>
                    <a:pt x="436880" y="1574800"/>
                  </a:cubicBezTo>
                  <a:cubicBezTo>
                    <a:pt x="621951" y="1603717"/>
                    <a:pt x="638098" y="1591350"/>
                    <a:pt x="833120" y="1605280"/>
                  </a:cubicBezTo>
                  <a:cubicBezTo>
                    <a:pt x="1371964" y="1643769"/>
                    <a:pt x="704598" y="1610736"/>
                    <a:pt x="1280160" y="1635760"/>
                  </a:cubicBezTo>
                  <a:lnTo>
                    <a:pt x="3149600" y="1625600"/>
                  </a:lnTo>
                  <a:cubicBezTo>
                    <a:pt x="3178744" y="1625167"/>
                    <a:pt x="3428980" y="1594295"/>
                    <a:pt x="3474720" y="1584960"/>
                  </a:cubicBezTo>
                  <a:cubicBezTo>
                    <a:pt x="3593855" y="1560647"/>
                    <a:pt x="3830320" y="1503680"/>
                    <a:pt x="3830320" y="1503680"/>
                  </a:cubicBezTo>
                  <a:cubicBezTo>
                    <a:pt x="3870960" y="1483360"/>
                    <a:pt x="3910876" y="1461522"/>
                    <a:pt x="3952240" y="1442720"/>
                  </a:cubicBezTo>
                  <a:cubicBezTo>
                    <a:pt x="3985446" y="1427626"/>
                    <a:pt x="4023783" y="1422744"/>
                    <a:pt x="4053840" y="1402080"/>
                  </a:cubicBezTo>
                  <a:cubicBezTo>
                    <a:pt x="4079569" y="1384391"/>
                    <a:pt x="4095509" y="1355512"/>
                    <a:pt x="4114800" y="1330960"/>
                  </a:cubicBezTo>
                  <a:cubicBezTo>
                    <a:pt x="4160053" y="1273365"/>
                    <a:pt x="4176645" y="1246206"/>
                    <a:pt x="4206240" y="1178560"/>
                  </a:cubicBezTo>
                  <a:cubicBezTo>
                    <a:pt x="4217838" y="1152050"/>
                    <a:pt x="4224484" y="1123501"/>
                    <a:pt x="4236720" y="1097280"/>
                  </a:cubicBezTo>
                  <a:cubicBezTo>
                    <a:pt x="4304898" y="951185"/>
                    <a:pt x="4256039" y="1100785"/>
                    <a:pt x="4297680" y="955040"/>
                  </a:cubicBezTo>
                  <a:cubicBezTo>
                    <a:pt x="4286858" y="832391"/>
                    <a:pt x="4307843" y="660405"/>
                    <a:pt x="4236720" y="538480"/>
                  </a:cubicBezTo>
                  <a:cubicBezTo>
                    <a:pt x="4225793" y="519749"/>
                    <a:pt x="4210836" y="503571"/>
                    <a:pt x="4196080" y="487680"/>
                  </a:cubicBezTo>
                  <a:cubicBezTo>
                    <a:pt x="4165480" y="454726"/>
                    <a:pt x="4065007" y="354518"/>
                    <a:pt x="4023360" y="325120"/>
                  </a:cubicBezTo>
                  <a:cubicBezTo>
                    <a:pt x="3967882" y="285959"/>
                    <a:pt x="3879475" y="251765"/>
                    <a:pt x="3820160" y="223520"/>
                  </a:cubicBezTo>
                  <a:cubicBezTo>
                    <a:pt x="3727562" y="179426"/>
                    <a:pt x="3707602" y="160081"/>
                    <a:pt x="3606800" y="132080"/>
                  </a:cubicBezTo>
                  <a:cubicBezTo>
                    <a:pt x="3320939" y="52674"/>
                    <a:pt x="3428528" y="86445"/>
                    <a:pt x="3200400" y="50800"/>
                  </a:cubicBezTo>
                  <a:cubicBezTo>
                    <a:pt x="3142638" y="41775"/>
                    <a:pt x="3085691" y="27571"/>
                    <a:pt x="3027680" y="20320"/>
                  </a:cubicBezTo>
                  <a:cubicBezTo>
                    <a:pt x="2977160" y="14005"/>
                    <a:pt x="2926043" y="14065"/>
                    <a:pt x="2875280" y="10160"/>
                  </a:cubicBezTo>
                  <a:cubicBezTo>
                    <a:pt x="2837983" y="7291"/>
                    <a:pt x="2800773" y="3387"/>
                    <a:pt x="2763520" y="0"/>
                  </a:cubicBezTo>
                  <a:lnTo>
                    <a:pt x="1310640" y="20320"/>
                  </a:lnTo>
                  <a:cubicBezTo>
                    <a:pt x="1218975" y="22477"/>
                    <a:pt x="1127740" y="33608"/>
                    <a:pt x="1036320" y="40640"/>
                  </a:cubicBezTo>
                  <a:lnTo>
                    <a:pt x="914400" y="50800"/>
                  </a:lnTo>
                  <a:lnTo>
                    <a:pt x="802640" y="60960"/>
                  </a:lnTo>
                  <a:cubicBezTo>
                    <a:pt x="765387" y="71120"/>
                    <a:pt x="728341" y="82075"/>
                    <a:pt x="690880" y="91440"/>
                  </a:cubicBezTo>
                  <a:cubicBezTo>
                    <a:pt x="660589" y="99013"/>
                    <a:pt x="628430" y="100164"/>
                    <a:pt x="599440" y="111760"/>
                  </a:cubicBezTo>
                  <a:cubicBezTo>
                    <a:pt x="576765" y="120830"/>
                    <a:pt x="560323" y="141478"/>
                    <a:pt x="538480" y="152400"/>
                  </a:cubicBezTo>
                  <a:cubicBezTo>
                    <a:pt x="485579" y="178851"/>
                    <a:pt x="375920" y="223520"/>
                    <a:pt x="375920" y="223520"/>
                  </a:cubicBezTo>
                  <a:cubicBezTo>
                    <a:pt x="365760" y="233680"/>
                    <a:pt x="357132" y="245649"/>
                    <a:pt x="345440" y="254000"/>
                  </a:cubicBezTo>
                  <a:cubicBezTo>
                    <a:pt x="323469" y="269693"/>
                    <a:pt x="299194" y="276189"/>
                    <a:pt x="274320" y="284480"/>
                  </a:cubicBezTo>
                  <a:cubicBezTo>
                    <a:pt x="267547" y="294640"/>
                    <a:pt x="263381" y="307143"/>
                    <a:pt x="254000" y="314960"/>
                  </a:cubicBezTo>
                  <a:cubicBezTo>
                    <a:pt x="242365" y="324656"/>
                    <a:pt x="226600" y="327925"/>
                    <a:pt x="213360" y="335280"/>
                  </a:cubicBezTo>
                  <a:cubicBezTo>
                    <a:pt x="196098" y="344870"/>
                    <a:pt x="179493" y="355600"/>
                    <a:pt x="162560" y="365760"/>
                  </a:cubicBezTo>
                  <a:cubicBezTo>
                    <a:pt x="155787" y="375920"/>
                    <a:pt x="147050" y="385017"/>
                    <a:pt x="142240" y="396240"/>
                  </a:cubicBezTo>
                  <a:cubicBezTo>
                    <a:pt x="116766" y="455678"/>
                    <a:pt x="150707" y="455507"/>
                    <a:pt x="152400" y="467360"/>
                  </a:cubicBezTo>
                  <a:close/>
                </a:path>
              </a:pathLst>
            </a:cu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latin typeface="Consolas" panose="020B0609020204030204" pitchFamily="49" charset="0"/>
                </a:rPr>
                <a:t>HHHH  HHHT  HHTH  HHTT</a:t>
              </a:r>
            </a:p>
            <a:p>
              <a:pPr algn="ctr"/>
              <a:r>
                <a:rPr lang="en-US" sz="2100" dirty="0">
                  <a:solidFill>
                    <a:schemeClr val="tx1"/>
                  </a:solidFill>
                  <a:latin typeface="Consolas" panose="020B0609020204030204" pitchFamily="49" charset="0"/>
                </a:rPr>
                <a:t>HTHH  HTHT  HTTH  HTTT</a:t>
              </a:r>
            </a:p>
            <a:p>
              <a:pPr algn="ctr"/>
              <a:r>
                <a:rPr lang="en-US" sz="2100" dirty="0">
                  <a:solidFill>
                    <a:schemeClr val="tx1"/>
                  </a:solidFill>
                  <a:latin typeface="Consolas" panose="020B0609020204030204" pitchFamily="49" charset="0"/>
                </a:rPr>
                <a:t>THHH  THHT  THTH  THTT</a:t>
              </a:r>
            </a:p>
            <a:p>
              <a:pPr algn="ctr"/>
              <a:r>
                <a:rPr lang="en-US" sz="2100" dirty="0">
                  <a:solidFill>
                    <a:schemeClr val="tx1"/>
                  </a:solidFill>
                  <a:latin typeface="Consolas" panose="020B0609020204030204" pitchFamily="49" charset="0"/>
                </a:rPr>
                <a:t>TTHH  TTHT  TTTH  TTTT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27F246D-0614-B0BE-09D0-13CB624A8849}"/>
                    </a:ext>
                  </a:extLst>
                </p:cNvPr>
                <p:cNvSpPr txBox="1"/>
                <p:nvPr/>
              </p:nvSpPr>
              <p:spPr>
                <a:xfrm>
                  <a:off x="2419350" y="5565447"/>
                  <a:ext cx="10350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Ω</m:t>
                        </m:r>
                        <m:r>
                          <a:rPr lang="en-US" sz="2400" b="0" i="1"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027F246D-0614-B0BE-09D0-13CB624A8849}"/>
                    </a:ext>
                  </a:extLst>
                </p:cNvPr>
                <p:cNvSpPr txBox="1">
                  <a:spLocks noRot="1" noChangeAspect="1" noMove="1" noResize="1" noEditPoints="1" noAdjustHandles="1" noChangeArrowheads="1" noChangeShapeType="1" noTextEdit="1"/>
                </p:cNvSpPr>
                <p:nvPr/>
              </p:nvSpPr>
              <p:spPr>
                <a:xfrm>
                  <a:off x="2419350" y="5565447"/>
                  <a:ext cx="1035050" cy="461665"/>
                </a:xfrm>
                <a:prstGeom prst="rect">
                  <a:avLst/>
                </a:prstGeom>
                <a:blipFill>
                  <a:blip r:embed="rId5"/>
                  <a:stretch>
                    <a:fillRect/>
                  </a:stretch>
                </a:blipFill>
              </p:spPr>
              <p:txBody>
                <a:bodyPr/>
                <a:lstStyle/>
                <a:p>
                  <a:r>
                    <a:rPr lang="en-US">
                      <a:noFill/>
                    </a:rPr>
                    <a:t> </a:t>
                  </a:r>
                </a:p>
              </p:txBody>
            </p:sp>
          </mc:Fallback>
        </mc:AlternateContent>
      </p:grpSp>
      <p:sp>
        <p:nvSpPr>
          <p:cNvPr id="6" name="TextBox 5">
            <a:extLst>
              <a:ext uri="{FF2B5EF4-FFF2-40B4-BE49-F238E27FC236}">
                <a16:creationId xmlns:a16="http://schemas.microsoft.com/office/drawing/2014/main" id="{B61E7CD9-0A1E-D94F-EFBC-2786F503E1A6}"/>
              </a:ext>
            </a:extLst>
          </p:cNvPr>
          <p:cNvSpPr txBox="1"/>
          <p:nvPr/>
        </p:nvSpPr>
        <p:spPr>
          <a:xfrm>
            <a:off x="9766965" y="4410576"/>
            <a:ext cx="2072639" cy="369332"/>
          </a:xfrm>
          <a:prstGeom prst="rect">
            <a:avLst/>
          </a:prstGeom>
          <a:noFill/>
        </p:spPr>
        <p:txBody>
          <a:bodyPr wrap="square">
            <a:spAutoFit/>
          </a:bodyPr>
          <a:lstStyle/>
          <a:p>
            <a:r>
              <a:rPr lang="en-US" dirty="0">
                <a:hlinkClick r:id="rId6"/>
              </a:rPr>
              <a:t>https://joshh.ug/D</a:t>
            </a:r>
            <a:endParaRPr lang="en-US" dirty="0"/>
          </a:p>
        </p:txBody>
      </p:sp>
      <p:pic>
        <p:nvPicPr>
          <p:cNvPr id="2050" name="Picture 2">
            <a:extLst>
              <a:ext uri="{FF2B5EF4-FFF2-40B4-BE49-F238E27FC236}">
                <a16:creationId xmlns:a16="http://schemas.microsoft.com/office/drawing/2014/main" id="{DADE697F-45C5-CC59-C43F-83AD9EA52E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66965" y="4779908"/>
            <a:ext cx="1993566" cy="1993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1895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7660C-54D8-4651-D968-A522E96A3D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ADD21D-C143-6CF8-8BAC-FDE2D4CAE6B7}"/>
              </a:ext>
            </a:extLst>
          </p:cNvPr>
          <p:cNvSpPr>
            <a:spLocks noGrp="1"/>
          </p:cNvSpPr>
          <p:nvPr>
            <p:ph type="title"/>
          </p:nvPr>
        </p:nvSpPr>
        <p:spPr/>
        <p:txBody>
          <a:bodyPr/>
          <a:lstStyle/>
          <a:p>
            <a:r>
              <a:rPr lang="en-US" dirty="0"/>
              <a:t>Four Biased Coins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97AA28-1449-71EE-0468-58884AFD13E0}"/>
                  </a:ext>
                </a:extLst>
              </p:cNvPr>
              <p:cNvSpPr>
                <a:spLocks noGrp="1"/>
              </p:cNvSpPr>
              <p:nvPr>
                <p:ph idx="1"/>
              </p:nvPr>
            </p:nvSpPr>
            <p:spPr/>
            <p:txBody>
              <a:bodyPr/>
              <a:lstStyle/>
              <a:p>
                <a:pPr marL="0" indent="0">
                  <a:buNone/>
                </a:pPr>
                <a:r>
                  <a:rPr lang="en-US" dirty="0"/>
                  <a:t>Suppose we have a coin where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oMath>
                </a14:m>
                <a:r>
                  <a:rPr lang="en-US" dirty="0"/>
                  <a:t> and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𝑇</m:t>
                        </m:r>
                      </m:e>
                    </m:d>
                    <m:r>
                      <a:rPr lang="en-US" i="1">
                        <a:latin typeface="Cambria Math" panose="02040503050406030204" pitchFamily="18" charset="0"/>
                      </a:rPr>
                      <m:t>=2/3</m:t>
                    </m:r>
                  </m:oMath>
                </a14:m>
                <a:r>
                  <a:rPr lang="en-US" dirty="0"/>
                  <a:t>.</a:t>
                </a:r>
              </a:p>
              <a:p>
                <a:pPr marL="0" indent="0">
                  <a:buNone/>
                </a:pPr>
                <a:endParaRPr lang="en-US" sz="2000" dirty="0"/>
              </a:p>
              <a:p>
                <a:pPr marL="0" indent="0">
                  <a:buNone/>
                </a:pPr>
                <a:r>
                  <a:rPr lang="en-US" dirty="0"/>
                  <a:t>Suppose that our experiment consists of four consecutive flips.</a:t>
                </a:r>
              </a:p>
              <a:p>
                <a:pPr marL="0" indent="0">
                  <a:buNone/>
                </a:pPr>
                <a:endParaRPr lang="en-US" sz="2000" dirty="0"/>
              </a:p>
              <a:p>
                <a:pPr marL="101600" indent="0">
                  <a:buNone/>
                </a:pPr>
                <a:r>
                  <a:rPr lang="en-US" dirty="0"/>
                  <a:t>What is the chance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r>
                              <a:rPr lang="en-US" i="1">
                                <a:latin typeface="Cambria Math" panose="02040503050406030204" pitchFamily="18" charset="0"/>
                              </a:rPr>
                              <m:t>𝐻</m:t>
                            </m:r>
                          </m:sub>
                        </m:sSub>
                      </m:e>
                    </m:d>
                  </m:oMath>
                </a14:m>
                <a:r>
                  <a:rPr lang="en-US" dirty="0"/>
                  <a:t> that we have two heads?</a:t>
                </a:r>
              </a:p>
              <a:p>
                <a:pPr marL="444500"/>
                <a:r>
                  <a:rPr lang="en-US" dirty="0"/>
                  <a:t>First, compute probability of any specific two heads outcome, e.g. </a:t>
                </a:r>
                <a14:m>
                  <m:oMath xmlns:m="http://schemas.openxmlformats.org/officeDocument/2006/math">
                    <m:r>
                      <a:rPr lang="en-US" b="1" i="1" smtClean="0">
                        <a:latin typeface="Cambria Math" panose="02040503050406030204" pitchFamily="18" charset="0"/>
                      </a:rPr>
                      <m:t>𝑷</m:t>
                    </m:r>
                    <m:d>
                      <m:dPr>
                        <m:ctrlPr>
                          <a:rPr lang="en-US" b="0" i="1" smtClean="0">
                            <a:latin typeface="Cambria Math" panose="02040503050406030204" pitchFamily="18" charset="0"/>
                          </a:rPr>
                        </m:ctrlPr>
                      </m:dPr>
                      <m:e>
                        <m:r>
                          <a:rPr lang="en-US" b="0" i="1" smtClean="0">
                            <a:latin typeface="Cambria Math" panose="02040503050406030204" pitchFamily="18" charset="0"/>
                          </a:rPr>
                          <m:t>𝐻𝐻𝑇𝑇</m:t>
                        </m:r>
                      </m:e>
                    </m:d>
                  </m:oMath>
                </a14:m>
                <a:endParaRPr lang="en-US" dirty="0"/>
              </a:p>
              <a:p>
                <a:pPr marL="787383" lvl="1"/>
                <a:r>
                  <a:rPr lang="en-US" dirty="0"/>
                  <a:t> </a:t>
                </a:r>
                <a14:m>
                  <m:oMath xmlns:m="http://schemas.openxmlformats.org/officeDocument/2006/math">
                    <m:r>
                      <a:rPr lang="en-US" b="1" i="1" smtClean="0">
                        <a:solidFill>
                          <a:srgbClr val="C00000"/>
                        </a:solidFill>
                        <a:latin typeface="Cambria Math" panose="02040503050406030204" pitchFamily="18" charset="0"/>
                      </a:rPr>
                      <m:t>𝑷</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𝐻𝐻𝑇𝑇</m:t>
                        </m:r>
                      </m:e>
                    </m:d>
                    <m:r>
                      <a:rPr lang="en-US" i="1">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𝑷</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𝐻𝑇𝐻𝑇</m:t>
                        </m:r>
                      </m:e>
                    </m:d>
                    <m:r>
                      <a:rPr lang="en-US" b="0"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𝑷</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𝐻𝐻𝑇𝑇</m:t>
                        </m:r>
                      </m:e>
                    </m:d>
                    <m:r>
                      <a:rPr lang="en-US" b="1"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2</m:t>
                            </m:r>
                            <m:r>
                              <m:rPr>
                                <m:lit/>
                              </m:rP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3</m:t>
                            </m:r>
                          </m:e>
                        </m:d>
                      </m:e>
                      <m:sup>
                        <m:r>
                          <a:rPr lang="en-US" i="1">
                            <a:solidFill>
                              <a:srgbClr val="C00000"/>
                            </a:solidFill>
                            <a:latin typeface="Cambria Math" panose="02040503050406030204" pitchFamily="18" charset="0"/>
                          </a:rPr>
                          <m:t>2</m:t>
                        </m:r>
                      </m:sup>
                    </m:sSup>
                    <m:sSup>
                      <m:sSupPr>
                        <m:ctrlPr>
                          <a:rPr lang="en-US" i="1">
                            <a:solidFill>
                              <a:srgbClr val="C00000"/>
                            </a:solidFill>
                            <a:latin typeface="Cambria Math" panose="02040503050406030204" pitchFamily="18" charset="0"/>
                          </a:rPr>
                        </m:ctrlPr>
                      </m:sSupPr>
                      <m:e>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m:rPr>
                                <m:lit/>
                              </m:rP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3</m:t>
                            </m:r>
                          </m:e>
                        </m:d>
                      </m:e>
                      <m:sup>
                        <m:r>
                          <a:rPr lang="en-US" i="1">
                            <a:solidFill>
                              <a:srgbClr val="C00000"/>
                            </a:solidFill>
                            <a:latin typeface="Cambria Math" panose="02040503050406030204" pitchFamily="18" charset="0"/>
                          </a:rPr>
                          <m:t>2</m:t>
                        </m:r>
                      </m:sup>
                    </m:sSup>
                    <m:r>
                      <a:rPr lang="en-US" i="1">
                        <a:solidFill>
                          <a:srgbClr val="C00000"/>
                        </a:solidFill>
                        <a:latin typeface="Cambria Math" panose="02040503050406030204" pitchFamily="18" charset="0"/>
                      </a:rPr>
                      <m:t>=4</m:t>
                    </m:r>
                    <m:r>
                      <m:rPr>
                        <m:lit/>
                      </m:rP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81</m:t>
                    </m:r>
                  </m:oMath>
                </a14:m>
                <a:endParaRPr lang="en-US" dirty="0"/>
              </a:p>
              <a:p>
                <a:pPr marL="444500"/>
                <a:r>
                  <a:rPr lang="en-US" dirty="0"/>
                  <a:t>Then add the six probabilities: </a:t>
                </a:r>
                <a14:m>
                  <m:oMath xmlns:m="http://schemas.openxmlformats.org/officeDocument/2006/math">
                    <m:r>
                      <a:rPr lang="en-US" b="1" i="1">
                        <a:solidFill>
                          <a:srgbClr val="C00000"/>
                        </a:solidFill>
                        <a:latin typeface="Cambria Math" panose="02040503050406030204" pitchFamily="18" charset="0"/>
                      </a:rPr>
                      <m:t>𝑷</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𝐻𝐻𝑇𝑇</m:t>
                        </m:r>
                      </m:e>
                    </m:d>
                    <m:r>
                      <a:rPr lang="en-US" b="0"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𝑷</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𝐻</m:t>
                        </m:r>
                        <m:r>
                          <a:rPr lang="en-US" b="0" i="1" smtClean="0">
                            <a:solidFill>
                              <a:srgbClr val="C00000"/>
                            </a:solidFill>
                            <a:latin typeface="Cambria Math" panose="02040503050406030204" pitchFamily="18" charset="0"/>
                          </a:rPr>
                          <m:t>𝑇𝐻𝑇</m:t>
                        </m:r>
                      </m:e>
                    </m:d>
                    <m:r>
                      <a:rPr lang="en-US" b="0"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𝑷</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𝐻</m:t>
                        </m:r>
                        <m:r>
                          <a:rPr lang="en-US" b="0" i="1" smtClean="0">
                            <a:solidFill>
                              <a:srgbClr val="C00000"/>
                            </a:solidFill>
                            <a:latin typeface="Cambria Math" panose="02040503050406030204" pitchFamily="18" charset="0"/>
                          </a:rPr>
                          <m:t>𝐻𝑇</m:t>
                        </m:r>
                        <m:r>
                          <a:rPr lang="en-US" i="1">
                            <a:solidFill>
                              <a:srgbClr val="C00000"/>
                            </a:solidFill>
                            <a:latin typeface="Cambria Math" panose="02040503050406030204" pitchFamily="18" charset="0"/>
                          </a:rPr>
                          <m:t>𝑇</m:t>
                        </m:r>
                      </m:e>
                    </m:d>
                  </m:oMath>
                </a14:m>
                <a:endParaRPr lang="en-US" dirty="0"/>
              </a:p>
              <a:p>
                <a:pPr marL="787383" lvl="1"/>
                <a:r>
                  <a:rPr lang="en-US" dirty="0"/>
                  <a:t> </a:t>
                </a:r>
                <a14:m>
                  <m:oMath xmlns:m="http://schemas.openxmlformats.org/officeDocument/2006/math">
                    <m:r>
                      <a:rPr lang="en-US" b="1" i="1" smtClean="0">
                        <a:solidFill>
                          <a:srgbClr val="C00000"/>
                        </a:solidFill>
                        <a:latin typeface="Cambria Math" panose="02040503050406030204" pitchFamily="18" charset="0"/>
                      </a:rPr>
                      <m:t>𝑷</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2</m:t>
                            </m:r>
                            <m:r>
                              <a:rPr lang="en-US" b="0" i="1" smtClean="0">
                                <a:solidFill>
                                  <a:srgbClr val="C00000"/>
                                </a:solidFill>
                                <a:latin typeface="Cambria Math" panose="02040503050406030204" pitchFamily="18" charset="0"/>
                              </a:rPr>
                              <m:t>𝐻</m:t>
                            </m:r>
                          </m:sub>
                        </m:sSub>
                      </m:e>
                    </m:d>
                    <m:r>
                      <a:rPr lang="en-US" i="1">
                        <a:solidFill>
                          <a:srgbClr val="C00000"/>
                        </a:solidFill>
                        <a:latin typeface="Cambria Math" panose="02040503050406030204" pitchFamily="18" charset="0"/>
                      </a:rPr>
                      <m:t>=6×4</m:t>
                    </m:r>
                    <m:r>
                      <m:rPr>
                        <m:lit/>
                      </m:rP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81=24/81</m:t>
                    </m:r>
                  </m:oMath>
                </a14:m>
                <a:endParaRPr lang="en-US" dirty="0"/>
              </a:p>
            </p:txBody>
          </p:sp>
        </mc:Choice>
        <mc:Fallback xmlns="">
          <p:sp>
            <p:nvSpPr>
              <p:cNvPr id="3" name="Content Placeholder 2">
                <a:extLst>
                  <a:ext uri="{FF2B5EF4-FFF2-40B4-BE49-F238E27FC236}">
                    <a16:creationId xmlns:a16="http://schemas.microsoft.com/office/drawing/2014/main" id="{2197AA28-1449-71EE-0468-58884AFD13E0}"/>
                  </a:ext>
                </a:extLst>
              </p:cNvPr>
              <p:cNvSpPr>
                <a:spLocks noGrp="1" noRot="1" noChangeAspect="1" noMove="1" noResize="1" noEditPoints="1" noAdjustHandles="1" noChangeArrowheads="1" noChangeShapeType="1" noTextEdit="1"/>
              </p:cNvSpPr>
              <p:nvPr>
                <p:ph idx="1"/>
              </p:nvPr>
            </p:nvSpPr>
            <p:spPr>
              <a:blipFill>
                <a:blip r:embed="rId3"/>
                <a:stretch>
                  <a:fillRect l="-796" t="-541"/>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9029237F-15C5-8B9C-0B61-CEE344C703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4673" y="1273807"/>
            <a:ext cx="2693670" cy="1389933"/>
          </a:xfrm>
          <a:prstGeom prst="rect">
            <a:avLst/>
          </a:prstGeom>
        </p:spPr>
        <p:style>
          <a:lnRef idx="2">
            <a:schemeClr val="dk1"/>
          </a:lnRef>
          <a:fillRef idx="1">
            <a:schemeClr val="lt1"/>
          </a:fillRef>
          <a:effectRef idx="0">
            <a:schemeClr val="dk1"/>
          </a:effectRef>
          <a:fontRef idx="minor">
            <a:schemeClr val="dk1"/>
          </a:fontRef>
        </p:style>
      </p:pic>
      <p:grpSp>
        <p:nvGrpSpPr>
          <p:cNvPr id="10" name="Group 9">
            <a:extLst>
              <a:ext uri="{FF2B5EF4-FFF2-40B4-BE49-F238E27FC236}">
                <a16:creationId xmlns:a16="http://schemas.microsoft.com/office/drawing/2014/main" id="{4895CA77-CFF3-038A-7BF9-88077732553F}"/>
              </a:ext>
            </a:extLst>
          </p:cNvPr>
          <p:cNvGrpSpPr/>
          <p:nvPr/>
        </p:nvGrpSpPr>
        <p:grpSpPr>
          <a:xfrm>
            <a:off x="2419350" y="4978400"/>
            <a:ext cx="5332730" cy="1635760"/>
            <a:chOff x="2419350" y="4978400"/>
            <a:chExt cx="5332730" cy="1635760"/>
          </a:xfrm>
        </p:grpSpPr>
        <p:sp>
          <p:nvSpPr>
            <p:cNvPr id="8" name="Freeform: Shape 7">
              <a:extLst>
                <a:ext uri="{FF2B5EF4-FFF2-40B4-BE49-F238E27FC236}">
                  <a16:creationId xmlns:a16="http://schemas.microsoft.com/office/drawing/2014/main" id="{575F6934-3C79-13BC-3462-DC6C780FFBAD}"/>
                </a:ext>
              </a:extLst>
            </p:cNvPr>
            <p:cNvSpPr/>
            <p:nvPr/>
          </p:nvSpPr>
          <p:spPr>
            <a:xfrm>
              <a:off x="3454400" y="4978400"/>
              <a:ext cx="4297680" cy="1635760"/>
            </a:xfrm>
            <a:custGeom>
              <a:avLst/>
              <a:gdLst>
                <a:gd name="connsiteX0" fmla="*/ 152400 w 4297680"/>
                <a:gd name="connsiteY0" fmla="*/ 467360 h 1635760"/>
                <a:gd name="connsiteX1" fmla="*/ 152400 w 4297680"/>
                <a:gd name="connsiteY1" fmla="*/ 467360 h 1635760"/>
                <a:gd name="connsiteX2" fmla="*/ 60960 w 4297680"/>
                <a:gd name="connsiteY2" fmla="*/ 629920 h 1635760"/>
                <a:gd name="connsiteX3" fmla="*/ 30480 w 4297680"/>
                <a:gd name="connsiteY3" fmla="*/ 731520 h 1635760"/>
                <a:gd name="connsiteX4" fmla="*/ 0 w 4297680"/>
                <a:gd name="connsiteY4" fmla="*/ 934720 h 1635760"/>
                <a:gd name="connsiteX5" fmla="*/ 40640 w 4297680"/>
                <a:gd name="connsiteY5" fmla="*/ 1310640 h 1635760"/>
                <a:gd name="connsiteX6" fmla="*/ 71120 w 4297680"/>
                <a:gd name="connsiteY6" fmla="*/ 1391920 h 1635760"/>
                <a:gd name="connsiteX7" fmla="*/ 182880 w 4297680"/>
                <a:gd name="connsiteY7" fmla="*/ 1503680 h 1635760"/>
                <a:gd name="connsiteX8" fmla="*/ 436880 w 4297680"/>
                <a:gd name="connsiteY8" fmla="*/ 1574800 h 1635760"/>
                <a:gd name="connsiteX9" fmla="*/ 833120 w 4297680"/>
                <a:gd name="connsiteY9" fmla="*/ 1605280 h 1635760"/>
                <a:gd name="connsiteX10" fmla="*/ 1280160 w 4297680"/>
                <a:gd name="connsiteY10" fmla="*/ 1635760 h 1635760"/>
                <a:gd name="connsiteX11" fmla="*/ 3149600 w 4297680"/>
                <a:gd name="connsiteY11" fmla="*/ 1625600 h 1635760"/>
                <a:gd name="connsiteX12" fmla="*/ 3474720 w 4297680"/>
                <a:gd name="connsiteY12" fmla="*/ 1584960 h 1635760"/>
                <a:gd name="connsiteX13" fmla="*/ 3830320 w 4297680"/>
                <a:gd name="connsiteY13" fmla="*/ 1503680 h 1635760"/>
                <a:gd name="connsiteX14" fmla="*/ 3952240 w 4297680"/>
                <a:gd name="connsiteY14" fmla="*/ 1442720 h 1635760"/>
                <a:gd name="connsiteX15" fmla="*/ 4053840 w 4297680"/>
                <a:gd name="connsiteY15" fmla="*/ 1402080 h 1635760"/>
                <a:gd name="connsiteX16" fmla="*/ 4114800 w 4297680"/>
                <a:gd name="connsiteY16" fmla="*/ 1330960 h 1635760"/>
                <a:gd name="connsiteX17" fmla="*/ 4206240 w 4297680"/>
                <a:gd name="connsiteY17" fmla="*/ 1178560 h 1635760"/>
                <a:gd name="connsiteX18" fmla="*/ 4236720 w 4297680"/>
                <a:gd name="connsiteY18" fmla="*/ 1097280 h 1635760"/>
                <a:gd name="connsiteX19" fmla="*/ 4297680 w 4297680"/>
                <a:gd name="connsiteY19" fmla="*/ 955040 h 1635760"/>
                <a:gd name="connsiteX20" fmla="*/ 4236720 w 4297680"/>
                <a:gd name="connsiteY20" fmla="*/ 538480 h 1635760"/>
                <a:gd name="connsiteX21" fmla="*/ 4196080 w 4297680"/>
                <a:gd name="connsiteY21" fmla="*/ 487680 h 1635760"/>
                <a:gd name="connsiteX22" fmla="*/ 4023360 w 4297680"/>
                <a:gd name="connsiteY22" fmla="*/ 325120 h 1635760"/>
                <a:gd name="connsiteX23" fmla="*/ 3820160 w 4297680"/>
                <a:gd name="connsiteY23" fmla="*/ 223520 h 1635760"/>
                <a:gd name="connsiteX24" fmla="*/ 3606800 w 4297680"/>
                <a:gd name="connsiteY24" fmla="*/ 132080 h 1635760"/>
                <a:gd name="connsiteX25" fmla="*/ 3200400 w 4297680"/>
                <a:gd name="connsiteY25" fmla="*/ 50800 h 1635760"/>
                <a:gd name="connsiteX26" fmla="*/ 3027680 w 4297680"/>
                <a:gd name="connsiteY26" fmla="*/ 20320 h 1635760"/>
                <a:gd name="connsiteX27" fmla="*/ 2875280 w 4297680"/>
                <a:gd name="connsiteY27" fmla="*/ 10160 h 1635760"/>
                <a:gd name="connsiteX28" fmla="*/ 2763520 w 4297680"/>
                <a:gd name="connsiteY28" fmla="*/ 0 h 1635760"/>
                <a:gd name="connsiteX29" fmla="*/ 1310640 w 4297680"/>
                <a:gd name="connsiteY29" fmla="*/ 20320 h 1635760"/>
                <a:gd name="connsiteX30" fmla="*/ 1036320 w 4297680"/>
                <a:gd name="connsiteY30" fmla="*/ 40640 h 1635760"/>
                <a:gd name="connsiteX31" fmla="*/ 914400 w 4297680"/>
                <a:gd name="connsiteY31" fmla="*/ 50800 h 1635760"/>
                <a:gd name="connsiteX32" fmla="*/ 802640 w 4297680"/>
                <a:gd name="connsiteY32" fmla="*/ 60960 h 1635760"/>
                <a:gd name="connsiteX33" fmla="*/ 690880 w 4297680"/>
                <a:gd name="connsiteY33" fmla="*/ 91440 h 1635760"/>
                <a:gd name="connsiteX34" fmla="*/ 599440 w 4297680"/>
                <a:gd name="connsiteY34" fmla="*/ 111760 h 1635760"/>
                <a:gd name="connsiteX35" fmla="*/ 538480 w 4297680"/>
                <a:gd name="connsiteY35" fmla="*/ 152400 h 1635760"/>
                <a:gd name="connsiteX36" fmla="*/ 375920 w 4297680"/>
                <a:gd name="connsiteY36" fmla="*/ 223520 h 1635760"/>
                <a:gd name="connsiteX37" fmla="*/ 345440 w 4297680"/>
                <a:gd name="connsiteY37" fmla="*/ 254000 h 1635760"/>
                <a:gd name="connsiteX38" fmla="*/ 274320 w 4297680"/>
                <a:gd name="connsiteY38" fmla="*/ 284480 h 1635760"/>
                <a:gd name="connsiteX39" fmla="*/ 254000 w 4297680"/>
                <a:gd name="connsiteY39" fmla="*/ 314960 h 1635760"/>
                <a:gd name="connsiteX40" fmla="*/ 213360 w 4297680"/>
                <a:gd name="connsiteY40" fmla="*/ 335280 h 1635760"/>
                <a:gd name="connsiteX41" fmla="*/ 162560 w 4297680"/>
                <a:gd name="connsiteY41" fmla="*/ 365760 h 1635760"/>
                <a:gd name="connsiteX42" fmla="*/ 142240 w 4297680"/>
                <a:gd name="connsiteY42" fmla="*/ 396240 h 1635760"/>
                <a:gd name="connsiteX43" fmla="*/ 152400 w 4297680"/>
                <a:gd name="connsiteY43" fmla="*/ 467360 h 16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297680" h="1635760">
                  <a:moveTo>
                    <a:pt x="152400" y="467360"/>
                  </a:moveTo>
                  <a:lnTo>
                    <a:pt x="152400" y="467360"/>
                  </a:lnTo>
                  <a:cubicBezTo>
                    <a:pt x="121920" y="521547"/>
                    <a:pt x="87013" y="573471"/>
                    <a:pt x="60960" y="629920"/>
                  </a:cubicBezTo>
                  <a:cubicBezTo>
                    <a:pt x="46143" y="662023"/>
                    <a:pt x="39056" y="697218"/>
                    <a:pt x="30480" y="731520"/>
                  </a:cubicBezTo>
                  <a:cubicBezTo>
                    <a:pt x="7984" y="821503"/>
                    <a:pt x="9163" y="843092"/>
                    <a:pt x="0" y="934720"/>
                  </a:cubicBezTo>
                  <a:cubicBezTo>
                    <a:pt x="8492" y="1049357"/>
                    <a:pt x="7754" y="1192252"/>
                    <a:pt x="40640" y="1310640"/>
                  </a:cubicBezTo>
                  <a:cubicBezTo>
                    <a:pt x="48384" y="1338520"/>
                    <a:pt x="56764" y="1366797"/>
                    <a:pt x="71120" y="1391920"/>
                  </a:cubicBezTo>
                  <a:cubicBezTo>
                    <a:pt x="88094" y="1421625"/>
                    <a:pt x="152359" y="1487522"/>
                    <a:pt x="182880" y="1503680"/>
                  </a:cubicBezTo>
                  <a:cubicBezTo>
                    <a:pt x="247305" y="1537787"/>
                    <a:pt x="369527" y="1564276"/>
                    <a:pt x="436880" y="1574800"/>
                  </a:cubicBezTo>
                  <a:cubicBezTo>
                    <a:pt x="621951" y="1603717"/>
                    <a:pt x="638098" y="1591350"/>
                    <a:pt x="833120" y="1605280"/>
                  </a:cubicBezTo>
                  <a:cubicBezTo>
                    <a:pt x="1371964" y="1643769"/>
                    <a:pt x="704598" y="1610736"/>
                    <a:pt x="1280160" y="1635760"/>
                  </a:cubicBezTo>
                  <a:lnTo>
                    <a:pt x="3149600" y="1625600"/>
                  </a:lnTo>
                  <a:cubicBezTo>
                    <a:pt x="3178744" y="1625167"/>
                    <a:pt x="3428980" y="1594295"/>
                    <a:pt x="3474720" y="1584960"/>
                  </a:cubicBezTo>
                  <a:cubicBezTo>
                    <a:pt x="3593855" y="1560647"/>
                    <a:pt x="3830320" y="1503680"/>
                    <a:pt x="3830320" y="1503680"/>
                  </a:cubicBezTo>
                  <a:cubicBezTo>
                    <a:pt x="3870960" y="1483360"/>
                    <a:pt x="3910876" y="1461522"/>
                    <a:pt x="3952240" y="1442720"/>
                  </a:cubicBezTo>
                  <a:cubicBezTo>
                    <a:pt x="3985446" y="1427626"/>
                    <a:pt x="4023783" y="1422744"/>
                    <a:pt x="4053840" y="1402080"/>
                  </a:cubicBezTo>
                  <a:cubicBezTo>
                    <a:pt x="4079569" y="1384391"/>
                    <a:pt x="4095509" y="1355512"/>
                    <a:pt x="4114800" y="1330960"/>
                  </a:cubicBezTo>
                  <a:cubicBezTo>
                    <a:pt x="4160053" y="1273365"/>
                    <a:pt x="4176645" y="1246206"/>
                    <a:pt x="4206240" y="1178560"/>
                  </a:cubicBezTo>
                  <a:cubicBezTo>
                    <a:pt x="4217838" y="1152050"/>
                    <a:pt x="4224484" y="1123501"/>
                    <a:pt x="4236720" y="1097280"/>
                  </a:cubicBezTo>
                  <a:cubicBezTo>
                    <a:pt x="4304898" y="951185"/>
                    <a:pt x="4256039" y="1100785"/>
                    <a:pt x="4297680" y="955040"/>
                  </a:cubicBezTo>
                  <a:cubicBezTo>
                    <a:pt x="4286858" y="832391"/>
                    <a:pt x="4307843" y="660405"/>
                    <a:pt x="4236720" y="538480"/>
                  </a:cubicBezTo>
                  <a:cubicBezTo>
                    <a:pt x="4225793" y="519749"/>
                    <a:pt x="4210836" y="503571"/>
                    <a:pt x="4196080" y="487680"/>
                  </a:cubicBezTo>
                  <a:cubicBezTo>
                    <a:pt x="4165480" y="454726"/>
                    <a:pt x="4065007" y="354518"/>
                    <a:pt x="4023360" y="325120"/>
                  </a:cubicBezTo>
                  <a:cubicBezTo>
                    <a:pt x="3967882" y="285959"/>
                    <a:pt x="3879475" y="251765"/>
                    <a:pt x="3820160" y="223520"/>
                  </a:cubicBezTo>
                  <a:cubicBezTo>
                    <a:pt x="3727562" y="179426"/>
                    <a:pt x="3707602" y="160081"/>
                    <a:pt x="3606800" y="132080"/>
                  </a:cubicBezTo>
                  <a:cubicBezTo>
                    <a:pt x="3320939" y="52674"/>
                    <a:pt x="3428528" y="86445"/>
                    <a:pt x="3200400" y="50800"/>
                  </a:cubicBezTo>
                  <a:cubicBezTo>
                    <a:pt x="3142638" y="41775"/>
                    <a:pt x="3085691" y="27571"/>
                    <a:pt x="3027680" y="20320"/>
                  </a:cubicBezTo>
                  <a:cubicBezTo>
                    <a:pt x="2977160" y="14005"/>
                    <a:pt x="2926043" y="14065"/>
                    <a:pt x="2875280" y="10160"/>
                  </a:cubicBezTo>
                  <a:cubicBezTo>
                    <a:pt x="2837983" y="7291"/>
                    <a:pt x="2800773" y="3387"/>
                    <a:pt x="2763520" y="0"/>
                  </a:cubicBezTo>
                  <a:lnTo>
                    <a:pt x="1310640" y="20320"/>
                  </a:lnTo>
                  <a:cubicBezTo>
                    <a:pt x="1218975" y="22477"/>
                    <a:pt x="1127740" y="33608"/>
                    <a:pt x="1036320" y="40640"/>
                  </a:cubicBezTo>
                  <a:lnTo>
                    <a:pt x="914400" y="50800"/>
                  </a:lnTo>
                  <a:lnTo>
                    <a:pt x="802640" y="60960"/>
                  </a:lnTo>
                  <a:cubicBezTo>
                    <a:pt x="765387" y="71120"/>
                    <a:pt x="728341" y="82075"/>
                    <a:pt x="690880" y="91440"/>
                  </a:cubicBezTo>
                  <a:cubicBezTo>
                    <a:pt x="660589" y="99013"/>
                    <a:pt x="628430" y="100164"/>
                    <a:pt x="599440" y="111760"/>
                  </a:cubicBezTo>
                  <a:cubicBezTo>
                    <a:pt x="576765" y="120830"/>
                    <a:pt x="560323" y="141478"/>
                    <a:pt x="538480" y="152400"/>
                  </a:cubicBezTo>
                  <a:cubicBezTo>
                    <a:pt x="485579" y="178851"/>
                    <a:pt x="375920" y="223520"/>
                    <a:pt x="375920" y="223520"/>
                  </a:cubicBezTo>
                  <a:cubicBezTo>
                    <a:pt x="365760" y="233680"/>
                    <a:pt x="357132" y="245649"/>
                    <a:pt x="345440" y="254000"/>
                  </a:cubicBezTo>
                  <a:cubicBezTo>
                    <a:pt x="323469" y="269693"/>
                    <a:pt x="299194" y="276189"/>
                    <a:pt x="274320" y="284480"/>
                  </a:cubicBezTo>
                  <a:cubicBezTo>
                    <a:pt x="267547" y="294640"/>
                    <a:pt x="263381" y="307143"/>
                    <a:pt x="254000" y="314960"/>
                  </a:cubicBezTo>
                  <a:cubicBezTo>
                    <a:pt x="242365" y="324656"/>
                    <a:pt x="226600" y="327925"/>
                    <a:pt x="213360" y="335280"/>
                  </a:cubicBezTo>
                  <a:cubicBezTo>
                    <a:pt x="196098" y="344870"/>
                    <a:pt x="179493" y="355600"/>
                    <a:pt x="162560" y="365760"/>
                  </a:cubicBezTo>
                  <a:cubicBezTo>
                    <a:pt x="155787" y="375920"/>
                    <a:pt x="147050" y="385017"/>
                    <a:pt x="142240" y="396240"/>
                  </a:cubicBezTo>
                  <a:cubicBezTo>
                    <a:pt x="116766" y="455678"/>
                    <a:pt x="150707" y="455507"/>
                    <a:pt x="152400" y="467360"/>
                  </a:cubicBezTo>
                  <a:close/>
                </a:path>
              </a:pathLst>
            </a:cu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latin typeface="Consolas" panose="020B0609020204030204" pitchFamily="49" charset="0"/>
                </a:rPr>
                <a:t>HHHH  HHHT  HHTH  HHTT</a:t>
              </a:r>
            </a:p>
            <a:p>
              <a:pPr algn="ctr"/>
              <a:r>
                <a:rPr lang="en-US" sz="2100" dirty="0">
                  <a:solidFill>
                    <a:schemeClr val="tx1"/>
                  </a:solidFill>
                  <a:latin typeface="Consolas" panose="020B0609020204030204" pitchFamily="49" charset="0"/>
                </a:rPr>
                <a:t>HTHH  HTHT  HTTH  HTTT</a:t>
              </a:r>
            </a:p>
            <a:p>
              <a:pPr algn="ctr"/>
              <a:r>
                <a:rPr lang="en-US" sz="2100" dirty="0">
                  <a:solidFill>
                    <a:schemeClr val="tx1"/>
                  </a:solidFill>
                  <a:latin typeface="Consolas" panose="020B0609020204030204" pitchFamily="49" charset="0"/>
                </a:rPr>
                <a:t>THHH  THHT  THTH  THTT</a:t>
              </a:r>
            </a:p>
            <a:p>
              <a:pPr algn="ctr"/>
              <a:r>
                <a:rPr lang="en-US" sz="2100" dirty="0">
                  <a:solidFill>
                    <a:schemeClr val="tx1"/>
                  </a:solidFill>
                  <a:latin typeface="Consolas" panose="020B0609020204030204" pitchFamily="49" charset="0"/>
                </a:rPr>
                <a:t>TTHH  TTHT  TTTH  TTTT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5122693-A816-84E5-D00D-482E9904BE99}"/>
                    </a:ext>
                  </a:extLst>
                </p:cNvPr>
                <p:cNvSpPr txBox="1"/>
                <p:nvPr/>
              </p:nvSpPr>
              <p:spPr>
                <a:xfrm>
                  <a:off x="2419350" y="5565447"/>
                  <a:ext cx="10350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Ω</m:t>
                        </m:r>
                        <m:r>
                          <a:rPr lang="en-US" sz="2400" b="0" i="1"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35122693-A816-84E5-D00D-482E9904BE99}"/>
                    </a:ext>
                  </a:extLst>
                </p:cNvPr>
                <p:cNvSpPr txBox="1">
                  <a:spLocks noRot="1" noChangeAspect="1" noMove="1" noResize="1" noEditPoints="1" noAdjustHandles="1" noChangeArrowheads="1" noChangeShapeType="1" noTextEdit="1"/>
                </p:cNvSpPr>
                <p:nvPr/>
              </p:nvSpPr>
              <p:spPr>
                <a:xfrm>
                  <a:off x="2419350" y="5565447"/>
                  <a:ext cx="1035050" cy="461665"/>
                </a:xfrm>
                <a:prstGeom prst="rect">
                  <a:avLst/>
                </a:prstGeom>
                <a:blipFill>
                  <a:blip r:embed="rId5"/>
                  <a:stretch>
                    <a:fillRect/>
                  </a:stretch>
                </a:blipFill>
              </p:spPr>
              <p:txBody>
                <a:bodyPr/>
                <a:lstStyle/>
                <a:p>
                  <a:r>
                    <a:rPr lang="en-US">
                      <a:noFill/>
                    </a:rPr>
                    <a:t> </a:t>
                  </a:r>
                </a:p>
              </p:txBody>
            </p:sp>
          </mc:Fallback>
        </mc:AlternateContent>
      </p:grpSp>
      <p:sp>
        <p:nvSpPr>
          <p:cNvPr id="5" name="Freeform: Shape 4">
            <a:extLst>
              <a:ext uri="{FF2B5EF4-FFF2-40B4-BE49-F238E27FC236}">
                <a16:creationId xmlns:a16="http://schemas.microsoft.com/office/drawing/2014/main" id="{C70CE335-1229-5C33-E8ED-4D394927C15D}"/>
              </a:ext>
            </a:extLst>
          </p:cNvPr>
          <p:cNvSpPr/>
          <p:nvPr/>
        </p:nvSpPr>
        <p:spPr>
          <a:xfrm>
            <a:off x="3942064" y="6116490"/>
            <a:ext cx="782404" cy="379478"/>
          </a:xfrm>
          <a:custGeom>
            <a:avLst/>
            <a:gdLst>
              <a:gd name="connsiteX0" fmla="*/ 193056 w 782404"/>
              <a:gd name="connsiteY0" fmla="*/ 3558 h 379478"/>
              <a:gd name="connsiteX1" fmla="*/ 20336 w 782404"/>
              <a:gd name="connsiteY1" fmla="*/ 44198 h 379478"/>
              <a:gd name="connsiteX2" fmla="*/ 16 w 782404"/>
              <a:gd name="connsiteY2" fmla="*/ 115318 h 379478"/>
              <a:gd name="connsiteX3" fmla="*/ 71136 w 782404"/>
              <a:gd name="connsiteY3" fmla="*/ 288038 h 379478"/>
              <a:gd name="connsiteX4" fmla="*/ 314976 w 782404"/>
              <a:gd name="connsiteY4" fmla="*/ 348998 h 379478"/>
              <a:gd name="connsiteX5" fmla="*/ 568976 w 782404"/>
              <a:gd name="connsiteY5" fmla="*/ 379478 h 379478"/>
              <a:gd name="connsiteX6" fmla="*/ 751856 w 782404"/>
              <a:gd name="connsiteY6" fmla="*/ 328678 h 379478"/>
              <a:gd name="connsiteX7" fmla="*/ 772176 w 782404"/>
              <a:gd name="connsiteY7" fmla="*/ 298198 h 379478"/>
              <a:gd name="connsiteX8" fmla="*/ 782336 w 782404"/>
              <a:gd name="connsiteY8" fmla="*/ 257558 h 379478"/>
              <a:gd name="connsiteX9" fmla="*/ 731536 w 782404"/>
              <a:gd name="connsiteY9" fmla="*/ 84838 h 379478"/>
              <a:gd name="connsiteX10" fmla="*/ 670576 w 782404"/>
              <a:gd name="connsiteY10" fmla="*/ 54358 h 379478"/>
              <a:gd name="connsiteX11" fmla="*/ 508016 w 782404"/>
              <a:gd name="connsiteY11" fmla="*/ 13718 h 379478"/>
              <a:gd name="connsiteX12" fmla="*/ 386096 w 782404"/>
              <a:gd name="connsiteY12" fmla="*/ 3558 h 379478"/>
              <a:gd name="connsiteX13" fmla="*/ 193056 w 782404"/>
              <a:gd name="connsiteY13" fmla="*/ 3558 h 37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2404" h="379478">
                <a:moveTo>
                  <a:pt x="193056" y="3558"/>
                </a:moveTo>
                <a:cubicBezTo>
                  <a:pt x="132096" y="10331"/>
                  <a:pt x="71522" y="14564"/>
                  <a:pt x="20336" y="44198"/>
                </a:cubicBezTo>
                <a:cubicBezTo>
                  <a:pt x="-1001" y="56551"/>
                  <a:pt x="16" y="90663"/>
                  <a:pt x="16" y="115318"/>
                </a:cubicBezTo>
                <a:cubicBezTo>
                  <a:pt x="16" y="208758"/>
                  <a:pt x="-2950" y="248816"/>
                  <a:pt x="71136" y="288038"/>
                </a:cubicBezTo>
                <a:cubicBezTo>
                  <a:pt x="202789" y="357737"/>
                  <a:pt x="175035" y="332205"/>
                  <a:pt x="314976" y="348998"/>
                </a:cubicBezTo>
                <a:cubicBezTo>
                  <a:pt x="646489" y="388780"/>
                  <a:pt x="256984" y="353479"/>
                  <a:pt x="568976" y="379478"/>
                </a:cubicBezTo>
                <a:cubicBezTo>
                  <a:pt x="673534" y="370765"/>
                  <a:pt x="681936" y="389858"/>
                  <a:pt x="751856" y="328678"/>
                </a:cubicBezTo>
                <a:cubicBezTo>
                  <a:pt x="761046" y="320637"/>
                  <a:pt x="765403" y="308358"/>
                  <a:pt x="772176" y="298198"/>
                </a:cubicBezTo>
                <a:cubicBezTo>
                  <a:pt x="775563" y="284651"/>
                  <a:pt x="783207" y="271494"/>
                  <a:pt x="782336" y="257558"/>
                </a:cubicBezTo>
                <a:cubicBezTo>
                  <a:pt x="779914" y="218813"/>
                  <a:pt x="773079" y="121765"/>
                  <a:pt x="731536" y="84838"/>
                </a:cubicBezTo>
                <a:cubicBezTo>
                  <a:pt x="714556" y="69745"/>
                  <a:pt x="691547" y="63096"/>
                  <a:pt x="670576" y="54358"/>
                </a:cubicBezTo>
                <a:cubicBezTo>
                  <a:pt x="621977" y="34109"/>
                  <a:pt x="557855" y="20514"/>
                  <a:pt x="508016" y="13718"/>
                </a:cubicBezTo>
                <a:cubicBezTo>
                  <a:pt x="467609" y="8208"/>
                  <a:pt x="426859" y="4757"/>
                  <a:pt x="386096" y="3558"/>
                </a:cubicBezTo>
                <a:cubicBezTo>
                  <a:pt x="311622" y="1368"/>
                  <a:pt x="254016" y="-3215"/>
                  <a:pt x="193056" y="3558"/>
                </a:cubicBezTo>
                <a:close/>
              </a:path>
            </a:pathLst>
          </a:cu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812CCE6A-0276-C386-6544-7495DC974317}"/>
              </a:ext>
            </a:extLst>
          </p:cNvPr>
          <p:cNvSpPr/>
          <p:nvPr/>
        </p:nvSpPr>
        <p:spPr>
          <a:xfrm>
            <a:off x="4858327" y="5830389"/>
            <a:ext cx="623718" cy="291737"/>
          </a:xfrm>
          <a:custGeom>
            <a:avLst/>
            <a:gdLst>
              <a:gd name="connsiteX0" fmla="*/ 48952 w 623718"/>
              <a:gd name="connsiteY0" fmla="*/ 0 h 291737"/>
              <a:gd name="connsiteX1" fmla="*/ 22827 w 623718"/>
              <a:gd name="connsiteY1" fmla="*/ 34834 h 291737"/>
              <a:gd name="connsiteX2" fmla="*/ 18472 w 623718"/>
              <a:gd name="connsiteY2" fmla="*/ 56606 h 291737"/>
              <a:gd name="connsiteX3" fmla="*/ 9764 w 623718"/>
              <a:gd name="connsiteY3" fmla="*/ 74023 h 291737"/>
              <a:gd name="connsiteX4" fmla="*/ 5410 w 623718"/>
              <a:gd name="connsiteY4" fmla="*/ 87086 h 291737"/>
              <a:gd name="connsiteX5" fmla="*/ 5410 w 623718"/>
              <a:gd name="connsiteY5" fmla="*/ 187234 h 291737"/>
              <a:gd name="connsiteX6" fmla="*/ 53307 w 623718"/>
              <a:gd name="connsiteY6" fmla="*/ 239486 h 291737"/>
              <a:gd name="connsiteX7" fmla="*/ 96850 w 623718"/>
              <a:gd name="connsiteY7" fmla="*/ 265611 h 291737"/>
              <a:gd name="connsiteX8" fmla="*/ 144747 w 623718"/>
              <a:gd name="connsiteY8" fmla="*/ 287383 h 291737"/>
              <a:gd name="connsiteX9" fmla="*/ 214415 w 623718"/>
              <a:gd name="connsiteY9" fmla="*/ 291737 h 291737"/>
              <a:gd name="connsiteX10" fmla="*/ 384232 w 623718"/>
              <a:gd name="connsiteY10" fmla="*/ 287383 h 291737"/>
              <a:gd name="connsiteX11" fmla="*/ 449547 w 623718"/>
              <a:gd name="connsiteY11" fmla="*/ 278674 h 291737"/>
              <a:gd name="connsiteX12" fmla="*/ 484381 w 623718"/>
              <a:gd name="connsiteY12" fmla="*/ 269966 h 291737"/>
              <a:gd name="connsiteX13" fmla="*/ 506152 w 623718"/>
              <a:gd name="connsiteY13" fmla="*/ 265611 h 291737"/>
              <a:gd name="connsiteX14" fmla="*/ 545341 w 623718"/>
              <a:gd name="connsiteY14" fmla="*/ 239486 h 291737"/>
              <a:gd name="connsiteX15" fmla="*/ 593238 w 623718"/>
              <a:gd name="connsiteY15" fmla="*/ 200297 h 291737"/>
              <a:gd name="connsiteX16" fmla="*/ 606301 w 623718"/>
              <a:gd name="connsiteY16" fmla="*/ 182880 h 291737"/>
              <a:gd name="connsiteX17" fmla="*/ 623718 w 623718"/>
              <a:gd name="connsiteY17" fmla="*/ 156754 h 291737"/>
              <a:gd name="connsiteX18" fmla="*/ 615010 w 623718"/>
              <a:gd name="connsiteY18" fmla="*/ 91440 h 291737"/>
              <a:gd name="connsiteX19" fmla="*/ 584530 w 623718"/>
              <a:gd name="connsiteY19" fmla="*/ 47897 h 291737"/>
              <a:gd name="connsiteX20" fmla="*/ 519215 w 623718"/>
              <a:gd name="connsiteY20" fmla="*/ 26126 h 291737"/>
              <a:gd name="connsiteX21" fmla="*/ 48952 w 623718"/>
              <a:gd name="connsiteY21" fmla="*/ 0 h 29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3718" h="291737">
                <a:moveTo>
                  <a:pt x="48952" y="0"/>
                </a:moveTo>
                <a:cubicBezTo>
                  <a:pt x="48538" y="517"/>
                  <a:pt x="25275" y="28307"/>
                  <a:pt x="22827" y="34834"/>
                </a:cubicBezTo>
                <a:cubicBezTo>
                  <a:pt x="20228" y="41764"/>
                  <a:pt x="20812" y="49585"/>
                  <a:pt x="18472" y="56606"/>
                </a:cubicBezTo>
                <a:cubicBezTo>
                  <a:pt x="16419" y="62764"/>
                  <a:pt x="12321" y="68057"/>
                  <a:pt x="9764" y="74023"/>
                </a:cubicBezTo>
                <a:cubicBezTo>
                  <a:pt x="7956" y="78242"/>
                  <a:pt x="6861" y="82732"/>
                  <a:pt x="5410" y="87086"/>
                </a:cubicBezTo>
                <a:cubicBezTo>
                  <a:pt x="2003" y="117743"/>
                  <a:pt x="-4839" y="157770"/>
                  <a:pt x="5410" y="187234"/>
                </a:cubicBezTo>
                <a:cubicBezTo>
                  <a:pt x="16954" y="220421"/>
                  <a:pt x="32909" y="221637"/>
                  <a:pt x="53307" y="239486"/>
                </a:cubicBezTo>
                <a:cubicBezTo>
                  <a:pt x="93068" y="274277"/>
                  <a:pt x="45210" y="242139"/>
                  <a:pt x="96850" y="265611"/>
                </a:cubicBezTo>
                <a:cubicBezTo>
                  <a:pt x="120552" y="276384"/>
                  <a:pt x="117036" y="283604"/>
                  <a:pt x="144747" y="287383"/>
                </a:cubicBezTo>
                <a:cubicBezTo>
                  <a:pt x="167802" y="290527"/>
                  <a:pt x="191192" y="290286"/>
                  <a:pt x="214415" y="291737"/>
                </a:cubicBezTo>
                <a:cubicBezTo>
                  <a:pt x="271021" y="290286"/>
                  <a:pt x="327695" y="290524"/>
                  <a:pt x="384232" y="287383"/>
                </a:cubicBezTo>
                <a:cubicBezTo>
                  <a:pt x="406163" y="286165"/>
                  <a:pt x="427907" y="282437"/>
                  <a:pt x="449547" y="278674"/>
                </a:cubicBezTo>
                <a:cubicBezTo>
                  <a:pt x="461339" y="276623"/>
                  <a:pt x="472719" y="272657"/>
                  <a:pt x="484381" y="269966"/>
                </a:cubicBezTo>
                <a:cubicBezTo>
                  <a:pt x="491592" y="268302"/>
                  <a:pt x="498895" y="267063"/>
                  <a:pt x="506152" y="265611"/>
                </a:cubicBezTo>
                <a:cubicBezTo>
                  <a:pt x="519215" y="256903"/>
                  <a:pt x="532781" y="248906"/>
                  <a:pt x="545341" y="239486"/>
                </a:cubicBezTo>
                <a:cubicBezTo>
                  <a:pt x="563110" y="226159"/>
                  <a:pt x="579242" y="216625"/>
                  <a:pt x="593238" y="200297"/>
                </a:cubicBezTo>
                <a:cubicBezTo>
                  <a:pt x="597961" y="194787"/>
                  <a:pt x="602139" y="188825"/>
                  <a:pt x="606301" y="182880"/>
                </a:cubicBezTo>
                <a:cubicBezTo>
                  <a:pt x="612303" y="174306"/>
                  <a:pt x="623718" y="156754"/>
                  <a:pt x="623718" y="156754"/>
                </a:cubicBezTo>
                <a:cubicBezTo>
                  <a:pt x="620815" y="134983"/>
                  <a:pt x="618436" y="113135"/>
                  <a:pt x="615010" y="91440"/>
                </a:cubicBezTo>
                <a:cubicBezTo>
                  <a:pt x="612048" y="72678"/>
                  <a:pt x="605873" y="56434"/>
                  <a:pt x="584530" y="47897"/>
                </a:cubicBezTo>
                <a:cubicBezTo>
                  <a:pt x="571463" y="42670"/>
                  <a:pt x="538634" y="26473"/>
                  <a:pt x="519215" y="26126"/>
                </a:cubicBezTo>
                <a:lnTo>
                  <a:pt x="48952" y="0"/>
                </a:lnTo>
                <a:close/>
              </a:path>
            </a:pathLst>
          </a:cu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B04B860-0D95-5867-9BBE-16F4EB77C8A9}"/>
              </a:ext>
            </a:extLst>
          </p:cNvPr>
          <p:cNvSpPr/>
          <p:nvPr/>
        </p:nvSpPr>
        <p:spPr>
          <a:xfrm>
            <a:off x="4802777" y="5447146"/>
            <a:ext cx="770709" cy="365825"/>
          </a:xfrm>
          <a:custGeom>
            <a:avLst/>
            <a:gdLst>
              <a:gd name="connsiteX0" fmla="*/ 143692 w 770709"/>
              <a:gd name="connsiteY0" fmla="*/ 52317 h 365825"/>
              <a:gd name="connsiteX1" fmla="*/ 52252 w 770709"/>
              <a:gd name="connsiteY1" fmla="*/ 74088 h 365825"/>
              <a:gd name="connsiteX2" fmla="*/ 34834 w 770709"/>
              <a:gd name="connsiteY2" fmla="*/ 91505 h 365825"/>
              <a:gd name="connsiteX3" fmla="*/ 21772 w 770709"/>
              <a:gd name="connsiteY3" fmla="*/ 117631 h 365825"/>
              <a:gd name="connsiteX4" fmla="*/ 0 w 770709"/>
              <a:gd name="connsiteY4" fmla="*/ 156820 h 365825"/>
              <a:gd name="connsiteX5" fmla="*/ 8709 w 770709"/>
              <a:gd name="connsiteY5" fmla="*/ 248260 h 365825"/>
              <a:gd name="connsiteX6" fmla="*/ 39189 w 770709"/>
              <a:gd name="connsiteY6" fmla="*/ 291803 h 365825"/>
              <a:gd name="connsiteX7" fmla="*/ 69669 w 770709"/>
              <a:gd name="connsiteY7" fmla="*/ 326637 h 365825"/>
              <a:gd name="connsiteX8" fmla="*/ 100149 w 770709"/>
              <a:gd name="connsiteY8" fmla="*/ 339700 h 365825"/>
              <a:gd name="connsiteX9" fmla="*/ 126274 w 770709"/>
              <a:gd name="connsiteY9" fmla="*/ 348408 h 365825"/>
              <a:gd name="connsiteX10" fmla="*/ 248194 w 770709"/>
              <a:gd name="connsiteY10" fmla="*/ 361471 h 365825"/>
              <a:gd name="connsiteX11" fmla="*/ 300446 w 770709"/>
              <a:gd name="connsiteY11" fmla="*/ 365825 h 365825"/>
              <a:gd name="connsiteX12" fmla="*/ 400594 w 770709"/>
              <a:gd name="connsiteY12" fmla="*/ 361471 h 365825"/>
              <a:gd name="connsiteX13" fmla="*/ 431074 w 770709"/>
              <a:gd name="connsiteY13" fmla="*/ 357117 h 365825"/>
              <a:gd name="connsiteX14" fmla="*/ 478972 w 770709"/>
              <a:gd name="connsiteY14" fmla="*/ 352763 h 365825"/>
              <a:gd name="connsiteX15" fmla="*/ 587829 w 770709"/>
              <a:gd name="connsiteY15" fmla="*/ 339700 h 365825"/>
              <a:gd name="connsiteX16" fmla="*/ 635726 w 770709"/>
              <a:gd name="connsiteY16" fmla="*/ 326637 h 365825"/>
              <a:gd name="connsiteX17" fmla="*/ 692332 w 770709"/>
              <a:gd name="connsiteY17" fmla="*/ 313574 h 365825"/>
              <a:gd name="connsiteX18" fmla="*/ 731520 w 770709"/>
              <a:gd name="connsiteY18" fmla="*/ 296157 h 365825"/>
              <a:gd name="connsiteX19" fmla="*/ 766354 w 770709"/>
              <a:gd name="connsiteY19" fmla="*/ 248260 h 365825"/>
              <a:gd name="connsiteX20" fmla="*/ 770709 w 770709"/>
              <a:gd name="connsiteY20" fmla="*/ 217780 h 365825"/>
              <a:gd name="connsiteX21" fmla="*/ 762000 w 770709"/>
              <a:gd name="connsiteY21" fmla="*/ 139403 h 365825"/>
              <a:gd name="connsiteX22" fmla="*/ 735874 w 770709"/>
              <a:gd name="connsiteY22" fmla="*/ 87151 h 365825"/>
              <a:gd name="connsiteX23" fmla="*/ 679269 w 770709"/>
              <a:gd name="connsiteY23" fmla="*/ 30545 h 365825"/>
              <a:gd name="connsiteX24" fmla="*/ 640080 w 770709"/>
              <a:gd name="connsiteY24" fmla="*/ 17483 h 365825"/>
              <a:gd name="connsiteX25" fmla="*/ 583474 w 770709"/>
              <a:gd name="connsiteY25" fmla="*/ 13128 h 365825"/>
              <a:gd name="connsiteX26" fmla="*/ 474617 w 770709"/>
              <a:gd name="connsiteY26" fmla="*/ 65 h 365825"/>
              <a:gd name="connsiteX27" fmla="*/ 361406 w 770709"/>
              <a:gd name="connsiteY27" fmla="*/ 8774 h 365825"/>
              <a:gd name="connsiteX28" fmla="*/ 313509 w 770709"/>
              <a:gd name="connsiteY28" fmla="*/ 17483 h 365825"/>
              <a:gd name="connsiteX29" fmla="*/ 256903 w 770709"/>
              <a:gd name="connsiteY29" fmla="*/ 30545 h 365825"/>
              <a:gd name="connsiteX30" fmla="*/ 169817 w 770709"/>
              <a:gd name="connsiteY30" fmla="*/ 39254 h 365825"/>
              <a:gd name="connsiteX31" fmla="*/ 143692 w 770709"/>
              <a:gd name="connsiteY31" fmla="*/ 52317 h 36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70709" h="365825">
                <a:moveTo>
                  <a:pt x="143692" y="52317"/>
                </a:moveTo>
                <a:cubicBezTo>
                  <a:pt x="124098" y="58123"/>
                  <a:pt x="99441" y="58359"/>
                  <a:pt x="52252" y="74088"/>
                </a:cubicBezTo>
                <a:cubicBezTo>
                  <a:pt x="46446" y="79894"/>
                  <a:pt x="39543" y="84779"/>
                  <a:pt x="34834" y="91505"/>
                </a:cubicBezTo>
                <a:cubicBezTo>
                  <a:pt x="29251" y="99481"/>
                  <a:pt x="26434" y="109083"/>
                  <a:pt x="21772" y="117631"/>
                </a:cubicBezTo>
                <a:cubicBezTo>
                  <a:pt x="-11058" y="177823"/>
                  <a:pt x="25093" y="106636"/>
                  <a:pt x="0" y="156820"/>
                </a:cubicBezTo>
                <a:cubicBezTo>
                  <a:pt x="2903" y="187300"/>
                  <a:pt x="4053" y="217998"/>
                  <a:pt x="8709" y="248260"/>
                </a:cubicBezTo>
                <a:cubicBezTo>
                  <a:pt x="12395" y="272222"/>
                  <a:pt x="23489" y="274141"/>
                  <a:pt x="39189" y="291803"/>
                </a:cubicBezTo>
                <a:cubicBezTo>
                  <a:pt x="50016" y="303983"/>
                  <a:pt x="55224" y="317445"/>
                  <a:pt x="69669" y="326637"/>
                </a:cubicBezTo>
                <a:cubicBezTo>
                  <a:pt x="78995" y="332572"/>
                  <a:pt x="89832" y="335732"/>
                  <a:pt x="100149" y="339700"/>
                </a:cubicBezTo>
                <a:cubicBezTo>
                  <a:pt x="108717" y="342995"/>
                  <a:pt x="117313" y="346417"/>
                  <a:pt x="126274" y="348408"/>
                </a:cubicBezTo>
                <a:cubicBezTo>
                  <a:pt x="177697" y="359835"/>
                  <a:pt x="192239" y="357474"/>
                  <a:pt x="248194" y="361471"/>
                </a:cubicBezTo>
                <a:cubicBezTo>
                  <a:pt x="265627" y="362716"/>
                  <a:pt x="283029" y="364374"/>
                  <a:pt x="300446" y="365825"/>
                </a:cubicBezTo>
                <a:cubicBezTo>
                  <a:pt x="333829" y="364374"/>
                  <a:pt x="367254" y="363694"/>
                  <a:pt x="400594" y="361471"/>
                </a:cubicBezTo>
                <a:cubicBezTo>
                  <a:pt x="410834" y="360788"/>
                  <a:pt x="420874" y="358250"/>
                  <a:pt x="431074" y="357117"/>
                </a:cubicBezTo>
                <a:cubicBezTo>
                  <a:pt x="447008" y="355347"/>
                  <a:pt x="463054" y="354673"/>
                  <a:pt x="478972" y="352763"/>
                </a:cubicBezTo>
                <a:cubicBezTo>
                  <a:pt x="616174" y="336299"/>
                  <a:pt x="472338" y="350198"/>
                  <a:pt x="587829" y="339700"/>
                </a:cubicBezTo>
                <a:cubicBezTo>
                  <a:pt x="603795" y="335346"/>
                  <a:pt x="619671" y="330651"/>
                  <a:pt x="635726" y="326637"/>
                </a:cubicBezTo>
                <a:cubicBezTo>
                  <a:pt x="654512" y="321940"/>
                  <a:pt x="673879" y="319445"/>
                  <a:pt x="692332" y="313574"/>
                </a:cubicBezTo>
                <a:cubicBezTo>
                  <a:pt x="705954" y="309240"/>
                  <a:pt x="718457" y="301963"/>
                  <a:pt x="731520" y="296157"/>
                </a:cubicBezTo>
                <a:cubicBezTo>
                  <a:pt x="739142" y="286629"/>
                  <a:pt x="762175" y="259126"/>
                  <a:pt x="766354" y="248260"/>
                </a:cubicBezTo>
                <a:cubicBezTo>
                  <a:pt x="770038" y="238681"/>
                  <a:pt x="769257" y="227940"/>
                  <a:pt x="770709" y="217780"/>
                </a:cubicBezTo>
                <a:cubicBezTo>
                  <a:pt x="767806" y="191654"/>
                  <a:pt x="768773" y="164802"/>
                  <a:pt x="762000" y="139403"/>
                </a:cubicBezTo>
                <a:cubicBezTo>
                  <a:pt x="756982" y="120587"/>
                  <a:pt x="747829" y="102522"/>
                  <a:pt x="735874" y="87151"/>
                </a:cubicBezTo>
                <a:cubicBezTo>
                  <a:pt x="714375" y="59510"/>
                  <a:pt x="709419" y="44615"/>
                  <a:pt x="679269" y="30545"/>
                </a:cubicBezTo>
                <a:cubicBezTo>
                  <a:pt x="666791" y="24722"/>
                  <a:pt x="653627" y="19946"/>
                  <a:pt x="640080" y="17483"/>
                </a:cubicBezTo>
                <a:cubicBezTo>
                  <a:pt x="621461" y="14098"/>
                  <a:pt x="602343" y="14580"/>
                  <a:pt x="583474" y="13128"/>
                </a:cubicBezTo>
                <a:cubicBezTo>
                  <a:pt x="549491" y="7464"/>
                  <a:pt x="509242" y="-823"/>
                  <a:pt x="474617" y="65"/>
                </a:cubicBezTo>
                <a:cubicBezTo>
                  <a:pt x="436781" y="1035"/>
                  <a:pt x="399143" y="5871"/>
                  <a:pt x="361406" y="8774"/>
                </a:cubicBezTo>
                <a:cubicBezTo>
                  <a:pt x="345440" y="11677"/>
                  <a:pt x="329395" y="14173"/>
                  <a:pt x="313509" y="17483"/>
                </a:cubicBezTo>
                <a:cubicBezTo>
                  <a:pt x="294552" y="21432"/>
                  <a:pt x="275955" y="27081"/>
                  <a:pt x="256903" y="30545"/>
                </a:cubicBezTo>
                <a:cubicBezTo>
                  <a:pt x="243847" y="32919"/>
                  <a:pt x="179494" y="38286"/>
                  <a:pt x="169817" y="39254"/>
                </a:cubicBezTo>
                <a:cubicBezTo>
                  <a:pt x="124671" y="43768"/>
                  <a:pt x="163286" y="46511"/>
                  <a:pt x="143692" y="52317"/>
                </a:cubicBezTo>
                <a:close/>
              </a:path>
            </a:pathLst>
          </a:cu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C6A08C7-B147-B7F2-508C-3502387CF84A}"/>
              </a:ext>
            </a:extLst>
          </p:cNvPr>
          <p:cNvSpPr/>
          <p:nvPr/>
        </p:nvSpPr>
        <p:spPr>
          <a:xfrm>
            <a:off x="5695406" y="5482046"/>
            <a:ext cx="709748" cy="322217"/>
          </a:xfrm>
          <a:custGeom>
            <a:avLst/>
            <a:gdLst>
              <a:gd name="connsiteX0" fmla="*/ 156754 w 709748"/>
              <a:gd name="connsiteY0" fmla="*/ 26125 h 322217"/>
              <a:gd name="connsiteX1" fmla="*/ 95794 w 709748"/>
              <a:gd name="connsiteY1" fmla="*/ 43543 h 322217"/>
              <a:gd name="connsiteX2" fmla="*/ 74023 w 709748"/>
              <a:gd name="connsiteY2" fmla="*/ 52251 h 322217"/>
              <a:gd name="connsiteX3" fmla="*/ 47897 w 709748"/>
              <a:gd name="connsiteY3" fmla="*/ 69668 h 322217"/>
              <a:gd name="connsiteX4" fmla="*/ 30480 w 709748"/>
              <a:gd name="connsiteY4" fmla="*/ 78377 h 322217"/>
              <a:gd name="connsiteX5" fmla="*/ 4354 w 709748"/>
              <a:gd name="connsiteY5" fmla="*/ 126274 h 322217"/>
              <a:gd name="connsiteX6" fmla="*/ 0 w 709748"/>
              <a:gd name="connsiteY6" fmla="*/ 148045 h 322217"/>
              <a:gd name="connsiteX7" fmla="*/ 13063 w 709748"/>
              <a:gd name="connsiteY7" fmla="*/ 195943 h 322217"/>
              <a:gd name="connsiteX8" fmla="*/ 26125 w 709748"/>
              <a:gd name="connsiteY8" fmla="*/ 213360 h 322217"/>
              <a:gd name="connsiteX9" fmla="*/ 52251 w 709748"/>
              <a:gd name="connsiteY9" fmla="*/ 252548 h 322217"/>
              <a:gd name="connsiteX10" fmla="*/ 117565 w 709748"/>
              <a:gd name="connsiteY10" fmla="*/ 291737 h 322217"/>
              <a:gd name="connsiteX11" fmla="*/ 209005 w 709748"/>
              <a:gd name="connsiteY11" fmla="*/ 309154 h 322217"/>
              <a:gd name="connsiteX12" fmla="*/ 335280 w 709748"/>
              <a:gd name="connsiteY12" fmla="*/ 322217 h 322217"/>
              <a:gd name="connsiteX13" fmla="*/ 535577 w 709748"/>
              <a:gd name="connsiteY13" fmla="*/ 313508 h 322217"/>
              <a:gd name="connsiteX14" fmla="*/ 561703 w 709748"/>
              <a:gd name="connsiteY14" fmla="*/ 304800 h 322217"/>
              <a:gd name="connsiteX15" fmla="*/ 587828 w 709748"/>
              <a:gd name="connsiteY15" fmla="*/ 300445 h 322217"/>
              <a:gd name="connsiteX16" fmla="*/ 640080 w 709748"/>
              <a:gd name="connsiteY16" fmla="*/ 278674 h 322217"/>
              <a:gd name="connsiteX17" fmla="*/ 661851 w 709748"/>
              <a:gd name="connsiteY17" fmla="*/ 265611 h 322217"/>
              <a:gd name="connsiteX18" fmla="*/ 679268 w 709748"/>
              <a:gd name="connsiteY18" fmla="*/ 252548 h 322217"/>
              <a:gd name="connsiteX19" fmla="*/ 692331 w 709748"/>
              <a:gd name="connsiteY19" fmla="*/ 230777 h 322217"/>
              <a:gd name="connsiteX20" fmla="*/ 705394 w 709748"/>
              <a:gd name="connsiteY20" fmla="*/ 213360 h 322217"/>
              <a:gd name="connsiteX21" fmla="*/ 709748 w 709748"/>
              <a:gd name="connsiteY21" fmla="*/ 191588 h 322217"/>
              <a:gd name="connsiteX22" fmla="*/ 705394 w 709748"/>
              <a:gd name="connsiteY22" fmla="*/ 126274 h 322217"/>
              <a:gd name="connsiteX23" fmla="*/ 674914 w 709748"/>
              <a:gd name="connsiteY23" fmla="*/ 74023 h 322217"/>
              <a:gd name="connsiteX24" fmla="*/ 640080 w 709748"/>
              <a:gd name="connsiteY24" fmla="*/ 34834 h 322217"/>
              <a:gd name="connsiteX25" fmla="*/ 583474 w 709748"/>
              <a:gd name="connsiteY25" fmla="*/ 13063 h 322217"/>
              <a:gd name="connsiteX26" fmla="*/ 500743 w 709748"/>
              <a:gd name="connsiteY26" fmla="*/ 0 h 322217"/>
              <a:gd name="connsiteX27" fmla="*/ 400594 w 709748"/>
              <a:gd name="connsiteY27" fmla="*/ 4354 h 322217"/>
              <a:gd name="connsiteX28" fmla="*/ 352697 w 709748"/>
              <a:gd name="connsiteY28" fmla="*/ 13063 h 322217"/>
              <a:gd name="connsiteX29" fmla="*/ 226423 w 709748"/>
              <a:gd name="connsiteY29" fmla="*/ 21771 h 322217"/>
              <a:gd name="connsiteX30" fmla="*/ 178525 w 709748"/>
              <a:gd name="connsiteY30" fmla="*/ 26125 h 322217"/>
              <a:gd name="connsiteX31" fmla="*/ 139337 w 709748"/>
              <a:gd name="connsiteY31" fmla="*/ 30480 h 322217"/>
              <a:gd name="connsiteX32" fmla="*/ 156754 w 709748"/>
              <a:gd name="connsiteY32" fmla="*/ 26125 h 32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09748" h="322217">
                <a:moveTo>
                  <a:pt x="156754" y="26125"/>
                </a:moveTo>
                <a:cubicBezTo>
                  <a:pt x="149497" y="28302"/>
                  <a:pt x="112851" y="37146"/>
                  <a:pt x="95794" y="43543"/>
                </a:cubicBezTo>
                <a:cubicBezTo>
                  <a:pt x="88476" y="46287"/>
                  <a:pt x="80885" y="48508"/>
                  <a:pt x="74023" y="52251"/>
                </a:cubicBezTo>
                <a:cubicBezTo>
                  <a:pt x="64834" y="57263"/>
                  <a:pt x="56872" y="64283"/>
                  <a:pt x="47897" y="69668"/>
                </a:cubicBezTo>
                <a:cubicBezTo>
                  <a:pt x="42331" y="73008"/>
                  <a:pt x="36286" y="75474"/>
                  <a:pt x="30480" y="78377"/>
                </a:cubicBezTo>
                <a:cubicBezTo>
                  <a:pt x="22545" y="91601"/>
                  <a:pt x="9538" y="112017"/>
                  <a:pt x="4354" y="126274"/>
                </a:cubicBezTo>
                <a:cubicBezTo>
                  <a:pt x="1825" y="133229"/>
                  <a:pt x="1451" y="140788"/>
                  <a:pt x="0" y="148045"/>
                </a:cubicBezTo>
                <a:cubicBezTo>
                  <a:pt x="4354" y="164011"/>
                  <a:pt x="6917" y="180577"/>
                  <a:pt x="13063" y="195943"/>
                </a:cubicBezTo>
                <a:cubicBezTo>
                  <a:pt x="15758" y="202681"/>
                  <a:pt x="22100" y="207322"/>
                  <a:pt x="26125" y="213360"/>
                </a:cubicBezTo>
                <a:cubicBezTo>
                  <a:pt x="32308" y="222635"/>
                  <a:pt x="43211" y="244412"/>
                  <a:pt x="52251" y="252548"/>
                </a:cubicBezTo>
                <a:cubicBezTo>
                  <a:pt x="68242" y="266940"/>
                  <a:pt x="97611" y="284255"/>
                  <a:pt x="117565" y="291737"/>
                </a:cubicBezTo>
                <a:cubicBezTo>
                  <a:pt x="139902" y="300113"/>
                  <a:pt x="190044" y="306539"/>
                  <a:pt x="209005" y="309154"/>
                </a:cubicBezTo>
                <a:cubicBezTo>
                  <a:pt x="278707" y="318769"/>
                  <a:pt x="270497" y="317234"/>
                  <a:pt x="335280" y="322217"/>
                </a:cubicBezTo>
                <a:cubicBezTo>
                  <a:pt x="402046" y="319314"/>
                  <a:pt x="468945" y="318633"/>
                  <a:pt x="535577" y="313508"/>
                </a:cubicBezTo>
                <a:cubicBezTo>
                  <a:pt x="544730" y="312804"/>
                  <a:pt x="552797" y="307026"/>
                  <a:pt x="561703" y="304800"/>
                </a:cubicBezTo>
                <a:cubicBezTo>
                  <a:pt x="570268" y="302659"/>
                  <a:pt x="579263" y="302586"/>
                  <a:pt x="587828" y="300445"/>
                </a:cubicBezTo>
                <a:cubicBezTo>
                  <a:pt x="608239" y="295342"/>
                  <a:pt x="621602" y="288753"/>
                  <a:pt x="640080" y="278674"/>
                </a:cubicBezTo>
                <a:cubicBezTo>
                  <a:pt x="647510" y="274621"/>
                  <a:pt x="654809" y="270306"/>
                  <a:pt x="661851" y="265611"/>
                </a:cubicBezTo>
                <a:cubicBezTo>
                  <a:pt x="667889" y="261585"/>
                  <a:pt x="673462" y="256902"/>
                  <a:pt x="679268" y="252548"/>
                </a:cubicBezTo>
                <a:cubicBezTo>
                  <a:pt x="683622" y="245291"/>
                  <a:pt x="687636" y="237819"/>
                  <a:pt x="692331" y="230777"/>
                </a:cubicBezTo>
                <a:cubicBezTo>
                  <a:pt x="696357" y="224739"/>
                  <a:pt x="702447" y="219992"/>
                  <a:pt x="705394" y="213360"/>
                </a:cubicBezTo>
                <a:cubicBezTo>
                  <a:pt x="708400" y="206597"/>
                  <a:pt x="708297" y="198845"/>
                  <a:pt x="709748" y="191588"/>
                </a:cubicBezTo>
                <a:cubicBezTo>
                  <a:pt x="708297" y="169817"/>
                  <a:pt x="709477" y="147708"/>
                  <a:pt x="705394" y="126274"/>
                </a:cubicBezTo>
                <a:cubicBezTo>
                  <a:pt x="703217" y="114843"/>
                  <a:pt x="680999" y="82390"/>
                  <a:pt x="674914" y="74023"/>
                </a:cubicBezTo>
                <a:cubicBezTo>
                  <a:pt x="668610" y="65355"/>
                  <a:pt x="649720" y="41582"/>
                  <a:pt x="640080" y="34834"/>
                </a:cubicBezTo>
                <a:cubicBezTo>
                  <a:pt x="623796" y="23436"/>
                  <a:pt x="602378" y="17511"/>
                  <a:pt x="583474" y="13063"/>
                </a:cubicBezTo>
                <a:cubicBezTo>
                  <a:pt x="543076" y="3558"/>
                  <a:pt x="540406" y="4407"/>
                  <a:pt x="500743" y="0"/>
                </a:cubicBezTo>
                <a:cubicBezTo>
                  <a:pt x="467360" y="1451"/>
                  <a:pt x="433879" y="1417"/>
                  <a:pt x="400594" y="4354"/>
                </a:cubicBezTo>
                <a:cubicBezTo>
                  <a:pt x="384429" y="5780"/>
                  <a:pt x="368776" y="10870"/>
                  <a:pt x="352697" y="13063"/>
                </a:cubicBezTo>
                <a:cubicBezTo>
                  <a:pt x="317118" y="17915"/>
                  <a:pt x="258170" y="19582"/>
                  <a:pt x="226423" y="21771"/>
                </a:cubicBezTo>
                <a:cubicBezTo>
                  <a:pt x="210429" y="22874"/>
                  <a:pt x="194477" y="24530"/>
                  <a:pt x="178525" y="26125"/>
                </a:cubicBezTo>
                <a:cubicBezTo>
                  <a:pt x="165447" y="27433"/>
                  <a:pt x="152447" y="29543"/>
                  <a:pt x="139337" y="30480"/>
                </a:cubicBezTo>
                <a:cubicBezTo>
                  <a:pt x="132098" y="30997"/>
                  <a:pt x="164011" y="23948"/>
                  <a:pt x="156754" y="26125"/>
                </a:cubicBezTo>
                <a:close/>
              </a:path>
            </a:pathLst>
          </a:cu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08112F9-C905-A0D4-DD24-BD3C0F3B3B20}"/>
              </a:ext>
            </a:extLst>
          </p:cNvPr>
          <p:cNvSpPr/>
          <p:nvPr/>
        </p:nvSpPr>
        <p:spPr>
          <a:xfrm>
            <a:off x="5664926" y="5769429"/>
            <a:ext cx="775063" cy="349049"/>
          </a:xfrm>
          <a:custGeom>
            <a:avLst/>
            <a:gdLst>
              <a:gd name="connsiteX0" fmla="*/ 134983 w 775063"/>
              <a:gd name="connsiteY0" fmla="*/ 65314 h 349049"/>
              <a:gd name="connsiteX1" fmla="*/ 87085 w 775063"/>
              <a:gd name="connsiteY1" fmla="*/ 69668 h 349049"/>
              <a:gd name="connsiteX2" fmla="*/ 21771 w 775063"/>
              <a:gd name="connsiteY2" fmla="*/ 108857 h 349049"/>
              <a:gd name="connsiteX3" fmla="*/ 17417 w 775063"/>
              <a:gd name="connsiteY3" fmla="*/ 126274 h 349049"/>
              <a:gd name="connsiteX4" fmla="*/ 4354 w 775063"/>
              <a:gd name="connsiteY4" fmla="*/ 139337 h 349049"/>
              <a:gd name="connsiteX5" fmla="*/ 0 w 775063"/>
              <a:gd name="connsiteY5" fmla="*/ 165462 h 349049"/>
              <a:gd name="connsiteX6" fmla="*/ 8708 w 775063"/>
              <a:gd name="connsiteY6" fmla="*/ 209005 h 349049"/>
              <a:gd name="connsiteX7" fmla="*/ 13063 w 775063"/>
              <a:gd name="connsiteY7" fmla="*/ 226422 h 349049"/>
              <a:gd name="connsiteX8" fmla="*/ 47897 w 775063"/>
              <a:gd name="connsiteY8" fmla="*/ 261257 h 349049"/>
              <a:gd name="connsiteX9" fmla="*/ 69668 w 775063"/>
              <a:gd name="connsiteY9" fmla="*/ 283028 h 349049"/>
              <a:gd name="connsiteX10" fmla="*/ 91440 w 775063"/>
              <a:gd name="connsiteY10" fmla="*/ 291737 h 349049"/>
              <a:gd name="connsiteX11" fmla="*/ 117565 w 775063"/>
              <a:gd name="connsiteY11" fmla="*/ 309154 h 349049"/>
              <a:gd name="connsiteX12" fmla="*/ 239485 w 775063"/>
              <a:gd name="connsiteY12" fmla="*/ 322217 h 349049"/>
              <a:gd name="connsiteX13" fmla="*/ 352697 w 775063"/>
              <a:gd name="connsiteY13" fmla="*/ 335280 h 349049"/>
              <a:gd name="connsiteX14" fmla="*/ 526868 w 775063"/>
              <a:gd name="connsiteY14" fmla="*/ 343988 h 349049"/>
              <a:gd name="connsiteX15" fmla="*/ 622663 w 775063"/>
              <a:gd name="connsiteY15" fmla="*/ 343988 h 349049"/>
              <a:gd name="connsiteX16" fmla="*/ 666205 w 775063"/>
              <a:gd name="connsiteY16" fmla="*/ 322217 h 349049"/>
              <a:gd name="connsiteX17" fmla="*/ 687977 w 775063"/>
              <a:gd name="connsiteY17" fmla="*/ 313508 h 349049"/>
              <a:gd name="connsiteX18" fmla="*/ 705394 w 775063"/>
              <a:gd name="connsiteY18" fmla="*/ 296091 h 349049"/>
              <a:gd name="connsiteX19" fmla="*/ 735874 w 775063"/>
              <a:gd name="connsiteY19" fmla="*/ 274320 h 349049"/>
              <a:gd name="connsiteX20" fmla="*/ 748937 w 775063"/>
              <a:gd name="connsiteY20" fmla="*/ 256902 h 349049"/>
              <a:gd name="connsiteX21" fmla="*/ 757645 w 775063"/>
              <a:gd name="connsiteY21" fmla="*/ 239485 h 349049"/>
              <a:gd name="connsiteX22" fmla="*/ 775063 w 775063"/>
              <a:gd name="connsiteY22" fmla="*/ 191588 h 349049"/>
              <a:gd name="connsiteX23" fmla="*/ 762000 w 775063"/>
              <a:gd name="connsiteY23" fmla="*/ 95794 h 349049"/>
              <a:gd name="connsiteX24" fmla="*/ 748937 w 775063"/>
              <a:gd name="connsiteY24" fmla="*/ 65314 h 349049"/>
              <a:gd name="connsiteX25" fmla="*/ 687977 w 775063"/>
              <a:gd name="connsiteY25" fmla="*/ 8708 h 349049"/>
              <a:gd name="connsiteX26" fmla="*/ 657497 w 775063"/>
              <a:gd name="connsiteY26" fmla="*/ 4354 h 349049"/>
              <a:gd name="connsiteX27" fmla="*/ 622663 w 775063"/>
              <a:gd name="connsiteY27" fmla="*/ 0 h 349049"/>
              <a:gd name="connsiteX28" fmla="*/ 465908 w 775063"/>
              <a:gd name="connsiteY28" fmla="*/ 4354 h 349049"/>
              <a:gd name="connsiteX29" fmla="*/ 426720 w 775063"/>
              <a:gd name="connsiteY29" fmla="*/ 8708 h 349049"/>
              <a:gd name="connsiteX30" fmla="*/ 287383 w 775063"/>
              <a:gd name="connsiteY30" fmla="*/ 13062 h 349049"/>
              <a:gd name="connsiteX31" fmla="*/ 261257 w 775063"/>
              <a:gd name="connsiteY31" fmla="*/ 17417 h 349049"/>
              <a:gd name="connsiteX32" fmla="*/ 213360 w 775063"/>
              <a:gd name="connsiteY32" fmla="*/ 34834 h 349049"/>
              <a:gd name="connsiteX33" fmla="*/ 165463 w 775063"/>
              <a:gd name="connsiteY33" fmla="*/ 43542 h 349049"/>
              <a:gd name="connsiteX34" fmla="*/ 113211 w 775063"/>
              <a:gd name="connsiteY34" fmla="*/ 60960 h 349049"/>
              <a:gd name="connsiteX35" fmla="*/ 134983 w 775063"/>
              <a:gd name="connsiteY35" fmla="*/ 65314 h 34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75063" h="349049">
                <a:moveTo>
                  <a:pt x="134983" y="65314"/>
                </a:moveTo>
                <a:cubicBezTo>
                  <a:pt x="130629" y="66765"/>
                  <a:pt x="102227" y="64401"/>
                  <a:pt x="87085" y="69668"/>
                </a:cubicBezTo>
                <a:cubicBezTo>
                  <a:pt x="72245" y="74830"/>
                  <a:pt x="40728" y="96218"/>
                  <a:pt x="21771" y="108857"/>
                </a:cubicBezTo>
                <a:cubicBezTo>
                  <a:pt x="20320" y="114663"/>
                  <a:pt x="20386" y="121078"/>
                  <a:pt x="17417" y="126274"/>
                </a:cubicBezTo>
                <a:cubicBezTo>
                  <a:pt x="14362" y="131621"/>
                  <a:pt x="6855" y="133710"/>
                  <a:pt x="4354" y="139337"/>
                </a:cubicBezTo>
                <a:cubicBezTo>
                  <a:pt x="768" y="147405"/>
                  <a:pt x="1451" y="156754"/>
                  <a:pt x="0" y="165462"/>
                </a:cubicBezTo>
                <a:cubicBezTo>
                  <a:pt x="2903" y="179976"/>
                  <a:pt x="5607" y="194532"/>
                  <a:pt x="8708" y="209005"/>
                </a:cubicBezTo>
                <a:cubicBezTo>
                  <a:pt x="9962" y="214857"/>
                  <a:pt x="10157" y="221191"/>
                  <a:pt x="13063" y="226422"/>
                </a:cubicBezTo>
                <a:cubicBezTo>
                  <a:pt x="26616" y="250816"/>
                  <a:pt x="29603" y="244995"/>
                  <a:pt x="47897" y="261257"/>
                </a:cubicBezTo>
                <a:cubicBezTo>
                  <a:pt x="55568" y="268075"/>
                  <a:pt x="61260" y="277143"/>
                  <a:pt x="69668" y="283028"/>
                </a:cubicBezTo>
                <a:cubicBezTo>
                  <a:pt x="76071" y="287510"/>
                  <a:pt x="84578" y="287994"/>
                  <a:pt x="91440" y="291737"/>
                </a:cubicBezTo>
                <a:cubicBezTo>
                  <a:pt x="100628" y="296749"/>
                  <a:pt x="107241" y="307433"/>
                  <a:pt x="117565" y="309154"/>
                </a:cubicBezTo>
                <a:cubicBezTo>
                  <a:pt x="179244" y="319433"/>
                  <a:pt x="120640" y="310332"/>
                  <a:pt x="239485" y="322217"/>
                </a:cubicBezTo>
                <a:cubicBezTo>
                  <a:pt x="280891" y="326358"/>
                  <a:pt x="306520" y="333081"/>
                  <a:pt x="352697" y="335280"/>
                </a:cubicBezTo>
                <a:lnTo>
                  <a:pt x="526868" y="343988"/>
                </a:lnTo>
                <a:cubicBezTo>
                  <a:pt x="560923" y="347772"/>
                  <a:pt x="587426" y="353180"/>
                  <a:pt x="622663" y="343988"/>
                </a:cubicBezTo>
                <a:cubicBezTo>
                  <a:pt x="638365" y="339892"/>
                  <a:pt x="651139" y="328244"/>
                  <a:pt x="666205" y="322217"/>
                </a:cubicBezTo>
                <a:lnTo>
                  <a:pt x="687977" y="313508"/>
                </a:lnTo>
                <a:cubicBezTo>
                  <a:pt x="693783" y="307702"/>
                  <a:pt x="699215" y="301498"/>
                  <a:pt x="705394" y="296091"/>
                </a:cubicBezTo>
                <a:cubicBezTo>
                  <a:pt x="714040" y="288526"/>
                  <a:pt x="726116" y="280825"/>
                  <a:pt x="735874" y="274320"/>
                </a:cubicBezTo>
                <a:cubicBezTo>
                  <a:pt x="740228" y="268514"/>
                  <a:pt x="745091" y="263056"/>
                  <a:pt x="748937" y="256902"/>
                </a:cubicBezTo>
                <a:cubicBezTo>
                  <a:pt x="752377" y="251398"/>
                  <a:pt x="755009" y="245416"/>
                  <a:pt x="757645" y="239485"/>
                </a:cubicBezTo>
                <a:cubicBezTo>
                  <a:pt x="765726" y="221303"/>
                  <a:pt x="768624" y="210904"/>
                  <a:pt x="775063" y="191588"/>
                </a:cubicBezTo>
                <a:cubicBezTo>
                  <a:pt x="770709" y="159657"/>
                  <a:pt x="768529" y="127352"/>
                  <a:pt x="762000" y="95794"/>
                </a:cubicBezTo>
                <a:cubicBezTo>
                  <a:pt x="759760" y="84969"/>
                  <a:pt x="755069" y="74511"/>
                  <a:pt x="748937" y="65314"/>
                </a:cubicBezTo>
                <a:cubicBezTo>
                  <a:pt x="727571" y="33265"/>
                  <a:pt x="720273" y="16782"/>
                  <a:pt x="687977" y="8708"/>
                </a:cubicBezTo>
                <a:cubicBezTo>
                  <a:pt x="678020" y="6219"/>
                  <a:pt x="667670" y="5710"/>
                  <a:pt x="657497" y="4354"/>
                </a:cubicBezTo>
                <a:lnTo>
                  <a:pt x="622663" y="0"/>
                </a:lnTo>
                <a:lnTo>
                  <a:pt x="465908" y="4354"/>
                </a:lnTo>
                <a:cubicBezTo>
                  <a:pt x="452778" y="4938"/>
                  <a:pt x="439847" y="8068"/>
                  <a:pt x="426720" y="8708"/>
                </a:cubicBezTo>
                <a:cubicBezTo>
                  <a:pt x="380307" y="10972"/>
                  <a:pt x="333829" y="11611"/>
                  <a:pt x="287383" y="13062"/>
                </a:cubicBezTo>
                <a:cubicBezTo>
                  <a:pt x="278674" y="14514"/>
                  <a:pt x="269822" y="15276"/>
                  <a:pt x="261257" y="17417"/>
                </a:cubicBezTo>
                <a:cubicBezTo>
                  <a:pt x="212425" y="29625"/>
                  <a:pt x="256673" y="21840"/>
                  <a:pt x="213360" y="34834"/>
                </a:cubicBezTo>
                <a:cubicBezTo>
                  <a:pt x="205756" y="37115"/>
                  <a:pt x="171661" y="42509"/>
                  <a:pt x="165463" y="43542"/>
                </a:cubicBezTo>
                <a:cubicBezTo>
                  <a:pt x="148046" y="49348"/>
                  <a:pt x="129632" y="52750"/>
                  <a:pt x="113211" y="60960"/>
                </a:cubicBezTo>
                <a:cubicBezTo>
                  <a:pt x="94496" y="70317"/>
                  <a:pt x="139337" y="63863"/>
                  <a:pt x="134983" y="65314"/>
                </a:cubicBezTo>
                <a:close/>
              </a:path>
            </a:pathLst>
          </a:cu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7BFE8045-AAD1-E521-3B2F-926456438BFE}"/>
              </a:ext>
            </a:extLst>
          </p:cNvPr>
          <p:cNvSpPr/>
          <p:nvPr/>
        </p:nvSpPr>
        <p:spPr>
          <a:xfrm>
            <a:off x="6588034" y="5142266"/>
            <a:ext cx="668000" cy="365905"/>
          </a:xfrm>
          <a:custGeom>
            <a:avLst/>
            <a:gdLst>
              <a:gd name="connsiteX0" fmla="*/ 139337 w 668000"/>
              <a:gd name="connsiteY0" fmla="*/ 13208 h 365905"/>
              <a:gd name="connsiteX1" fmla="*/ 91440 w 668000"/>
              <a:gd name="connsiteY1" fmla="*/ 43688 h 365905"/>
              <a:gd name="connsiteX2" fmla="*/ 78377 w 668000"/>
              <a:gd name="connsiteY2" fmla="*/ 56751 h 365905"/>
              <a:gd name="connsiteX3" fmla="*/ 60960 w 668000"/>
              <a:gd name="connsiteY3" fmla="*/ 69814 h 365905"/>
              <a:gd name="connsiteX4" fmla="*/ 47897 w 668000"/>
              <a:gd name="connsiteY4" fmla="*/ 87231 h 365905"/>
              <a:gd name="connsiteX5" fmla="*/ 34835 w 668000"/>
              <a:gd name="connsiteY5" fmla="*/ 100294 h 365905"/>
              <a:gd name="connsiteX6" fmla="*/ 26126 w 668000"/>
              <a:gd name="connsiteY6" fmla="*/ 126420 h 365905"/>
              <a:gd name="connsiteX7" fmla="*/ 13063 w 668000"/>
              <a:gd name="connsiteY7" fmla="*/ 161254 h 365905"/>
              <a:gd name="connsiteX8" fmla="*/ 8709 w 668000"/>
              <a:gd name="connsiteY8" fmla="*/ 178671 h 365905"/>
              <a:gd name="connsiteX9" fmla="*/ 4355 w 668000"/>
              <a:gd name="connsiteY9" fmla="*/ 191734 h 365905"/>
              <a:gd name="connsiteX10" fmla="*/ 0 w 668000"/>
              <a:gd name="connsiteY10" fmla="*/ 213505 h 365905"/>
              <a:gd name="connsiteX11" fmla="*/ 13063 w 668000"/>
              <a:gd name="connsiteY11" fmla="*/ 283174 h 365905"/>
              <a:gd name="connsiteX12" fmla="*/ 34835 w 668000"/>
              <a:gd name="connsiteY12" fmla="*/ 309300 h 365905"/>
              <a:gd name="connsiteX13" fmla="*/ 108857 w 668000"/>
              <a:gd name="connsiteY13" fmla="*/ 348488 h 365905"/>
              <a:gd name="connsiteX14" fmla="*/ 139337 w 668000"/>
              <a:gd name="connsiteY14" fmla="*/ 361551 h 365905"/>
              <a:gd name="connsiteX15" fmla="*/ 222069 w 668000"/>
              <a:gd name="connsiteY15" fmla="*/ 365905 h 365905"/>
              <a:gd name="connsiteX16" fmla="*/ 396240 w 668000"/>
              <a:gd name="connsiteY16" fmla="*/ 361551 h 365905"/>
              <a:gd name="connsiteX17" fmla="*/ 431075 w 668000"/>
              <a:gd name="connsiteY17" fmla="*/ 352843 h 365905"/>
              <a:gd name="connsiteX18" fmla="*/ 470263 w 668000"/>
              <a:gd name="connsiteY18" fmla="*/ 348488 h 365905"/>
              <a:gd name="connsiteX19" fmla="*/ 592183 w 668000"/>
              <a:gd name="connsiteY19" fmla="*/ 335425 h 365905"/>
              <a:gd name="connsiteX20" fmla="*/ 644435 w 668000"/>
              <a:gd name="connsiteY20" fmla="*/ 309300 h 365905"/>
              <a:gd name="connsiteX21" fmla="*/ 661852 w 668000"/>
              <a:gd name="connsiteY21" fmla="*/ 287528 h 365905"/>
              <a:gd name="connsiteX22" fmla="*/ 657497 w 668000"/>
              <a:gd name="connsiteY22" fmla="*/ 178671 h 365905"/>
              <a:gd name="connsiteX23" fmla="*/ 648789 w 668000"/>
              <a:gd name="connsiteY23" fmla="*/ 156900 h 365905"/>
              <a:gd name="connsiteX24" fmla="*/ 644435 w 668000"/>
              <a:gd name="connsiteY24" fmla="*/ 139483 h 365905"/>
              <a:gd name="connsiteX25" fmla="*/ 622663 w 668000"/>
              <a:gd name="connsiteY25" fmla="*/ 91585 h 365905"/>
              <a:gd name="connsiteX26" fmla="*/ 552995 w 668000"/>
              <a:gd name="connsiteY26" fmla="*/ 34980 h 365905"/>
              <a:gd name="connsiteX27" fmla="*/ 509452 w 668000"/>
              <a:gd name="connsiteY27" fmla="*/ 21917 h 365905"/>
              <a:gd name="connsiteX28" fmla="*/ 409303 w 668000"/>
              <a:gd name="connsiteY28" fmla="*/ 8854 h 365905"/>
              <a:gd name="connsiteX29" fmla="*/ 370115 w 668000"/>
              <a:gd name="connsiteY29" fmla="*/ 4500 h 365905"/>
              <a:gd name="connsiteX30" fmla="*/ 335280 w 668000"/>
              <a:gd name="connsiteY30" fmla="*/ 145 h 365905"/>
              <a:gd name="connsiteX31" fmla="*/ 139337 w 668000"/>
              <a:gd name="connsiteY31" fmla="*/ 13208 h 36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68000" h="365905">
                <a:moveTo>
                  <a:pt x="139337" y="13208"/>
                </a:moveTo>
                <a:cubicBezTo>
                  <a:pt x="98697" y="20465"/>
                  <a:pt x="103874" y="34017"/>
                  <a:pt x="91440" y="43688"/>
                </a:cubicBezTo>
                <a:cubicBezTo>
                  <a:pt x="86579" y="47469"/>
                  <a:pt x="83052" y="52743"/>
                  <a:pt x="78377" y="56751"/>
                </a:cubicBezTo>
                <a:cubicBezTo>
                  <a:pt x="72867" y="61474"/>
                  <a:pt x="66092" y="64682"/>
                  <a:pt x="60960" y="69814"/>
                </a:cubicBezTo>
                <a:cubicBezTo>
                  <a:pt x="55828" y="74946"/>
                  <a:pt x="52620" y="81721"/>
                  <a:pt x="47897" y="87231"/>
                </a:cubicBezTo>
                <a:cubicBezTo>
                  <a:pt x="43890" y="91906"/>
                  <a:pt x="39189" y="95940"/>
                  <a:pt x="34835" y="100294"/>
                </a:cubicBezTo>
                <a:cubicBezTo>
                  <a:pt x="31932" y="109003"/>
                  <a:pt x="29263" y="117793"/>
                  <a:pt x="26126" y="126420"/>
                </a:cubicBezTo>
                <a:cubicBezTo>
                  <a:pt x="19987" y="143300"/>
                  <a:pt x="17378" y="146150"/>
                  <a:pt x="13063" y="161254"/>
                </a:cubicBezTo>
                <a:cubicBezTo>
                  <a:pt x="11419" y="167008"/>
                  <a:pt x="10353" y="172917"/>
                  <a:pt x="8709" y="178671"/>
                </a:cubicBezTo>
                <a:cubicBezTo>
                  <a:pt x="7448" y="183084"/>
                  <a:pt x="5468" y="187281"/>
                  <a:pt x="4355" y="191734"/>
                </a:cubicBezTo>
                <a:cubicBezTo>
                  <a:pt x="2560" y="198914"/>
                  <a:pt x="1452" y="206248"/>
                  <a:pt x="0" y="213505"/>
                </a:cubicBezTo>
                <a:cubicBezTo>
                  <a:pt x="4354" y="236728"/>
                  <a:pt x="4988" y="260969"/>
                  <a:pt x="13063" y="283174"/>
                </a:cubicBezTo>
                <a:cubicBezTo>
                  <a:pt x="16937" y="293828"/>
                  <a:pt x="27209" y="300912"/>
                  <a:pt x="34835" y="309300"/>
                </a:cubicBezTo>
                <a:cubicBezTo>
                  <a:pt x="69328" y="347242"/>
                  <a:pt x="47335" y="322121"/>
                  <a:pt x="108857" y="348488"/>
                </a:cubicBezTo>
                <a:cubicBezTo>
                  <a:pt x="119017" y="352842"/>
                  <a:pt x="128412" y="359870"/>
                  <a:pt x="139337" y="361551"/>
                </a:cubicBezTo>
                <a:cubicBezTo>
                  <a:pt x="166631" y="365750"/>
                  <a:pt x="194492" y="364454"/>
                  <a:pt x="222069" y="365905"/>
                </a:cubicBezTo>
                <a:cubicBezTo>
                  <a:pt x="280126" y="364454"/>
                  <a:pt x="338278" y="365173"/>
                  <a:pt x="396240" y="361551"/>
                </a:cubicBezTo>
                <a:cubicBezTo>
                  <a:pt x="408186" y="360804"/>
                  <a:pt x="419288" y="354923"/>
                  <a:pt x="431075" y="352843"/>
                </a:cubicBezTo>
                <a:cubicBezTo>
                  <a:pt x="444018" y="350559"/>
                  <a:pt x="457190" y="349840"/>
                  <a:pt x="470263" y="348488"/>
                </a:cubicBezTo>
                <a:cubicBezTo>
                  <a:pt x="584812" y="336638"/>
                  <a:pt x="522055" y="344192"/>
                  <a:pt x="592183" y="335425"/>
                </a:cubicBezTo>
                <a:cubicBezTo>
                  <a:pt x="616045" y="327472"/>
                  <a:pt x="624574" y="327175"/>
                  <a:pt x="644435" y="309300"/>
                </a:cubicBezTo>
                <a:cubicBezTo>
                  <a:pt x="651343" y="303083"/>
                  <a:pt x="656046" y="294785"/>
                  <a:pt x="661852" y="287528"/>
                </a:cubicBezTo>
                <a:cubicBezTo>
                  <a:pt x="671129" y="241143"/>
                  <a:pt x="670090" y="257380"/>
                  <a:pt x="657497" y="178671"/>
                </a:cubicBezTo>
                <a:cubicBezTo>
                  <a:pt x="656262" y="170953"/>
                  <a:pt x="651261" y="164315"/>
                  <a:pt x="648789" y="156900"/>
                </a:cubicBezTo>
                <a:cubicBezTo>
                  <a:pt x="646897" y="151223"/>
                  <a:pt x="646327" y="145160"/>
                  <a:pt x="644435" y="139483"/>
                </a:cubicBezTo>
                <a:cubicBezTo>
                  <a:pt x="640412" y="127414"/>
                  <a:pt x="628880" y="101354"/>
                  <a:pt x="622663" y="91585"/>
                </a:cubicBezTo>
                <a:cubicBezTo>
                  <a:pt x="606425" y="66068"/>
                  <a:pt x="581294" y="45592"/>
                  <a:pt x="552995" y="34980"/>
                </a:cubicBezTo>
                <a:cubicBezTo>
                  <a:pt x="538806" y="29659"/>
                  <a:pt x="524260" y="25136"/>
                  <a:pt x="509452" y="21917"/>
                </a:cubicBezTo>
                <a:cubicBezTo>
                  <a:pt x="474832" y="14391"/>
                  <a:pt x="444027" y="12509"/>
                  <a:pt x="409303" y="8854"/>
                </a:cubicBezTo>
                <a:lnTo>
                  <a:pt x="370115" y="4500"/>
                </a:lnTo>
                <a:cubicBezTo>
                  <a:pt x="358493" y="3133"/>
                  <a:pt x="346980" y="343"/>
                  <a:pt x="335280" y="145"/>
                </a:cubicBezTo>
                <a:cubicBezTo>
                  <a:pt x="261268" y="-1110"/>
                  <a:pt x="179977" y="5951"/>
                  <a:pt x="139337" y="13208"/>
                </a:cubicBezTo>
                <a:close/>
              </a:path>
            </a:pathLst>
          </a:cu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4A970F3-3031-7355-9FE2-A0FEC7926E85}"/>
                  </a:ext>
                </a:extLst>
              </p:cNvPr>
              <p:cNvSpPr txBox="1"/>
              <p:nvPr/>
            </p:nvSpPr>
            <p:spPr>
              <a:xfrm>
                <a:off x="8562663" y="5565447"/>
                <a:ext cx="2550160" cy="704424"/>
              </a:xfrm>
              <a:prstGeom prst="rect">
                <a:avLst/>
              </a:prstGeom>
              <a:noFill/>
            </p:spPr>
            <p:txBody>
              <a:bodyPr wrap="square" rtlCol="0">
                <a:spAutoFit/>
              </a:bodyPr>
              <a:lstStyle/>
              <a:p>
                <a:r>
                  <a:rPr lang="en-US" sz="2400" dirty="0">
                    <a:latin typeface="Inter Light" panose="02000403000000020004"/>
                  </a:rPr>
                  <a:t>Note: </a:t>
                </a:r>
                <a14:m>
                  <m:oMath xmlns:m="http://schemas.openxmlformats.org/officeDocument/2006/math">
                    <m:d>
                      <m:dPr>
                        <m:ctrlPr>
                          <a:rPr lang="en-US" sz="2400" i="1" smtClean="0">
                            <a:solidFill>
                              <a:schemeClr val="accent2"/>
                            </a:solidFill>
                            <a:latin typeface="Cambria Math" panose="02040503050406030204" pitchFamily="18" charset="0"/>
                          </a:rPr>
                        </m:ctrlPr>
                      </m:dPr>
                      <m:e>
                        <m:m>
                          <m:mPr>
                            <m:plcHide m:val="on"/>
                            <m:mcs>
                              <m:mc>
                                <m:mcPr>
                                  <m:count m:val="1"/>
                                  <m:mcJc m:val="center"/>
                                </m:mcPr>
                              </m:mc>
                            </m:mcs>
                            <m:ctrlPr>
                              <a:rPr lang="en-US" sz="2400" i="1">
                                <a:solidFill>
                                  <a:schemeClr val="accent2"/>
                                </a:solidFill>
                                <a:latin typeface="Cambria Math" panose="02040503050406030204" pitchFamily="18" charset="0"/>
                              </a:rPr>
                            </m:ctrlPr>
                          </m:mPr>
                          <m:mr>
                            <m:e>
                              <m:r>
                                <a:rPr lang="en-US" sz="2400" i="1">
                                  <a:solidFill>
                                    <a:schemeClr val="accent2"/>
                                  </a:solidFill>
                                  <a:latin typeface="Cambria Math" panose="02040503050406030204" pitchFamily="18" charset="0"/>
                                </a:rPr>
                                <m:t>4</m:t>
                              </m:r>
                            </m:e>
                          </m:mr>
                          <m:mr>
                            <m:e>
                              <m:r>
                                <a:rPr lang="en-US" sz="2400" i="1">
                                  <a:solidFill>
                                    <a:schemeClr val="accent2"/>
                                  </a:solidFill>
                                  <a:latin typeface="Cambria Math" panose="02040503050406030204" pitchFamily="18" charset="0"/>
                                </a:rPr>
                                <m:t>2</m:t>
                              </m:r>
                            </m:e>
                          </m:mr>
                        </m:m>
                      </m:e>
                    </m:d>
                    <m:r>
                      <a:rPr lang="en-US" sz="2400" i="1">
                        <a:solidFill>
                          <a:schemeClr val="accent2"/>
                        </a:solidFill>
                        <a:latin typeface="Cambria Math" panose="02040503050406030204" pitchFamily="18" charset="0"/>
                      </a:rPr>
                      <m:t>=6</m:t>
                    </m:r>
                  </m:oMath>
                </a14:m>
                <a:endParaRPr lang="en-US" sz="2400" dirty="0">
                  <a:latin typeface="Inter Light" panose="02000403000000020004"/>
                </a:endParaRPr>
              </a:p>
            </p:txBody>
          </p:sp>
        </mc:Choice>
        <mc:Fallback xmlns="">
          <p:sp>
            <p:nvSpPr>
              <p:cNvPr id="21" name="TextBox 20">
                <a:extLst>
                  <a:ext uri="{FF2B5EF4-FFF2-40B4-BE49-F238E27FC236}">
                    <a16:creationId xmlns:a16="http://schemas.microsoft.com/office/drawing/2014/main" id="{E4A970F3-3031-7355-9FE2-A0FEC7926E85}"/>
                  </a:ext>
                </a:extLst>
              </p:cNvPr>
              <p:cNvSpPr txBox="1">
                <a:spLocks noRot="1" noChangeAspect="1" noMove="1" noResize="1" noEditPoints="1" noAdjustHandles="1" noChangeArrowheads="1" noChangeShapeType="1" noTextEdit="1"/>
              </p:cNvSpPr>
              <p:nvPr/>
            </p:nvSpPr>
            <p:spPr>
              <a:xfrm>
                <a:off x="8562663" y="5565447"/>
                <a:ext cx="2550160" cy="704424"/>
              </a:xfrm>
              <a:prstGeom prst="rect">
                <a:avLst/>
              </a:prstGeom>
              <a:blipFill>
                <a:blip r:embed="rId6"/>
                <a:stretch>
                  <a:fillRect l="-3828" b="-2586"/>
                </a:stretch>
              </a:blipFill>
            </p:spPr>
            <p:txBody>
              <a:bodyPr/>
              <a:lstStyle/>
              <a:p>
                <a:r>
                  <a:rPr lang="en-US">
                    <a:noFill/>
                  </a:rPr>
                  <a:t> </a:t>
                </a:r>
              </a:p>
            </p:txBody>
          </p:sp>
        </mc:Fallback>
      </mc:AlternateContent>
    </p:spTree>
    <p:extLst>
      <p:ext uri="{BB962C8B-B14F-4D97-AF65-F5344CB8AC3E}">
        <p14:creationId xmlns:p14="http://schemas.microsoft.com/office/powerpoint/2010/main" val="144635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59901-7314-D309-5F25-83D82FA14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C07A6-1E3E-C587-1D13-014CE3D17C48}"/>
              </a:ext>
            </a:extLst>
          </p:cNvPr>
          <p:cNvSpPr>
            <a:spLocks noGrp="1"/>
          </p:cNvSpPr>
          <p:nvPr>
            <p:ph type="title"/>
          </p:nvPr>
        </p:nvSpPr>
        <p:spPr/>
        <p:txBody>
          <a:bodyPr/>
          <a:lstStyle/>
          <a:p>
            <a:r>
              <a:rPr lang="en-US" dirty="0"/>
              <a:t>Sixteen Biased Coins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629CC2-918C-BFD6-21A7-D9CCE21D9B44}"/>
                  </a:ext>
                </a:extLst>
              </p:cNvPr>
              <p:cNvSpPr>
                <a:spLocks noGrp="1"/>
              </p:cNvSpPr>
              <p:nvPr>
                <p:ph idx="1"/>
              </p:nvPr>
            </p:nvSpPr>
            <p:spPr/>
            <p:txBody>
              <a:bodyPr/>
              <a:lstStyle/>
              <a:p>
                <a:pPr marL="0" indent="0">
                  <a:buNone/>
                </a:pPr>
                <a:r>
                  <a:rPr lang="en-US" dirty="0"/>
                  <a:t>Suppose we have a coin where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oMath>
                </a14:m>
                <a:r>
                  <a:rPr lang="en-US" dirty="0"/>
                  <a:t> and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𝑇</m:t>
                        </m:r>
                      </m:e>
                    </m:d>
                    <m:r>
                      <a:rPr lang="en-US" i="1">
                        <a:latin typeface="Cambria Math" panose="02040503050406030204" pitchFamily="18" charset="0"/>
                      </a:rPr>
                      <m:t>=2/3</m:t>
                    </m:r>
                  </m:oMath>
                </a14:m>
                <a:r>
                  <a:rPr lang="en-US" dirty="0"/>
                  <a:t>.</a:t>
                </a:r>
              </a:p>
              <a:p>
                <a:pPr marL="0" indent="0">
                  <a:buNone/>
                </a:pPr>
                <a:endParaRPr lang="en-US" dirty="0"/>
              </a:p>
              <a:p>
                <a:pPr marL="101600" indent="0">
                  <a:buNone/>
                </a:pPr>
                <a:r>
                  <a:rPr lang="en-US" dirty="0"/>
                  <a:t>Suppose that our experiment consists of 16 consecutive flips.</a:t>
                </a:r>
              </a:p>
              <a:p>
                <a:r>
                  <a:rPr lang="en-US" dirty="0"/>
                  <a:t>What is the chance </a:t>
                </a:r>
                <a14:m>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6</m:t>
                        </m:r>
                        <m:r>
                          <a:rPr lang="en-US" b="0" i="1" smtClean="0">
                            <a:latin typeface="Cambria Math" panose="02040503050406030204" pitchFamily="18" charset="0"/>
                          </a:rPr>
                          <m:t>𝐻</m:t>
                        </m:r>
                      </m:sub>
                    </m:sSub>
                    <m:r>
                      <a:rPr lang="en-US" i="1">
                        <a:latin typeface="Cambria Math" panose="02040503050406030204" pitchFamily="18" charset="0"/>
                      </a:rPr>
                      <m:t>)</m:t>
                    </m:r>
                  </m:oMath>
                </a14:m>
                <a:r>
                  <a:rPr lang="en-US" dirty="0"/>
                  <a:t> that we have exactly 6 heads?</a:t>
                </a:r>
              </a:p>
            </p:txBody>
          </p:sp>
        </mc:Choice>
        <mc:Fallback xmlns="">
          <p:sp>
            <p:nvSpPr>
              <p:cNvPr id="3" name="Content Placeholder 2">
                <a:extLst>
                  <a:ext uri="{FF2B5EF4-FFF2-40B4-BE49-F238E27FC236}">
                    <a16:creationId xmlns:a16="http://schemas.microsoft.com/office/drawing/2014/main" id="{32629CC2-918C-BFD6-21A7-D9CCE21D9B44}"/>
                  </a:ext>
                </a:extLst>
              </p:cNvPr>
              <p:cNvSpPr>
                <a:spLocks noGrp="1" noRot="1" noChangeAspect="1" noMove="1" noResize="1" noEditPoints="1" noAdjustHandles="1" noChangeArrowheads="1" noChangeShapeType="1" noTextEdit="1"/>
              </p:cNvSpPr>
              <p:nvPr>
                <p:ph idx="1"/>
              </p:nvPr>
            </p:nvSpPr>
            <p:spPr>
              <a:blipFill>
                <a:blip r:embed="rId2"/>
                <a:stretch>
                  <a:fillRect l="-849" t="-541"/>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FB47BDEE-D45F-5C92-D757-C03C4153E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0970" y="1299700"/>
            <a:ext cx="2693670" cy="138993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0461348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3213D-4925-E071-C8C9-4D65BE00AD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571050-0F5C-D45C-E1DE-AF3A0C4EEB70}"/>
              </a:ext>
            </a:extLst>
          </p:cNvPr>
          <p:cNvSpPr>
            <a:spLocks noGrp="1"/>
          </p:cNvSpPr>
          <p:nvPr>
            <p:ph type="title"/>
          </p:nvPr>
        </p:nvSpPr>
        <p:spPr/>
        <p:txBody>
          <a:bodyPr/>
          <a:lstStyle/>
          <a:p>
            <a:r>
              <a:rPr lang="en-US" dirty="0"/>
              <a:t>Sixteen Biased Coins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DA7B83-9333-5C46-A16E-58550EE76F51}"/>
                  </a:ext>
                </a:extLst>
              </p:cNvPr>
              <p:cNvSpPr>
                <a:spLocks noGrp="1"/>
              </p:cNvSpPr>
              <p:nvPr>
                <p:ph idx="1"/>
              </p:nvPr>
            </p:nvSpPr>
            <p:spPr/>
            <p:txBody>
              <a:bodyPr/>
              <a:lstStyle/>
              <a:p>
                <a:pPr marL="0" indent="0">
                  <a:buNone/>
                </a:pPr>
                <a:r>
                  <a:rPr lang="en-US" dirty="0"/>
                  <a:t>Suppose we have a coin where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oMath>
                </a14:m>
                <a:r>
                  <a:rPr lang="en-US" dirty="0"/>
                  <a:t> and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𝑇</m:t>
                        </m:r>
                      </m:e>
                    </m:d>
                    <m:r>
                      <a:rPr lang="en-US" i="1">
                        <a:latin typeface="Cambria Math" panose="02040503050406030204" pitchFamily="18" charset="0"/>
                      </a:rPr>
                      <m:t>=2/3</m:t>
                    </m:r>
                  </m:oMath>
                </a14:m>
                <a:r>
                  <a:rPr lang="en-US" dirty="0"/>
                  <a:t>.</a:t>
                </a:r>
              </a:p>
              <a:p>
                <a:pPr marL="0" indent="0">
                  <a:buNone/>
                </a:pPr>
                <a:endParaRPr lang="en-US" dirty="0"/>
              </a:p>
              <a:p>
                <a:pPr marL="101600" indent="0">
                  <a:buNone/>
                </a:pPr>
                <a:r>
                  <a:rPr lang="en-US" dirty="0"/>
                  <a:t>Suppose that our experiment consists of 16 consecutive flips.</a:t>
                </a:r>
              </a:p>
              <a:p>
                <a:r>
                  <a:rPr lang="en-US" dirty="0"/>
                  <a:t>What is the chance </a:t>
                </a:r>
                <a14:m>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6</m:t>
                        </m:r>
                        <m:r>
                          <a:rPr lang="en-US" b="0" i="1" smtClean="0">
                            <a:latin typeface="Cambria Math" panose="02040503050406030204" pitchFamily="18" charset="0"/>
                          </a:rPr>
                          <m:t>𝐻</m:t>
                        </m:r>
                      </m:sub>
                    </m:sSub>
                    <m:r>
                      <a:rPr lang="en-US" i="1">
                        <a:latin typeface="Cambria Math" panose="02040503050406030204" pitchFamily="18" charset="0"/>
                      </a:rPr>
                      <m:t>)</m:t>
                    </m:r>
                  </m:oMath>
                </a14:m>
                <a:r>
                  <a:rPr lang="en-US" dirty="0"/>
                  <a:t> that we have exactly 6 heads?</a:t>
                </a:r>
              </a:p>
              <a:p>
                <a:endParaRPr lang="en-US" dirty="0"/>
              </a:p>
              <a:p>
                <a:pPr marL="0" indent="0">
                  <a:buNone/>
                </a:pPr>
                <a:r>
                  <a:rPr lang="en-US" dirty="0"/>
                  <a:t>Chance of any single specific outcome with 6 heads: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6</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2</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10</m:t>
                        </m:r>
                      </m:sup>
                    </m:sSup>
                  </m:oMath>
                </a14:m>
                <a:endParaRPr lang="en-US" dirty="0"/>
              </a:p>
              <a:p>
                <a14:m>
                  <m:oMath xmlns:m="http://schemas.openxmlformats.org/officeDocument/2006/math">
                    <m:r>
                      <a:rPr lang="en-US" b="1" i="1" smtClean="0">
                        <a:latin typeface="Cambria Math" panose="02040503050406030204" pitchFamily="18" charset="0"/>
                      </a:rPr>
                      <m:t>𝑷</m:t>
                    </m:r>
                    <m:d>
                      <m:dPr>
                        <m:ctrlPr>
                          <a:rPr lang="en-US" b="0" i="1" smtClean="0">
                            <a:latin typeface="Cambria Math" panose="02040503050406030204" pitchFamily="18" charset="0"/>
                          </a:rPr>
                        </m:ctrlPr>
                      </m:dPr>
                      <m:e>
                        <m:r>
                          <a:rPr lang="en-US" b="0" i="1" smtClean="0">
                            <a:latin typeface="Cambria Math" panose="02040503050406030204" pitchFamily="18" charset="0"/>
                          </a:rPr>
                          <m:t>𝐻𝐻𝐻𝐻𝐻𝐻𝑇𝑇𝑇𝑇𝑇𝑇𝑇𝑇𝑇𝑇</m:t>
                        </m:r>
                      </m:e>
                    </m:d>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6</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2</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10</m:t>
                        </m:r>
                      </m:sup>
                    </m:sSup>
                  </m:oMath>
                </a14:m>
                <a:endParaRPr lang="en-US" b="0" i="1" dirty="0">
                  <a:latin typeface="Cambria Math" panose="02040503050406030204" pitchFamily="18" charset="0"/>
                </a:endParaRPr>
              </a:p>
              <a:p>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b="0" i="1" smtClean="0">
                            <a:latin typeface="Cambria Math" panose="02040503050406030204" pitchFamily="18" charset="0"/>
                          </a:rPr>
                          <m:t>𝑇</m:t>
                        </m:r>
                        <m:r>
                          <a:rPr lang="en-US" i="1">
                            <a:latin typeface="Cambria Math" panose="02040503050406030204" pitchFamily="18" charset="0"/>
                          </a:rPr>
                          <m:t>𝐻𝐻𝐻𝐻𝐻</m:t>
                        </m:r>
                        <m:r>
                          <a:rPr lang="en-US" b="0" i="1" smtClean="0">
                            <a:latin typeface="Cambria Math" panose="02040503050406030204" pitchFamily="18" charset="0"/>
                          </a:rPr>
                          <m:t>𝐻</m:t>
                        </m:r>
                        <m:r>
                          <a:rPr lang="en-US" i="1">
                            <a:latin typeface="Cambria Math" panose="02040503050406030204" pitchFamily="18" charset="0"/>
                          </a:rPr>
                          <m:t>𝑇𝑇𝑇𝑇𝑇𝑇𝑇</m:t>
                        </m:r>
                        <m:r>
                          <a:rPr lang="en-US" b="0" i="1" smtClean="0">
                            <a:latin typeface="Cambria Math" panose="02040503050406030204" pitchFamily="18" charset="0"/>
                          </a:rPr>
                          <m:t>𝑇𝑇</m:t>
                        </m:r>
                      </m:e>
                    </m:d>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6</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2</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10</m:t>
                        </m:r>
                      </m:sup>
                    </m:sSup>
                  </m:oMath>
                </a14:m>
                <a:endParaRPr lang="en-US" dirty="0"/>
              </a:p>
            </p:txBody>
          </p:sp>
        </mc:Choice>
        <mc:Fallback xmlns="">
          <p:sp>
            <p:nvSpPr>
              <p:cNvPr id="3" name="Content Placeholder 2">
                <a:extLst>
                  <a:ext uri="{FF2B5EF4-FFF2-40B4-BE49-F238E27FC236}">
                    <a16:creationId xmlns:a16="http://schemas.microsoft.com/office/drawing/2014/main" id="{7DDA7B83-9333-5C46-A16E-58550EE76F51}"/>
                  </a:ext>
                </a:extLst>
              </p:cNvPr>
              <p:cNvSpPr>
                <a:spLocks noGrp="1" noRot="1" noChangeAspect="1" noMove="1" noResize="1" noEditPoints="1" noAdjustHandles="1" noChangeArrowheads="1" noChangeShapeType="1" noTextEdit="1"/>
              </p:cNvSpPr>
              <p:nvPr>
                <p:ph idx="1"/>
              </p:nvPr>
            </p:nvSpPr>
            <p:spPr>
              <a:blipFill>
                <a:blip r:embed="rId2"/>
                <a:stretch>
                  <a:fillRect l="-849" t="-541"/>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D0535418-14F1-5731-2882-39D874080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0970" y="1299700"/>
            <a:ext cx="2693670" cy="138993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862141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4F325-8F0A-CCC8-F08C-D574AFD9C6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72A8FF-E319-5B72-05DB-0C7A4921392B}"/>
              </a:ext>
            </a:extLst>
          </p:cNvPr>
          <p:cNvSpPr>
            <a:spLocks noGrp="1"/>
          </p:cNvSpPr>
          <p:nvPr>
            <p:ph type="title"/>
          </p:nvPr>
        </p:nvSpPr>
        <p:spPr/>
        <p:txBody>
          <a:bodyPr/>
          <a:lstStyle/>
          <a:p>
            <a:r>
              <a:rPr lang="en-US" dirty="0"/>
              <a:t>Sixteen Biased Coins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625C1F-47D4-F830-E690-B6F293406549}"/>
                  </a:ext>
                </a:extLst>
              </p:cNvPr>
              <p:cNvSpPr>
                <a:spLocks noGrp="1"/>
              </p:cNvSpPr>
              <p:nvPr>
                <p:ph idx="1"/>
              </p:nvPr>
            </p:nvSpPr>
            <p:spPr/>
            <p:txBody>
              <a:bodyPr/>
              <a:lstStyle/>
              <a:p>
                <a:pPr marL="0" indent="0">
                  <a:buNone/>
                </a:pPr>
                <a:r>
                  <a:rPr lang="en-US" dirty="0"/>
                  <a:t>Suppose we have a coin where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oMath>
                </a14:m>
                <a:r>
                  <a:rPr lang="en-US" dirty="0"/>
                  <a:t> and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𝑇</m:t>
                        </m:r>
                      </m:e>
                    </m:d>
                    <m:r>
                      <a:rPr lang="en-US" i="1">
                        <a:latin typeface="Cambria Math" panose="02040503050406030204" pitchFamily="18" charset="0"/>
                      </a:rPr>
                      <m:t>=2/3</m:t>
                    </m:r>
                  </m:oMath>
                </a14:m>
                <a:r>
                  <a:rPr lang="en-US" dirty="0"/>
                  <a:t>.</a:t>
                </a:r>
              </a:p>
              <a:p>
                <a:pPr marL="0" indent="0">
                  <a:buNone/>
                </a:pPr>
                <a:endParaRPr lang="en-US" dirty="0"/>
              </a:p>
              <a:p>
                <a:pPr marL="101600" indent="0">
                  <a:buNone/>
                </a:pPr>
                <a:r>
                  <a:rPr lang="en-US" dirty="0"/>
                  <a:t>Suppose that our experiment consists of 16 consecutive flips.</a:t>
                </a:r>
              </a:p>
              <a:p>
                <a:r>
                  <a:rPr lang="en-US" dirty="0"/>
                  <a:t>What is the chance </a:t>
                </a:r>
                <a14:m>
                  <m:oMath xmlns:m="http://schemas.openxmlformats.org/officeDocument/2006/math">
                    <m:r>
                      <a:rPr lang="en-US" b="1" i="1" smtClean="0">
                        <a:latin typeface="Cambria Math" panose="02040503050406030204" pitchFamily="18" charset="0"/>
                      </a:rPr>
                      <m:t>𝑷</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6</m:t>
                        </m:r>
                        <m:r>
                          <a:rPr lang="en-US" b="0" i="1" smtClean="0">
                            <a:latin typeface="Cambria Math" panose="02040503050406030204" pitchFamily="18" charset="0"/>
                          </a:rPr>
                          <m:t>𝐻</m:t>
                        </m:r>
                      </m:sub>
                    </m:sSub>
                    <m:r>
                      <a:rPr lang="en-US" b="0" i="1" smtClean="0">
                        <a:latin typeface="Cambria Math" panose="02040503050406030204" pitchFamily="18" charset="0"/>
                      </a:rPr>
                      <m:t>)</m:t>
                    </m:r>
                  </m:oMath>
                </a14:m>
                <a:r>
                  <a:rPr lang="en-US" dirty="0"/>
                  <a:t> that we have exactly 6 heads?</a:t>
                </a:r>
              </a:p>
              <a:p>
                <a:endParaRPr lang="en-US" dirty="0"/>
              </a:p>
              <a:p>
                <a:pPr marL="0" indent="0">
                  <a:buNone/>
                </a:pPr>
                <a:r>
                  <a:rPr lang="en-US" dirty="0"/>
                  <a:t>Chance of any single specific outcome with 6 heads: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𝑧</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6</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2</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10</m:t>
                        </m:r>
                      </m:sup>
                    </m:sSup>
                  </m:oMath>
                </a14:m>
                <a:endParaRPr lang="en-US" dirty="0"/>
              </a:p>
              <a:p>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𝐻𝐻𝐻𝐻𝐻𝐻𝑇𝑇𝑇𝑇𝑇𝑇𝑇𝑇𝑇𝑇</m:t>
                        </m:r>
                      </m:e>
                    </m:d>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6</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2</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10</m:t>
                        </m:r>
                      </m:sup>
                    </m:sSup>
                    <m:r>
                      <a:rPr lang="en-US" b="0" i="1" smtClean="0">
                        <a:latin typeface="Cambria Math" panose="02040503050406030204" pitchFamily="18" charset="0"/>
                      </a:rPr>
                      <m:t>=</m:t>
                    </m:r>
                    <m:r>
                      <a:rPr lang="en-US" b="0" i="1" smtClean="0">
                        <a:latin typeface="Cambria Math" panose="02040503050406030204" pitchFamily="18" charset="0"/>
                      </a:rPr>
                      <m:t>𝑧</m:t>
                    </m:r>
                  </m:oMath>
                </a14:m>
                <a:endParaRPr lang="en-US" i="1" dirty="0">
                  <a:latin typeface="Cambria Math" panose="02040503050406030204" pitchFamily="18" charset="0"/>
                </a:endParaRPr>
              </a:p>
              <a:p>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𝑇𝐻𝐻𝐻𝐻𝐻𝐻𝑇𝑇𝑇𝑇𝑇𝑇𝑇𝑇𝑇</m:t>
                        </m:r>
                      </m:e>
                    </m:d>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6</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2</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10</m:t>
                        </m:r>
                      </m:sup>
                    </m:sSup>
                    <m:r>
                      <a:rPr lang="en-US" b="0" i="1" smtClean="0">
                        <a:latin typeface="Cambria Math" panose="02040503050406030204" pitchFamily="18" charset="0"/>
                      </a:rPr>
                      <m:t>=</m:t>
                    </m:r>
                    <m:r>
                      <a:rPr lang="en-US" b="0" i="1" smtClean="0">
                        <a:latin typeface="Cambria Math" panose="02040503050406030204" pitchFamily="18" charset="0"/>
                      </a:rPr>
                      <m:t>𝑧</m:t>
                    </m:r>
                  </m:oMath>
                </a14:m>
                <a:endParaRPr lang="en-US" dirty="0"/>
              </a:p>
              <a:p>
                <a:r>
                  <a:rPr lang="en-US" dirty="0"/>
                  <a:t>…</a:t>
                </a:r>
              </a:p>
              <a:p>
                <a:pPr marL="0" indent="0">
                  <a:buNone/>
                </a:pPr>
                <a:endParaRPr lang="en-US" dirty="0"/>
              </a:p>
              <a:p>
                <a:pPr marL="0" indent="0">
                  <a:buNone/>
                </a:pPr>
                <a:r>
                  <a:rPr lang="en-US" dirty="0"/>
                  <a:t>So </a:t>
                </a:r>
                <a14:m>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6</m:t>
                        </m:r>
                        <m:r>
                          <a:rPr lang="en-US" b="0" i="1" smtClean="0">
                            <a:latin typeface="Cambria Math" panose="02040503050406030204" pitchFamily="18" charset="0"/>
                          </a:rPr>
                          <m:t>𝐻</m:t>
                        </m:r>
                      </m:sub>
                    </m:sSub>
                    <m:r>
                      <a:rPr lang="en-US" i="1">
                        <a:latin typeface="Cambria Math" panose="02040503050406030204" pitchFamily="18" charset="0"/>
                      </a:rPr>
                      <m:t>)</m:t>
                    </m:r>
                  </m:oMath>
                </a14:m>
                <a:r>
                  <a:rPr lang="en-US" dirty="0"/>
                  <a:t> is?</a:t>
                </a:r>
              </a:p>
              <a:p>
                <a:endParaRPr lang="en-US" dirty="0"/>
              </a:p>
            </p:txBody>
          </p:sp>
        </mc:Choice>
        <mc:Fallback xmlns="">
          <p:sp>
            <p:nvSpPr>
              <p:cNvPr id="3" name="Content Placeholder 2">
                <a:extLst>
                  <a:ext uri="{FF2B5EF4-FFF2-40B4-BE49-F238E27FC236}">
                    <a16:creationId xmlns:a16="http://schemas.microsoft.com/office/drawing/2014/main" id="{48625C1F-47D4-F830-E690-B6F293406549}"/>
                  </a:ext>
                </a:extLst>
              </p:cNvPr>
              <p:cNvSpPr>
                <a:spLocks noGrp="1" noRot="1" noChangeAspect="1" noMove="1" noResize="1" noEditPoints="1" noAdjustHandles="1" noChangeArrowheads="1" noChangeShapeType="1" noTextEdit="1"/>
              </p:cNvSpPr>
              <p:nvPr>
                <p:ph idx="1"/>
              </p:nvPr>
            </p:nvSpPr>
            <p:spPr>
              <a:blipFill>
                <a:blip r:embed="rId2"/>
                <a:stretch>
                  <a:fillRect l="-849" t="-541" b="-4762"/>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7E73B248-A719-670E-C76E-8779E253D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0970" y="1299700"/>
            <a:ext cx="2693670" cy="1389933"/>
          </a:xfrm>
          <a:prstGeom prst="rect">
            <a:avLst/>
          </a:prstGeom>
        </p:spPr>
        <p:style>
          <a:lnRef idx="2">
            <a:schemeClr val="dk1"/>
          </a:lnRef>
          <a:fillRef idx="1">
            <a:schemeClr val="lt1"/>
          </a:fillRef>
          <a:effectRef idx="0">
            <a:schemeClr val="dk1"/>
          </a:effectRef>
          <a:fontRef idx="minor">
            <a:schemeClr val="dk1"/>
          </a:fontRef>
        </p:style>
      </p:pic>
      <p:sp>
        <p:nvSpPr>
          <p:cNvPr id="5" name="TextBox 4">
            <a:extLst>
              <a:ext uri="{FF2B5EF4-FFF2-40B4-BE49-F238E27FC236}">
                <a16:creationId xmlns:a16="http://schemas.microsoft.com/office/drawing/2014/main" id="{108597EF-966D-AD5E-DA8C-D11DCBCE989D}"/>
              </a:ext>
            </a:extLst>
          </p:cNvPr>
          <p:cNvSpPr txBox="1"/>
          <p:nvPr/>
        </p:nvSpPr>
        <p:spPr>
          <a:xfrm>
            <a:off x="9766965" y="4410576"/>
            <a:ext cx="2072639" cy="369332"/>
          </a:xfrm>
          <a:prstGeom prst="rect">
            <a:avLst/>
          </a:prstGeom>
          <a:noFill/>
        </p:spPr>
        <p:txBody>
          <a:bodyPr wrap="square">
            <a:spAutoFit/>
          </a:bodyPr>
          <a:lstStyle/>
          <a:p>
            <a:r>
              <a:rPr lang="en-US" dirty="0">
                <a:hlinkClick r:id="rId4"/>
              </a:rPr>
              <a:t>https://joshh.ug/E</a:t>
            </a:r>
            <a:endParaRPr lang="en-US" dirty="0"/>
          </a:p>
        </p:txBody>
      </p:sp>
      <p:pic>
        <p:nvPicPr>
          <p:cNvPr id="3074" name="Picture 2">
            <a:extLst>
              <a:ext uri="{FF2B5EF4-FFF2-40B4-BE49-F238E27FC236}">
                <a16:creationId xmlns:a16="http://schemas.microsoft.com/office/drawing/2014/main" id="{175A5541-B894-2294-59B0-A199C2365F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6965" y="4779908"/>
            <a:ext cx="1895377" cy="1895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108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0CF92-D953-44D6-16AC-2E06F4B1FE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C26CBE-CA8E-DC47-EB41-E3F15FD9205C}"/>
              </a:ext>
            </a:extLst>
          </p:cNvPr>
          <p:cNvSpPr>
            <a:spLocks noGrp="1"/>
          </p:cNvSpPr>
          <p:nvPr>
            <p:ph type="title"/>
          </p:nvPr>
        </p:nvSpPr>
        <p:spPr/>
        <p:txBody>
          <a:bodyPr/>
          <a:lstStyle/>
          <a:p>
            <a:r>
              <a:rPr lang="en-US" dirty="0"/>
              <a:t>Probability and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7ABC64-D192-C59B-C4DF-1746D15A5765}"/>
                  </a:ext>
                </a:extLst>
              </p:cNvPr>
              <p:cNvSpPr>
                <a:spLocks noGrp="1"/>
              </p:cNvSpPr>
              <p:nvPr>
                <p:ph idx="1"/>
              </p:nvPr>
            </p:nvSpPr>
            <p:spPr/>
            <p:txBody>
              <a:bodyPr/>
              <a:lstStyle/>
              <a:p>
                <a:pPr marL="0" indent="0">
                  <a:buNone/>
                </a:pPr>
                <a:r>
                  <a:rPr lang="en-US" dirty="0"/>
                  <a:t>Suppose we flip a coin 20 times. Which outcome is most likely?</a:t>
                </a:r>
              </a:p>
              <a:p>
                <a:r>
                  <a:rPr lang="en-US" dirty="0"/>
                  <a:t>HHHHHHHHHHHHHHHHHHHH</a:t>
                </a:r>
              </a:p>
              <a:p>
                <a:r>
                  <a:rPr lang="en-US" dirty="0"/>
                  <a:t>HHTTHTHHHTTHTHTHHTHTH</a:t>
                </a:r>
              </a:p>
              <a:p>
                <a:endParaRPr lang="en-US" dirty="0"/>
              </a:p>
              <a:p>
                <a:pPr marL="0" indent="0">
                  <a:buNone/>
                </a:pPr>
                <a:r>
                  <a:rPr lang="en-US" dirty="0"/>
                  <a:t>They are equally likely. Both occur with probability </a:t>
                </a:r>
                <a14:m>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20</m:t>
                        </m:r>
                      </m:sup>
                    </m:sSup>
                  </m:oMath>
                </a14:m>
                <a:r>
                  <a:rPr lang="en-US" dirty="0"/>
                  <a:t>.</a:t>
                </a:r>
              </a:p>
            </p:txBody>
          </p:sp>
        </mc:Choice>
        <mc:Fallback xmlns="">
          <p:sp>
            <p:nvSpPr>
              <p:cNvPr id="3" name="Content Placeholder 2">
                <a:extLst>
                  <a:ext uri="{FF2B5EF4-FFF2-40B4-BE49-F238E27FC236}">
                    <a16:creationId xmlns:a16="http://schemas.microsoft.com/office/drawing/2014/main" id="{337ABC64-D192-C59B-C4DF-1746D15A5765}"/>
                  </a:ext>
                </a:extLst>
              </p:cNvPr>
              <p:cNvSpPr>
                <a:spLocks noGrp="1" noRot="1" noChangeAspect="1" noMove="1" noResize="1" noEditPoints="1" noAdjustHandles="1" noChangeArrowheads="1" noChangeShapeType="1" noTextEdit="1"/>
              </p:cNvSpPr>
              <p:nvPr>
                <p:ph idx="1"/>
              </p:nvPr>
            </p:nvSpPr>
            <p:spPr>
              <a:blipFill>
                <a:blip r:embed="rId2"/>
                <a:stretch>
                  <a:fillRect l="-849" t="-649"/>
                </a:stretch>
              </a:blipFill>
            </p:spPr>
            <p:txBody>
              <a:bodyPr/>
              <a:lstStyle/>
              <a:p>
                <a:r>
                  <a:rPr lang="en-US">
                    <a:noFill/>
                  </a:rPr>
                  <a:t> </a:t>
                </a:r>
              </a:p>
            </p:txBody>
          </p:sp>
        </mc:Fallback>
      </mc:AlternateContent>
    </p:spTree>
    <p:extLst>
      <p:ext uri="{BB962C8B-B14F-4D97-AF65-F5344CB8AC3E}">
        <p14:creationId xmlns:p14="http://schemas.microsoft.com/office/powerpoint/2010/main" val="709118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D545A-21F5-8098-CAE6-695C3064F7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036855-A989-9D15-2800-C848272E6394}"/>
              </a:ext>
            </a:extLst>
          </p:cNvPr>
          <p:cNvSpPr>
            <a:spLocks noGrp="1"/>
          </p:cNvSpPr>
          <p:nvPr>
            <p:ph type="title"/>
          </p:nvPr>
        </p:nvSpPr>
        <p:spPr/>
        <p:txBody>
          <a:bodyPr/>
          <a:lstStyle/>
          <a:p>
            <a:r>
              <a:rPr lang="en-US" dirty="0"/>
              <a:t>Sixteen Biased Coins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397EB2-4A1D-8892-C61E-70868D11B927}"/>
                  </a:ext>
                </a:extLst>
              </p:cNvPr>
              <p:cNvSpPr>
                <a:spLocks noGrp="1"/>
              </p:cNvSpPr>
              <p:nvPr>
                <p:ph idx="1"/>
              </p:nvPr>
            </p:nvSpPr>
            <p:spPr/>
            <p:txBody>
              <a:bodyPr/>
              <a:lstStyle/>
              <a:p>
                <a:pPr marL="0" indent="0">
                  <a:buNone/>
                </a:pPr>
                <a:r>
                  <a:rPr lang="en-US" dirty="0"/>
                  <a:t>Suppose we have a coin where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oMath>
                </a14:m>
                <a:r>
                  <a:rPr lang="en-US" dirty="0"/>
                  <a:t> and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𝑇</m:t>
                        </m:r>
                      </m:e>
                    </m:d>
                    <m:r>
                      <a:rPr lang="en-US" i="1">
                        <a:latin typeface="Cambria Math" panose="02040503050406030204" pitchFamily="18" charset="0"/>
                      </a:rPr>
                      <m:t>=2/3</m:t>
                    </m:r>
                  </m:oMath>
                </a14:m>
                <a:r>
                  <a:rPr lang="en-US" dirty="0"/>
                  <a:t>.</a:t>
                </a:r>
              </a:p>
              <a:p>
                <a:pPr marL="0" indent="0">
                  <a:buNone/>
                </a:pPr>
                <a:endParaRPr lang="en-US" dirty="0"/>
              </a:p>
              <a:p>
                <a:pPr marL="101600" indent="0">
                  <a:buNone/>
                </a:pPr>
                <a:r>
                  <a:rPr lang="en-US" dirty="0"/>
                  <a:t>Suppose that our experiment consists of 16 consecutive flips.</a:t>
                </a:r>
              </a:p>
              <a:p>
                <a:r>
                  <a:rPr lang="en-US" dirty="0"/>
                  <a:t>What is the chance </a:t>
                </a:r>
                <a14:m>
                  <m:oMath xmlns:m="http://schemas.openxmlformats.org/officeDocument/2006/math">
                    <m:r>
                      <a:rPr lang="en-US" b="1" i="1" smtClean="0">
                        <a:latin typeface="Cambria Math" panose="02040503050406030204" pitchFamily="18" charset="0"/>
                      </a:rPr>
                      <m:t>𝑷</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6</m:t>
                        </m:r>
                        <m:r>
                          <a:rPr lang="en-US" b="0" i="1" smtClean="0">
                            <a:latin typeface="Cambria Math" panose="02040503050406030204" pitchFamily="18" charset="0"/>
                          </a:rPr>
                          <m:t>𝐻</m:t>
                        </m:r>
                      </m:sub>
                    </m:sSub>
                    <m:r>
                      <a:rPr lang="en-US" b="0" i="1" smtClean="0">
                        <a:latin typeface="Cambria Math" panose="02040503050406030204" pitchFamily="18" charset="0"/>
                      </a:rPr>
                      <m:t>)</m:t>
                    </m:r>
                  </m:oMath>
                </a14:m>
                <a:r>
                  <a:rPr lang="en-US" dirty="0"/>
                  <a:t> that we have exactly 6 heads?</a:t>
                </a:r>
              </a:p>
              <a:p>
                <a:endParaRPr lang="en-US" dirty="0"/>
              </a:p>
              <a:p>
                <a:pPr marL="0" indent="0">
                  <a:buNone/>
                </a:pPr>
                <a:r>
                  <a:rPr lang="en-US" dirty="0"/>
                  <a:t>Chance of any single specific outcome with 6 heads: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𝑧</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6</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2</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10</m:t>
                        </m:r>
                      </m:sup>
                    </m:sSup>
                  </m:oMath>
                </a14:m>
                <a:endParaRPr lang="en-US" dirty="0"/>
              </a:p>
              <a:p>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𝐻𝐻𝐻𝐻𝐻𝐻𝑇𝑇𝑇𝑇𝑇𝑇𝑇𝑇𝑇𝑇</m:t>
                        </m:r>
                      </m:e>
                    </m:d>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6</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2</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10</m:t>
                        </m:r>
                      </m:sup>
                    </m:sSup>
                    <m:r>
                      <a:rPr lang="en-US" b="0" i="1" smtClean="0">
                        <a:latin typeface="Cambria Math" panose="02040503050406030204" pitchFamily="18" charset="0"/>
                      </a:rPr>
                      <m:t>=</m:t>
                    </m:r>
                    <m:r>
                      <a:rPr lang="en-US" b="0" i="1" smtClean="0">
                        <a:latin typeface="Cambria Math" panose="02040503050406030204" pitchFamily="18" charset="0"/>
                      </a:rPr>
                      <m:t>𝑧</m:t>
                    </m:r>
                  </m:oMath>
                </a14:m>
                <a:endParaRPr lang="en-US" i="1" dirty="0">
                  <a:latin typeface="Cambria Math" panose="02040503050406030204" pitchFamily="18" charset="0"/>
                </a:endParaRPr>
              </a:p>
              <a:p>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𝑇𝐻𝐻𝐻𝐻𝐻𝐻𝑇𝑇𝑇𝑇𝑇𝑇𝑇𝑇𝑇</m:t>
                        </m:r>
                      </m:e>
                    </m:d>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6</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2</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10</m:t>
                        </m:r>
                      </m:sup>
                    </m:sSup>
                    <m:r>
                      <a:rPr lang="en-US" b="0" i="1" smtClean="0">
                        <a:latin typeface="Cambria Math" panose="02040503050406030204" pitchFamily="18" charset="0"/>
                      </a:rPr>
                      <m:t>=</m:t>
                    </m:r>
                    <m:r>
                      <a:rPr lang="en-US" b="0" i="1" smtClean="0">
                        <a:latin typeface="Cambria Math" panose="02040503050406030204" pitchFamily="18" charset="0"/>
                      </a:rPr>
                      <m:t>𝑧</m:t>
                    </m:r>
                  </m:oMath>
                </a14:m>
                <a:endParaRPr lang="en-US" dirty="0"/>
              </a:p>
              <a:p>
                <a:r>
                  <a:rPr lang="en-US" dirty="0"/>
                  <a:t>…</a:t>
                </a:r>
              </a:p>
              <a:p>
                <a:pPr marL="0" indent="0">
                  <a:buNone/>
                </a:pPr>
                <a:endParaRPr lang="en-US" dirty="0"/>
              </a:p>
              <a:p>
                <a:pPr marL="0" indent="0">
                  <a:buNone/>
                </a:pPr>
                <a:r>
                  <a:rPr lang="en-US" dirty="0"/>
                  <a:t>So </a:t>
                </a:r>
                <a14:m>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6</m:t>
                        </m:r>
                        <m:r>
                          <a:rPr lang="en-US" b="0" i="1" smtClean="0">
                            <a:latin typeface="Cambria Math" panose="02040503050406030204" pitchFamily="18" charset="0"/>
                          </a:rPr>
                          <m:t>𝐻</m:t>
                        </m:r>
                      </m:sub>
                    </m:sSub>
                    <m:r>
                      <a:rPr lang="en-US" i="1">
                        <a:latin typeface="Cambria Math" panose="02040503050406030204" pitchFamily="18" charset="0"/>
                      </a:rPr>
                      <m:t>)</m:t>
                    </m:r>
                  </m:oMath>
                </a14:m>
                <a:r>
                  <a:rPr lang="en-US" dirty="0"/>
                  <a:t> is?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𝐻𝐻𝐻𝐻𝐻𝐻𝑇𝑇𝑇𝑇𝑇𝑇𝑇𝑇𝑇𝑇</m:t>
                        </m:r>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𝑇𝐻𝐻𝐻𝐻𝐻𝐻𝑇𝑇𝑇𝑇𝑇𝑇𝑇𝑇𝑇</m:t>
                        </m:r>
                      </m:e>
                    </m:d>
                    <m:r>
                      <a:rPr lang="en-US" i="1">
                        <a:latin typeface="Cambria Math" panose="02040503050406030204" pitchFamily="18" charset="0"/>
                      </a:rPr>
                      <m:t>+…</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F1397EB2-4A1D-8892-C61E-70868D11B927}"/>
                  </a:ext>
                </a:extLst>
              </p:cNvPr>
              <p:cNvSpPr>
                <a:spLocks noGrp="1" noRot="1" noChangeAspect="1" noMove="1" noResize="1" noEditPoints="1" noAdjustHandles="1" noChangeArrowheads="1" noChangeShapeType="1" noTextEdit="1"/>
              </p:cNvSpPr>
              <p:nvPr>
                <p:ph idx="1"/>
              </p:nvPr>
            </p:nvSpPr>
            <p:spPr>
              <a:blipFill>
                <a:blip r:embed="rId2"/>
                <a:stretch>
                  <a:fillRect l="-849" t="-541" b="-4762"/>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419E197A-DE2F-7D9E-088D-1B9BB462A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0970" y="1299700"/>
            <a:ext cx="2693670" cy="1389933"/>
          </a:xfrm>
          <a:prstGeom prst="rect">
            <a:avLst/>
          </a:prstGeom>
        </p:spPr>
        <p:style>
          <a:lnRef idx="2">
            <a:schemeClr val="dk1"/>
          </a:lnRef>
          <a:fillRef idx="1">
            <a:schemeClr val="lt1"/>
          </a:fillRef>
          <a:effectRef idx="0">
            <a:schemeClr val="dk1"/>
          </a:effectRef>
          <a:fontRef idx="minor">
            <a:schemeClr val="dk1"/>
          </a:fontRef>
        </p:style>
      </p:pic>
      <p:sp>
        <p:nvSpPr>
          <p:cNvPr id="5" name="Right Brace 4">
            <a:extLst>
              <a:ext uri="{FF2B5EF4-FFF2-40B4-BE49-F238E27FC236}">
                <a16:creationId xmlns:a16="http://schemas.microsoft.com/office/drawing/2014/main" id="{2523D043-E3B4-F1F8-B728-EA05E51D3055}"/>
              </a:ext>
            </a:extLst>
          </p:cNvPr>
          <p:cNvSpPr/>
          <p:nvPr/>
        </p:nvSpPr>
        <p:spPr>
          <a:xfrm>
            <a:off x="7155640" y="3755791"/>
            <a:ext cx="251614" cy="1466722"/>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A6AA4DF-2F28-144D-62BB-9B129C297E29}"/>
              </a:ext>
            </a:extLst>
          </p:cNvPr>
          <p:cNvSpPr txBox="1"/>
          <p:nvPr/>
        </p:nvSpPr>
        <p:spPr>
          <a:xfrm>
            <a:off x="7511581" y="4073653"/>
            <a:ext cx="3240289" cy="830997"/>
          </a:xfrm>
          <a:prstGeom prst="rect">
            <a:avLst/>
          </a:prstGeom>
          <a:noFill/>
        </p:spPr>
        <p:txBody>
          <a:bodyPr wrap="square" rtlCol="0">
            <a:spAutoFit/>
          </a:bodyPr>
          <a:lstStyle/>
          <a:p>
            <a:pPr algn="l"/>
            <a:r>
              <a:rPr lang="en-US" sz="2400">
                <a:latin typeface="Inter Light" panose="02000403000000020004"/>
              </a:rPr>
              <a:t>Add these together, but how many?</a:t>
            </a:r>
          </a:p>
        </p:txBody>
      </p:sp>
    </p:spTree>
    <p:extLst>
      <p:ext uri="{BB962C8B-B14F-4D97-AF65-F5344CB8AC3E}">
        <p14:creationId xmlns:p14="http://schemas.microsoft.com/office/powerpoint/2010/main" val="24291218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C32BB-91A3-3782-BFCD-A9C892DA9F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A2F001-FDF9-E1E0-4A21-E5375CF633F6}"/>
              </a:ext>
            </a:extLst>
          </p:cNvPr>
          <p:cNvSpPr>
            <a:spLocks noGrp="1"/>
          </p:cNvSpPr>
          <p:nvPr>
            <p:ph type="title"/>
          </p:nvPr>
        </p:nvSpPr>
        <p:spPr/>
        <p:txBody>
          <a:bodyPr/>
          <a:lstStyle/>
          <a:p>
            <a:r>
              <a:rPr lang="en-US" dirty="0"/>
              <a:t>Sixteen Biased Coins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8053D1-5338-E1E1-D6DF-3B489EEEB95E}"/>
                  </a:ext>
                </a:extLst>
              </p:cNvPr>
              <p:cNvSpPr>
                <a:spLocks noGrp="1"/>
              </p:cNvSpPr>
              <p:nvPr>
                <p:ph idx="1"/>
              </p:nvPr>
            </p:nvSpPr>
            <p:spPr/>
            <p:txBody>
              <a:bodyPr/>
              <a:lstStyle/>
              <a:p>
                <a:pPr marL="0" indent="0">
                  <a:buNone/>
                </a:pPr>
                <a:r>
                  <a:rPr lang="en-US" dirty="0"/>
                  <a:t>Suppose we have a coin where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oMath>
                </a14:m>
                <a:r>
                  <a:rPr lang="en-US" dirty="0"/>
                  <a:t> and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𝑇</m:t>
                        </m:r>
                      </m:e>
                    </m:d>
                    <m:r>
                      <a:rPr lang="en-US" i="1">
                        <a:latin typeface="Cambria Math" panose="02040503050406030204" pitchFamily="18" charset="0"/>
                      </a:rPr>
                      <m:t>=2/3</m:t>
                    </m:r>
                  </m:oMath>
                </a14:m>
                <a:r>
                  <a:rPr lang="en-US" dirty="0"/>
                  <a:t>.</a:t>
                </a:r>
              </a:p>
              <a:p>
                <a:pPr marL="0" indent="0">
                  <a:buNone/>
                </a:pPr>
                <a:endParaRPr lang="en-US" dirty="0"/>
              </a:p>
              <a:p>
                <a:pPr marL="101600" indent="0">
                  <a:buNone/>
                </a:pPr>
                <a:r>
                  <a:rPr lang="en-US" dirty="0"/>
                  <a:t>Suppose that our experiment consists of 16 consecutive flips.</a:t>
                </a:r>
              </a:p>
              <a:p>
                <a:r>
                  <a:rPr lang="en-US" dirty="0"/>
                  <a:t>What is the chance </a:t>
                </a:r>
                <a14:m>
                  <m:oMath xmlns:m="http://schemas.openxmlformats.org/officeDocument/2006/math">
                    <m:r>
                      <a:rPr lang="en-US" b="1" i="1" smtClean="0">
                        <a:latin typeface="Cambria Math" panose="02040503050406030204" pitchFamily="18" charset="0"/>
                      </a:rPr>
                      <m:t>𝑷</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6</m:t>
                        </m:r>
                        <m:r>
                          <a:rPr lang="en-US" b="0" i="1" smtClean="0">
                            <a:latin typeface="Cambria Math" panose="02040503050406030204" pitchFamily="18" charset="0"/>
                          </a:rPr>
                          <m:t>𝐻</m:t>
                        </m:r>
                      </m:sub>
                    </m:sSub>
                    <m:r>
                      <a:rPr lang="en-US" b="0" i="1" smtClean="0">
                        <a:latin typeface="Cambria Math" panose="02040503050406030204" pitchFamily="18" charset="0"/>
                      </a:rPr>
                      <m:t>)</m:t>
                    </m:r>
                  </m:oMath>
                </a14:m>
                <a:r>
                  <a:rPr lang="en-US" dirty="0"/>
                  <a:t> that we have exactly 6 heads?</a:t>
                </a:r>
              </a:p>
              <a:p>
                <a:endParaRPr lang="en-US" dirty="0"/>
              </a:p>
              <a:p>
                <a:pPr marL="0" indent="0">
                  <a:buNone/>
                </a:pPr>
                <a:r>
                  <a:rPr lang="en-US" dirty="0"/>
                  <a:t>Chance of any single specific outcome with 6 heads: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𝑧</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6</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2</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10</m:t>
                        </m:r>
                      </m:sup>
                    </m:sSup>
                  </m:oMath>
                </a14:m>
                <a:endParaRPr lang="en-US" dirty="0"/>
              </a:p>
              <a:p>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𝐻𝐻𝐻𝐻𝐻𝐻𝑇𝑇𝑇𝑇𝑇𝑇𝑇𝑇𝑇𝑇</m:t>
                        </m:r>
                      </m:e>
                    </m:d>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6</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2</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10</m:t>
                        </m:r>
                      </m:sup>
                    </m:sSup>
                    <m:r>
                      <a:rPr lang="en-US" b="0" i="1" smtClean="0">
                        <a:latin typeface="Cambria Math" panose="02040503050406030204" pitchFamily="18" charset="0"/>
                      </a:rPr>
                      <m:t>=</m:t>
                    </m:r>
                    <m:r>
                      <a:rPr lang="en-US" b="0" i="1" smtClean="0">
                        <a:latin typeface="Cambria Math" panose="02040503050406030204" pitchFamily="18" charset="0"/>
                      </a:rPr>
                      <m:t>𝑧</m:t>
                    </m:r>
                  </m:oMath>
                </a14:m>
                <a:endParaRPr lang="en-US" i="1" dirty="0">
                  <a:latin typeface="Cambria Math" panose="02040503050406030204" pitchFamily="18" charset="0"/>
                </a:endParaRPr>
              </a:p>
              <a:p>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𝑇𝐻𝐻𝐻𝐻𝐻𝐻𝑇𝑇𝑇𝑇𝑇𝑇𝑇𝑇𝑇</m:t>
                        </m:r>
                      </m:e>
                    </m:d>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6</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2</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10</m:t>
                        </m:r>
                      </m:sup>
                    </m:sSup>
                    <m:r>
                      <a:rPr lang="en-US" b="0" i="1" smtClean="0">
                        <a:latin typeface="Cambria Math" panose="02040503050406030204" pitchFamily="18" charset="0"/>
                      </a:rPr>
                      <m:t>=</m:t>
                    </m:r>
                    <m:r>
                      <a:rPr lang="en-US" b="0" i="1" smtClean="0">
                        <a:latin typeface="Cambria Math" panose="02040503050406030204" pitchFamily="18" charset="0"/>
                      </a:rPr>
                      <m:t>𝑧</m:t>
                    </m:r>
                  </m:oMath>
                </a14:m>
                <a:endParaRPr lang="en-US" dirty="0"/>
              </a:p>
              <a:p>
                <a:r>
                  <a:rPr lang="en-US" dirty="0"/>
                  <a:t>…</a:t>
                </a:r>
              </a:p>
              <a:p>
                <a:pPr marL="0" indent="0">
                  <a:buNone/>
                </a:pPr>
                <a:endParaRPr lang="en-US" dirty="0"/>
              </a:p>
              <a:p>
                <a:pPr marL="0" indent="0">
                  <a:buNone/>
                </a:pPr>
                <a:r>
                  <a:rPr lang="en-US" dirty="0"/>
                  <a:t>So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6</m:t>
                        </m:r>
                        <m:r>
                          <a:rPr lang="en-US" b="0" i="1" smtClean="0">
                            <a:latin typeface="Cambria Math" panose="02040503050406030204" pitchFamily="18" charset="0"/>
                          </a:rPr>
                          <m:t>𝐻</m:t>
                        </m:r>
                      </m:sub>
                    </m:sSub>
                    <m:r>
                      <a:rPr lang="en-US" i="1">
                        <a:latin typeface="Cambria Math" panose="02040503050406030204" pitchFamily="18" charset="0"/>
                      </a:rPr>
                      <m:t>)</m:t>
                    </m:r>
                  </m:oMath>
                </a14:m>
                <a:r>
                  <a:rPr lang="en-US" dirty="0"/>
                  <a:t> is? </a:t>
                </a:r>
                <a14:m>
                  <m:oMath xmlns:m="http://schemas.openxmlformats.org/officeDocument/2006/math">
                    <m:d>
                      <m:dPr>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16</m:t>
                              </m:r>
                            </m:e>
                          </m:mr>
                          <m:mr>
                            <m:e>
                              <m:r>
                                <a:rPr lang="en-US" i="1">
                                  <a:latin typeface="Cambria Math" panose="02040503050406030204" pitchFamily="18" charset="0"/>
                                </a:rPr>
                                <m:t>6</m:t>
                              </m:r>
                            </m:e>
                          </m:mr>
                        </m:m>
                      </m:e>
                    </m:d>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0" i="1" smtClean="0">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e>
                            </m:d>
                          </m:e>
                          <m:sup>
                            <m:r>
                              <a:rPr lang="en-US" b="0" i="1" smtClean="0">
                                <a:latin typeface="Cambria Math" panose="02040503050406030204" pitchFamily="18" charset="0"/>
                              </a:rPr>
                              <m:t>6</m:t>
                            </m:r>
                          </m:sup>
                        </m:sSup>
                        <m:d>
                          <m:dPr>
                            <m:ctrlPr>
                              <a:rPr lang="en-US" i="1">
                                <a:latin typeface="Cambria Math" panose="02040503050406030204" pitchFamily="18" charset="0"/>
                              </a:rPr>
                            </m:ctrlPr>
                          </m:dPr>
                          <m:e>
                            <m:r>
                              <a:rPr lang="en-US" i="1">
                                <a:latin typeface="Cambria Math" panose="02040503050406030204" pitchFamily="18" charset="0"/>
                              </a:rPr>
                              <m:t>2</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10</m:t>
                        </m:r>
                      </m:sup>
                    </m:sSup>
                    <m:r>
                      <a:rPr lang="en-US" b="0" i="1" smtClean="0">
                        <a:latin typeface="Cambria Math" panose="02040503050406030204" pitchFamily="18" charset="0"/>
                      </a:rPr>
                      <m:t>=~19%</m:t>
                    </m:r>
                  </m:oMath>
                </a14:m>
                <a:endParaRPr lang="en-US" dirty="0"/>
              </a:p>
            </p:txBody>
          </p:sp>
        </mc:Choice>
        <mc:Fallback xmlns="">
          <p:sp>
            <p:nvSpPr>
              <p:cNvPr id="3" name="Content Placeholder 2">
                <a:extLst>
                  <a:ext uri="{FF2B5EF4-FFF2-40B4-BE49-F238E27FC236}">
                    <a16:creationId xmlns:a16="http://schemas.microsoft.com/office/drawing/2014/main" id="{258053D1-5338-E1E1-D6DF-3B489EEEB95E}"/>
                  </a:ext>
                </a:extLst>
              </p:cNvPr>
              <p:cNvSpPr>
                <a:spLocks noGrp="1" noRot="1" noChangeAspect="1" noMove="1" noResize="1" noEditPoints="1" noAdjustHandles="1" noChangeArrowheads="1" noChangeShapeType="1" noTextEdit="1"/>
              </p:cNvSpPr>
              <p:nvPr>
                <p:ph idx="1"/>
              </p:nvPr>
            </p:nvSpPr>
            <p:spPr>
              <a:blipFill>
                <a:blip r:embed="rId2"/>
                <a:stretch>
                  <a:fillRect l="-849" t="-541" b="-7792"/>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BDD77EB2-734D-384E-3356-8B0CA0B45E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0970" y="1299700"/>
            <a:ext cx="2693670" cy="1389933"/>
          </a:xfrm>
          <a:prstGeom prst="rect">
            <a:avLst/>
          </a:prstGeom>
        </p:spPr>
        <p:style>
          <a:lnRef idx="2">
            <a:schemeClr val="dk1"/>
          </a:lnRef>
          <a:fillRef idx="1">
            <a:schemeClr val="lt1"/>
          </a:fillRef>
          <a:effectRef idx="0">
            <a:schemeClr val="dk1"/>
          </a:effectRef>
          <a:fontRef idx="minor">
            <a:schemeClr val="dk1"/>
          </a:fontRef>
        </p:style>
      </p:pic>
      <p:sp>
        <p:nvSpPr>
          <p:cNvPr id="5" name="Right Brace 4">
            <a:extLst>
              <a:ext uri="{FF2B5EF4-FFF2-40B4-BE49-F238E27FC236}">
                <a16:creationId xmlns:a16="http://schemas.microsoft.com/office/drawing/2014/main" id="{4D6263ED-78B1-4CEF-EC14-A2D1FB896811}"/>
              </a:ext>
            </a:extLst>
          </p:cNvPr>
          <p:cNvSpPr/>
          <p:nvPr/>
        </p:nvSpPr>
        <p:spPr>
          <a:xfrm>
            <a:off x="7155640" y="3755791"/>
            <a:ext cx="251614" cy="1466722"/>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B02344-5613-C82C-D7D1-4A102F83F9D7}"/>
                  </a:ext>
                </a:extLst>
              </p:cNvPr>
              <p:cNvSpPr txBox="1"/>
              <p:nvPr/>
            </p:nvSpPr>
            <p:spPr>
              <a:xfrm>
                <a:off x="7511581" y="4073653"/>
                <a:ext cx="3835571" cy="1323952"/>
              </a:xfrm>
              <a:prstGeom prst="rect">
                <a:avLst/>
              </a:prstGeom>
              <a:noFill/>
            </p:spPr>
            <p:txBody>
              <a:bodyPr wrap="square" rtlCol="0">
                <a:spAutoFit/>
              </a:bodyPr>
              <a:lstStyle/>
              <a:p>
                <a:r>
                  <a:rPr lang="en-US" sz="2400">
                    <a:latin typeface="Inter Light" panose="02000403000000020004"/>
                  </a:rPr>
                  <a:t>There are </a:t>
                </a:r>
                <a14:m>
                  <m:oMath xmlns:m="http://schemas.openxmlformats.org/officeDocument/2006/math">
                    <m:d>
                      <m:dPr>
                        <m:ctrlPr>
                          <a:rPr lang="en-US" sz="2400" i="1">
                            <a:latin typeface="Cambria Math" panose="02040503050406030204" pitchFamily="18" charset="0"/>
                          </a:rPr>
                        </m:ctrlPr>
                      </m:dPr>
                      <m:e>
                        <m:m>
                          <m:mPr>
                            <m:plcHide m:val="on"/>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16</m:t>
                              </m:r>
                            </m:e>
                          </m:mr>
                          <m:mr>
                            <m:e>
                              <m:r>
                                <a:rPr lang="en-US" sz="2400" i="1">
                                  <a:latin typeface="Cambria Math" panose="02040503050406030204" pitchFamily="18" charset="0"/>
                                </a:rPr>
                                <m:t>6</m:t>
                              </m:r>
                            </m:e>
                          </m:mr>
                        </m:m>
                      </m:e>
                    </m:d>
                  </m:oMath>
                </a14:m>
                <a:r>
                  <a:rPr lang="en-US" sz="2400">
                    <a:latin typeface="Inter Light" panose="02000403000000020004"/>
                  </a:rPr>
                  <a:t> of these. Sums to </a:t>
                </a:r>
                <a14:m>
                  <m:oMath xmlns:m="http://schemas.openxmlformats.org/officeDocument/2006/math">
                    <m:r>
                      <a:rPr lang="en-US" sz="2400" b="1" i="1">
                        <a:latin typeface="Cambria Math" panose="02040503050406030204" pitchFamily="18" charset="0"/>
                      </a:rPr>
                      <m:t>𝑷</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6</m:t>
                            </m:r>
                            <m:r>
                              <a:rPr lang="en-US" sz="2400" i="1">
                                <a:latin typeface="Cambria Math" panose="02040503050406030204" pitchFamily="18" charset="0"/>
                              </a:rPr>
                              <m:t>𝐻</m:t>
                            </m:r>
                          </m:sub>
                        </m:sSub>
                      </m:e>
                    </m:d>
                    <m:r>
                      <a:rPr lang="en-US" sz="2400" b="0" i="1" smtClean="0">
                        <a:latin typeface="Cambria Math" panose="02040503050406030204" pitchFamily="18" charset="0"/>
                      </a:rPr>
                      <m:t>=</m:t>
                    </m:r>
                  </m:oMath>
                </a14:m>
                <a:r>
                  <a:rPr lang="en-US" sz="2400"/>
                  <a:t> </a:t>
                </a:r>
                <a14:m>
                  <m:oMath xmlns:m="http://schemas.openxmlformats.org/officeDocument/2006/math">
                    <m:d>
                      <m:dPr>
                        <m:ctrlPr>
                          <a:rPr lang="en-US" sz="2400" i="1">
                            <a:latin typeface="Cambria Math" panose="02040503050406030204" pitchFamily="18" charset="0"/>
                          </a:rPr>
                        </m:ctrlPr>
                      </m:dPr>
                      <m:e>
                        <m:m>
                          <m:mPr>
                            <m:plcHide m:val="on"/>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16</m:t>
                              </m:r>
                            </m:e>
                          </m:mr>
                          <m:mr>
                            <m:e>
                              <m:r>
                                <a:rPr lang="en-US" sz="2400" i="1">
                                  <a:latin typeface="Cambria Math" panose="02040503050406030204" pitchFamily="18" charset="0"/>
                                </a:rPr>
                                <m:t>6</m:t>
                              </m:r>
                            </m:e>
                          </m:mr>
                        </m:m>
                      </m:e>
                    </m:d>
                    <m:r>
                      <a:rPr lang="en-US" sz="2400" b="0" i="1" smtClean="0">
                        <a:latin typeface="Cambria Math" panose="02040503050406030204" pitchFamily="18" charset="0"/>
                      </a:rPr>
                      <m:t>𝑧</m:t>
                    </m:r>
                  </m:oMath>
                </a14:m>
                <a:endParaRPr lang="en-US" sz="2400">
                  <a:latin typeface="Inter Light" panose="02000403000000020004"/>
                </a:endParaRPr>
              </a:p>
            </p:txBody>
          </p:sp>
        </mc:Choice>
        <mc:Fallback xmlns="">
          <p:sp>
            <p:nvSpPr>
              <p:cNvPr id="6" name="TextBox 5">
                <a:extLst>
                  <a:ext uri="{FF2B5EF4-FFF2-40B4-BE49-F238E27FC236}">
                    <a16:creationId xmlns:a16="http://schemas.microsoft.com/office/drawing/2014/main" id="{3CB02344-5613-C82C-D7D1-4A102F83F9D7}"/>
                  </a:ext>
                </a:extLst>
              </p:cNvPr>
              <p:cNvSpPr txBox="1">
                <a:spLocks noRot="1" noChangeAspect="1" noMove="1" noResize="1" noEditPoints="1" noAdjustHandles="1" noChangeArrowheads="1" noChangeShapeType="1" noTextEdit="1"/>
              </p:cNvSpPr>
              <p:nvPr/>
            </p:nvSpPr>
            <p:spPr>
              <a:xfrm>
                <a:off x="7511581" y="4073653"/>
                <a:ext cx="3835571" cy="1323952"/>
              </a:xfrm>
              <a:prstGeom prst="rect">
                <a:avLst/>
              </a:prstGeom>
              <a:blipFill>
                <a:blip r:embed="rId4"/>
                <a:stretch>
                  <a:fillRect l="-2385" b="-922"/>
                </a:stretch>
              </a:blipFill>
            </p:spPr>
            <p:txBody>
              <a:bodyPr/>
              <a:lstStyle/>
              <a:p>
                <a:r>
                  <a:rPr lang="en-US">
                    <a:noFill/>
                  </a:rPr>
                  <a:t> </a:t>
                </a:r>
              </a:p>
            </p:txBody>
          </p:sp>
        </mc:Fallback>
      </mc:AlternateContent>
    </p:spTree>
    <p:extLst>
      <p:ext uri="{BB962C8B-B14F-4D97-AF65-F5344CB8AC3E}">
        <p14:creationId xmlns:p14="http://schemas.microsoft.com/office/powerpoint/2010/main" val="34275383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D159E-57B0-F462-2097-E2431133B2B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497ABD9-53AF-9D04-B514-08108838757C}"/>
                  </a:ext>
                </a:extLst>
              </p:cNvPr>
              <p:cNvSpPr>
                <a:spLocks noGrp="1"/>
              </p:cNvSpPr>
              <p:nvPr>
                <p:ph type="title"/>
              </p:nvPr>
            </p:nvSpPr>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6</m:t>
                        </m:r>
                        <m:r>
                          <a:rPr lang="en-US" b="0" i="1" smtClean="0">
                            <a:latin typeface="Cambria Math" panose="02040503050406030204" pitchFamily="18" charset="0"/>
                          </a:rPr>
                          <m:t>𝐻</m:t>
                        </m:r>
                      </m:sub>
                    </m:sSub>
                  </m:oMath>
                </a14:m>
                <a:r>
                  <a:rPr lang="en-US"/>
                  <a:t> Visually</a:t>
                </a:r>
              </a:p>
            </p:txBody>
          </p:sp>
        </mc:Choice>
        <mc:Fallback xmlns="">
          <p:sp>
            <p:nvSpPr>
              <p:cNvPr id="2" name="Title 1">
                <a:extLst>
                  <a:ext uri="{FF2B5EF4-FFF2-40B4-BE49-F238E27FC236}">
                    <a16:creationId xmlns:a16="http://schemas.microsoft.com/office/drawing/2014/main" id="{E497ABD9-53AF-9D04-B514-08108838757C}"/>
                  </a:ext>
                </a:extLst>
              </p:cNvPr>
              <p:cNvSpPr>
                <a:spLocks noGrp="1" noRot="1" noChangeAspect="1" noMove="1" noResize="1" noEditPoints="1" noAdjustHandles="1" noChangeArrowheads="1" noChangeShapeType="1" noTextEdit="1"/>
              </p:cNvSpPr>
              <p:nvPr>
                <p:ph type="title"/>
              </p:nvPr>
            </p:nvSpPr>
            <p:spPr>
              <a:blipFill>
                <a:blip r:embed="rId2"/>
                <a:stretch>
                  <a:fillRect l="-116" t="-14667" b="-26667"/>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9B02B94-1F52-275E-9D7B-436645DFB38E}"/>
              </a:ext>
            </a:extLst>
          </p:cNvPr>
          <p:cNvSpPr>
            <a:spLocks noGrp="1"/>
          </p:cNvSpPr>
          <p:nvPr>
            <p:ph idx="1"/>
          </p:nvPr>
        </p:nvSpPr>
        <p:spPr>
          <a:xfrm>
            <a:off x="93657" y="533400"/>
            <a:ext cx="11625377" cy="5638732"/>
          </a:xfrm>
        </p:spPr>
        <p:txBody>
          <a:bodyPr/>
          <a:lstStyle/>
          <a:p>
            <a:pPr marL="0" indent="0">
              <a:buNone/>
            </a:pPr>
            <a:r>
              <a:rPr lang="en-US"/>
              <a:t>On a non-uniform probability space, probability is not based solely on relative set sizes.</a:t>
            </a:r>
            <a:endParaRPr lang="en-US" sz="1800"/>
          </a:p>
        </p:txBody>
      </p:sp>
      <p:sp>
        <p:nvSpPr>
          <p:cNvPr id="7" name="Freeform: Shape 6">
            <a:extLst>
              <a:ext uri="{FF2B5EF4-FFF2-40B4-BE49-F238E27FC236}">
                <a16:creationId xmlns:a16="http://schemas.microsoft.com/office/drawing/2014/main" id="{ABC8CDA7-267D-BEC0-C450-850FC50AE7B6}"/>
              </a:ext>
            </a:extLst>
          </p:cNvPr>
          <p:cNvSpPr/>
          <p:nvPr/>
        </p:nvSpPr>
        <p:spPr>
          <a:xfrm>
            <a:off x="1534160" y="3180080"/>
            <a:ext cx="7845594" cy="3291840"/>
          </a:xfrm>
          <a:custGeom>
            <a:avLst/>
            <a:gdLst>
              <a:gd name="connsiteX0" fmla="*/ 365760 w 7845594"/>
              <a:gd name="connsiteY0" fmla="*/ 508000 h 3291840"/>
              <a:gd name="connsiteX1" fmla="*/ 314960 w 7845594"/>
              <a:gd name="connsiteY1" fmla="*/ 518160 h 3291840"/>
              <a:gd name="connsiteX2" fmla="*/ 182880 w 7845594"/>
              <a:gd name="connsiteY2" fmla="*/ 609600 h 3291840"/>
              <a:gd name="connsiteX3" fmla="*/ 30480 w 7845594"/>
              <a:gd name="connsiteY3" fmla="*/ 914400 h 3291840"/>
              <a:gd name="connsiteX4" fmla="*/ 0 w 7845594"/>
              <a:gd name="connsiteY4" fmla="*/ 1087120 h 3291840"/>
              <a:gd name="connsiteX5" fmla="*/ 40640 w 7845594"/>
              <a:gd name="connsiteY5" fmla="*/ 1595120 h 3291840"/>
              <a:gd name="connsiteX6" fmla="*/ 101600 w 7845594"/>
              <a:gd name="connsiteY6" fmla="*/ 1859280 h 3291840"/>
              <a:gd name="connsiteX7" fmla="*/ 213360 w 7845594"/>
              <a:gd name="connsiteY7" fmla="*/ 2214880 h 3291840"/>
              <a:gd name="connsiteX8" fmla="*/ 467360 w 7845594"/>
              <a:gd name="connsiteY8" fmla="*/ 2448560 h 3291840"/>
              <a:gd name="connsiteX9" fmla="*/ 731520 w 7845594"/>
              <a:gd name="connsiteY9" fmla="*/ 2580640 h 3291840"/>
              <a:gd name="connsiteX10" fmla="*/ 1351280 w 7845594"/>
              <a:gd name="connsiteY10" fmla="*/ 2804160 h 3291840"/>
              <a:gd name="connsiteX11" fmla="*/ 1625600 w 7845594"/>
              <a:gd name="connsiteY11" fmla="*/ 2844800 h 3291840"/>
              <a:gd name="connsiteX12" fmla="*/ 1981200 w 7845594"/>
              <a:gd name="connsiteY12" fmla="*/ 2915920 h 3291840"/>
              <a:gd name="connsiteX13" fmla="*/ 2184400 w 7845594"/>
              <a:gd name="connsiteY13" fmla="*/ 2946400 h 3291840"/>
              <a:gd name="connsiteX14" fmla="*/ 2438400 w 7845594"/>
              <a:gd name="connsiteY14" fmla="*/ 2976880 h 3291840"/>
              <a:gd name="connsiteX15" fmla="*/ 3058160 w 7845594"/>
              <a:gd name="connsiteY15" fmla="*/ 3119120 h 3291840"/>
              <a:gd name="connsiteX16" fmla="*/ 3738880 w 7845594"/>
              <a:gd name="connsiteY16" fmla="*/ 3190240 h 3291840"/>
              <a:gd name="connsiteX17" fmla="*/ 4114800 w 7845594"/>
              <a:gd name="connsiteY17" fmla="*/ 3200400 h 3291840"/>
              <a:gd name="connsiteX18" fmla="*/ 4846320 w 7845594"/>
              <a:gd name="connsiteY18" fmla="*/ 3261360 h 3291840"/>
              <a:gd name="connsiteX19" fmla="*/ 5191760 w 7845594"/>
              <a:gd name="connsiteY19" fmla="*/ 3291840 h 3291840"/>
              <a:gd name="connsiteX20" fmla="*/ 6736080 w 7845594"/>
              <a:gd name="connsiteY20" fmla="*/ 3159760 h 3291840"/>
              <a:gd name="connsiteX21" fmla="*/ 7071360 w 7845594"/>
              <a:gd name="connsiteY21" fmla="*/ 3017520 h 3291840"/>
              <a:gd name="connsiteX22" fmla="*/ 7680960 w 7845594"/>
              <a:gd name="connsiteY22" fmla="*/ 2489200 h 3291840"/>
              <a:gd name="connsiteX23" fmla="*/ 7813040 w 7845594"/>
              <a:gd name="connsiteY23" fmla="*/ 2336800 h 3291840"/>
              <a:gd name="connsiteX24" fmla="*/ 7843520 w 7845594"/>
              <a:gd name="connsiteY24" fmla="*/ 2143760 h 3291840"/>
              <a:gd name="connsiteX25" fmla="*/ 7833360 w 7845594"/>
              <a:gd name="connsiteY25" fmla="*/ 1747520 h 3291840"/>
              <a:gd name="connsiteX26" fmla="*/ 7741920 w 7845594"/>
              <a:gd name="connsiteY26" fmla="*/ 1442720 h 3291840"/>
              <a:gd name="connsiteX27" fmla="*/ 7680960 w 7845594"/>
              <a:gd name="connsiteY27" fmla="*/ 1290320 h 3291840"/>
              <a:gd name="connsiteX28" fmla="*/ 7599680 w 7845594"/>
              <a:gd name="connsiteY28" fmla="*/ 1188720 h 3291840"/>
              <a:gd name="connsiteX29" fmla="*/ 7528560 w 7845594"/>
              <a:gd name="connsiteY29" fmla="*/ 1087120 h 3291840"/>
              <a:gd name="connsiteX30" fmla="*/ 7264400 w 7845594"/>
              <a:gd name="connsiteY30" fmla="*/ 914400 h 3291840"/>
              <a:gd name="connsiteX31" fmla="*/ 6553200 w 7845594"/>
              <a:gd name="connsiteY31" fmla="*/ 741680 h 3291840"/>
              <a:gd name="connsiteX32" fmla="*/ 6421120 w 7845594"/>
              <a:gd name="connsiteY32" fmla="*/ 650240 h 3291840"/>
              <a:gd name="connsiteX33" fmla="*/ 5994400 w 7845594"/>
              <a:gd name="connsiteY33" fmla="*/ 467360 h 3291840"/>
              <a:gd name="connsiteX34" fmla="*/ 5293360 w 7845594"/>
              <a:gd name="connsiteY34" fmla="*/ 284480 h 3291840"/>
              <a:gd name="connsiteX35" fmla="*/ 5069840 w 7845594"/>
              <a:gd name="connsiteY35" fmla="*/ 243840 h 3291840"/>
              <a:gd name="connsiteX36" fmla="*/ 4612640 w 7845594"/>
              <a:gd name="connsiteY36" fmla="*/ 223520 h 3291840"/>
              <a:gd name="connsiteX37" fmla="*/ 4287520 w 7845594"/>
              <a:gd name="connsiteY37" fmla="*/ 243840 h 3291840"/>
              <a:gd name="connsiteX38" fmla="*/ 4175760 w 7845594"/>
              <a:gd name="connsiteY38" fmla="*/ 274320 h 3291840"/>
              <a:gd name="connsiteX39" fmla="*/ 3881120 w 7845594"/>
              <a:gd name="connsiteY39" fmla="*/ 142240 h 3291840"/>
              <a:gd name="connsiteX40" fmla="*/ 3413760 w 7845594"/>
              <a:gd name="connsiteY40" fmla="*/ 40640 h 3291840"/>
              <a:gd name="connsiteX41" fmla="*/ 3048000 w 7845594"/>
              <a:gd name="connsiteY41" fmla="*/ 0 h 3291840"/>
              <a:gd name="connsiteX42" fmla="*/ 2621280 w 7845594"/>
              <a:gd name="connsiteY42" fmla="*/ 30480 h 3291840"/>
              <a:gd name="connsiteX43" fmla="*/ 2225040 w 7845594"/>
              <a:gd name="connsiteY43" fmla="*/ 91440 h 3291840"/>
              <a:gd name="connsiteX44" fmla="*/ 2062480 w 7845594"/>
              <a:gd name="connsiteY44" fmla="*/ 101600 h 3291840"/>
              <a:gd name="connsiteX45" fmla="*/ 1625600 w 7845594"/>
              <a:gd name="connsiteY45" fmla="*/ 121920 h 3291840"/>
              <a:gd name="connsiteX46" fmla="*/ 1300480 w 7845594"/>
              <a:gd name="connsiteY46" fmla="*/ 162560 h 3291840"/>
              <a:gd name="connsiteX47" fmla="*/ 1178560 w 7845594"/>
              <a:gd name="connsiteY47" fmla="*/ 172720 h 3291840"/>
              <a:gd name="connsiteX48" fmla="*/ 924560 w 7845594"/>
              <a:gd name="connsiteY48" fmla="*/ 264160 h 3291840"/>
              <a:gd name="connsiteX49" fmla="*/ 690880 w 7845594"/>
              <a:gd name="connsiteY49" fmla="*/ 325120 h 3291840"/>
              <a:gd name="connsiteX50" fmla="*/ 599440 w 7845594"/>
              <a:gd name="connsiteY50" fmla="*/ 345440 h 3291840"/>
              <a:gd name="connsiteX51" fmla="*/ 487680 w 7845594"/>
              <a:gd name="connsiteY51" fmla="*/ 386080 h 3291840"/>
              <a:gd name="connsiteX52" fmla="*/ 447040 w 7845594"/>
              <a:gd name="connsiteY52" fmla="*/ 396240 h 3291840"/>
              <a:gd name="connsiteX53" fmla="*/ 355600 w 7845594"/>
              <a:gd name="connsiteY53" fmla="*/ 416560 h 3291840"/>
              <a:gd name="connsiteX54" fmla="*/ 345440 w 7845594"/>
              <a:gd name="connsiteY54" fmla="*/ 447040 h 3291840"/>
              <a:gd name="connsiteX55" fmla="*/ 325120 w 7845594"/>
              <a:gd name="connsiteY55" fmla="*/ 477520 h 3291840"/>
              <a:gd name="connsiteX56" fmla="*/ 365760 w 7845594"/>
              <a:gd name="connsiteY56" fmla="*/ 508000 h 329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845594" h="3291840">
                <a:moveTo>
                  <a:pt x="365760" y="508000"/>
                </a:moveTo>
                <a:cubicBezTo>
                  <a:pt x="364067" y="514773"/>
                  <a:pt x="330056" y="509774"/>
                  <a:pt x="314960" y="518160"/>
                </a:cubicBezTo>
                <a:cubicBezTo>
                  <a:pt x="268151" y="544165"/>
                  <a:pt x="219930" y="570939"/>
                  <a:pt x="182880" y="609600"/>
                </a:cubicBezTo>
                <a:cubicBezTo>
                  <a:pt x="98888" y="697244"/>
                  <a:pt x="59092" y="799951"/>
                  <a:pt x="30480" y="914400"/>
                </a:cubicBezTo>
                <a:cubicBezTo>
                  <a:pt x="16301" y="971117"/>
                  <a:pt x="10160" y="1029547"/>
                  <a:pt x="0" y="1087120"/>
                </a:cubicBezTo>
                <a:cubicBezTo>
                  <a:pt x="8058" y="1280520"/>
                  <a:pt x="7146" y="1401598"/>
                  <a:pt x="40640" y="1595120"/>
                </a:cubicBezTo>
                <a:cubicBezTo>
                  <a:pt x="56051" y="1684164"/>
                  <a:pt x="79245" y="1771721"/>
                  <a:pt x="101600" y="1859280"/>
                </a:cubicBezTo>
                <a:cubicBezTo>
                  <a:pt x="104502" y="1870644"/>
                  <a:pt x="186616" y="2173426"/>
                  <a:pt x="213360" y="2214880"/>
                </a:cubicBezTo>
                <a:cubicBezTo>
                  <a:pt x="296122" y="2343161"/>
                  <a:pt x="349183" y="2386189"/>
                  <a:pt x="467360" y="2448560"/>
                </a:cubicBezTo>
                <a:cubicBezTo>
                  <a:pt x="554425" y="2494511"/>
                  <a:pt x="641033" y="2541860"/>
                  <a:pt x="731520" y="2580640"/>
                </a:cubicBezTo>
                <a:cubicBezTo>
                  <a:pt x="1017529" y="2703215"/>
                  <a:pt x="1071069" y="2746003"/>
                  <a:pt x="1351280" y="2804160"/>
                </a:cubicBezTo>
                <a:cubicBezTo>
                  <a:pt x="1441789" y="2822945"/>
                  <a:pt x="1534589" y="2828620"/>
                  <a:pt x="1625600" y="2844800"/>
                </a:cubicBezTo>
                <a:cubicBezTo>
                  <a:pt x="2319252" y="2968116"/>
                  <a:pt x="1322228" y="2809060"/>
                  <a:pt x="1981200" y="2915920"/>
                </a:cubicBezTo>
                <a:cubicBezTo>
                  <a:pt x="2048808" y="2926883"/>
                  <a:pt x="2116510" y="2937348"/>
                  <a:pt x="2184400" y="2946400"/>
                </a:cubicBezTo>
                <a:cubicBezTo>
                  <a:pt x="2268926" y="2957670"/>
                  <a:pt x="2354745" y="2960343"/>
                  <a:pt x="2438400" y="2976880"/>
                </a:cubicBezTo>
                <a:cubicBezTo>
                  <a:pt x="2646334" y="3017983"/>
                  <a:pt x="2847945" y="3091995"/>
                  <a:pt x="3058160" y="3119120"/>
                </a:cubicBezTo>
                <a:cubicBezTo>
                  <a:pt x="3337707" y="3155191"/>
                  <a:pt x="3448789" y="3174345"/>
                  <a:pt x="3738880" y="3190240"/>
                </a:cubicBezTo>
                <a:cubicBezTo>
                  <a:pt x="3864045" y="3197098"/>
                  <a:pt x="3989493" y="3197013"/>
                  <a:pt x="4114800" y="3200400"/>
                </a:cubicBezTo>
                <a:lnTo>
                  <a:pt x="4846320" y="3261360"/>
                </a:lnTo>
                <a:lnTo>
                  <a:pt x="5191760" y="3291840"/>
                </a:lnTo>
                <a:cubicBezTo>
                  <a:pt x="5869507" y="3273014"/>
                  <a:pt x="6171246" y="3335812"/>
                  <a:pt x="6736080" y="3159760"/>
                </a:cubicBezTo>
                <a:cubicBezTo>
                  <a:pt x="6851982" y="3123635"/>
                  <a:pt x="6959600" y="3064933"/>
                  <a:pt x="7071360" y="3017520"/>
                </a:cubicBezTo>
                <a:cubicBezTo>
                  <a:pt x="7483484" y="2556911"/>
                  <a:pt x="7264754" y="2713311"/>
                  <a:pt x="7680960" y="2489200"/>
                </a:cubicBezTo>
                <a:cubicBezTo>
                  <a:pt x="7724987" y="2438400"/>
                  <a:pt x="7784416" y="2397625"/>
                  <a:pt x="7813040" y="2336800"/>
                </a:cubicBezTo>
                <a:cubicBezTo>
                  <a:pt x="7840778" y="2277857"/>
                  <a:pt x="7841275" y="2208865"/>
                  <a:pt x="7843520" y="2143760"/>
                </a:cubicBezTo>
                <a:cubicBezTo>
                  <a:pt x="7848073" y="2011715"/>
                  <a:pt x="7845322" y="1879101"/>
                  <a:pt x="7833360" y="1747520"/>
                </a:cubicBezTo>
                <a:cubicBezTo>
                  <a:pt x="7826253" y="1669348"/>
                  <a:pt x="7770273" y="1517468"/>
                  <a:pt x="7741920" y="1442720"/>
                </a:cubicBezTo>
                <a:cubicBezTo>
                  <a:pt x="7722516" y="1391563"/>
                  <a:pt x="7707693" y="1338058"/>
                  <a:pt x="7680960" y="1290320"/>
                </a:cubicBezTo>
                <a:cubicBezTo>
                  <a:pt x="7659769" y="1252479"/>
                  <a:pt x="7625702" y="1223416"/>
                  <a:pt x="7599680" y="1188720"/>
                </a:cubicBezTo>
                <a:cubicBezTo>
                  <a:pt x="7574876" y="1155648"/>
                  <a:pt x="7557791" y="1116351"/>
                  <a:pt x="7528560" y="1087120"/>
                </a:cubicBezTo>
                <a:cubicBezTo>
                  <a:pt x="7499896" y="1058456"/>
                  <a:pt x="7268361" y="915644"/>
                  <a:pt x="7264400" y="914400"/>
                </a:cubicBezTo>
                <a:cubicBezTo>
                  <a:pt x="7031644" y="841325"/>
                  <a:pt x="6553200" y="741680"/>
                  <a:pt x="6553200" y="741680"/>
                </a:cubicBezTo>
                <a:cubicBezTo>
                  <a:pt x="6509173" y="711200"/>
                  <a:pt x="6467864" y="676362"/>
                  <a:pt x="6421120" y="650240"/>
                </a:cubicBezTo>
                <a:cubicBezTo>
                  <a:pt x="6310596" y="588477"/>
                  <a:pt x="6115628" y="506581"/>
                  <a:pt x="5994400" y="467360"/>
                </a:cubicBezTo>
                <a:cubicBezTo>
                  <a:pt x="5476305" y="299741"/>
                  <a:pt x="5665694" y="356545"/>
                  <a:pt x="5293360" y="284480"/>
                </a:cubicBezTo>
                <a:cubicBezTo>
                  <a:pt x="5175395" y="261648"/>
                  <a:pt x="5208586" y="258706"/>
                  <a:pt x="5069840" y="243840"/>
                </a:cubicBezTo>
                <a:cubicBezTo>
                  <a:pt x="4955207" y="231558"/>
                  <a:pt x="4690391" y="226112"/>
                  <a:pt x="4612640" y="223520"/>
                </a:cubicBezTo>
                <a:cubicBezTo>
                  <a:pt x="4504267" y="230293"/>
                  <a:pt x="4395378" y="231298"/>
                  <a:pt x="4287520" y="243840"/>
                </a:cubicBezTo>
                <a:cubicBezTo>
                  <a:pt x="4249164" y="248300"/>
                  <a:pt x="4214334" y="276073"/>
                  <a:pt x="4175760" y="274320"/>
                </a:cubicBezTo>
                <a:cubicBezTo>
                  <a:pt x="4121576" y="271857"/>
                  <a:pt x="3890333" y="145721"/>
                  <a:pt x="3881120" y="142240"/>
                </a:cubicBezTo>
                <a:cubicBezTo>
                  <a:pt x="3599761" y="35949"/>
                  <a:pt x="3664333" y="75442"/>
                  <a:pt x="3413760" y="40640"/>
                </a:cubicBezTo>
                <a:cubicBezTo>
                  <a:pt x="3074685" y="-6454"/>
                  <a:pt x="3412835" y="19202"/>
                  <a:pt x="3048000" y="0"/>
                </a:cubicBezTo>
                <a:cubicBezTo>
                  <a:pt x="2905760" y="10160"/>
                  <a:pt x="2763240" y="16960"/>
                  <a:pt x="2621280" y="30480"/>
                </a:cubicBezTo>
                <a:cubicBezTo>
                  <a:pt x="2284886" y="62518"/>
                  <a:pt x="2531994" y="55328"/>
                  <a:pt x="2225040" y="91440"/>
                </a:cubicBezTo>
                <a:cubicBezTo>
                  <a:pt x="2171119" y="97784"/>
                  <a:pt x="2116702" y="98843"/>
                  <a:pt x="2062480" y="101600"/>
                </a:cubicBezTo>
                <a:lnTo>
                  <a:pt x="1625600" y="121920"/>
                </a:lnTo>
                <a:cubicBezTo>
                  <a:pt x="1509665" y="137378"/>
                  <a:pt x="1417854" y="150418"/>
                  <a:pt x="1300480" y="162560"/>
                </a:cubicBezTo>
                <a:cubicBezTo>
                  <a:pt x="1259916" y="166756"/>
                  <a:pt x="1219200" y="169333"/>
                  <a:pt x="1178560" y="172720"/>
                </a:cubicBezTo>
                <a:cubicBezTo>
                  <a:pt x="1093893" y="203200"/>
                  <a:pt x="1012242" y="243926"/>
                  <a:pt x="924560" y="264160"/>
                </a:cubicBezTo>
                <a:cubicBezTo>
                  <a:pt x="547431" y="351190"/>
                  <a:pt x="1000557" y="243626"/>
                  <a:pt x="690880" y="325120"/>
                </a:cubicBezTo>
                <a:cubicBezTo>
                  <a:pt x="660685" y="333066"/>
                  <a:pt x="629609" y="337395"/>
                  <a:pt x="599440" y="345440"/>
                </a:cubicBezTo>
                <a:cubicBezTo>
                  <a:pt x="516422" y="367578"/>
                  <a:pt x="562417" y="361168"/>
                  <a:pt x="487680" y="386080"/>
                </a:cubicBezTo>
                <a:cubicBezTo>
                  <a:pt x="474433" y="390496"/>
                  <a:pt x="460466" y="392404"/>
                  <a:pt x="447040" y="396240"/>
                </a:cubicBezTo>
                <a:cubicBezTo>
                  <a:pt x="377008" y="416249"/>
                  <a:pt x="465612" y="398225"/>
                  <a:pt x="355600" y="416560"/>
                </a:cubicBezTo>
                <a:cubicBezTo>
                  <a:pt x="352213" y="426720"/>
                  <a:pt x="350229" y="437461"/>
                  <a:pt x="345440" y="447040"/>
                </a:cubicBezTo>
                <a:cubicBezTo>
                  <a:pt x="339979" y="457962"/>
                  <a:pt x="328475" y="465779"/>
                  <a:pt x="325120" y="477520"/>
                </a:cubicBezTo>
                <a:cubicBezTo>
                  <a:pt x="321398" y="490545"/>
                  <a:pt x="367453" y="501227"/>
                  <a:pt x="365760" y="50800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Freeform: Shape 7">
            <a:extLst>
              <a:ext uri="{FF2B5EF4-FFF2-40B4-BE49-F238E27FC236}">
                <a16:creationId xmlns:a16="http://schemas.microsoft.com/office/drawing/2014/main" id="{F3C1CFE3-7136-DED1-EC1C-BD4FD1F08F30}"/>
              </a:ext>
            </a:extLst>
          </p:cNvPr>
          <p:cNvSpPr/>
          <p:nvPr/>
        </p:nvSpPr>
        <p:spPr>
          <a:xfrm>
            <a:off x="5850107" y="4226560"/>
            <a:ext cx="3010130" cy="1818640"/>
          </a:xfrm>
          <a:custGeom>
            <a:avLst/>
            <a:gdLst>
              <a:gd name="connsiteX0" fmla="*/ 530373 w 3010130"/>
              <a:gd name="connsiteY0" fmla="*/ 71120 h 1818640"/>
              <a:gd name="connsiteX1" fmla="*/ 388133 w 3010130"/>
              <a:gd name="connsiteY1" fmla="*/ 233680 h 1818640"/>
              <a:gd name="connsiteX2" fmla="*/ 52853 w 3010130"/>
              <a:gd name="connsiteY2" fmla="*/ 558800 h 1818640"/>
              <a:gd name="connsiteX3" fmla="*/ 22373 w 3010130"/>
              <a:gd name="connsiteY3" fmla="*/ 680720 h 1818640"/>
              <a:gd name="connsiteX4" fmla="*/ 42693 w 3010130"/>
              <a:gd name="connsiteY4" fmla="*/ 1239520 h 1818640"/>
              <a:gd name="connsiteX5" fmla="*/ 174773 w 3010130"/>
              <a:gd name="connsiteY5" fmla="*/ 1402080 h 1818640"/>
              <a:gd name="connsiteX6" fmla="*/ 205253 w 3010130"/>
              <a:gd name="connsiteY6" fmla="*/ 1432560 h 1818640"/>
              <a:gd name="connsiteX7" fmla="*/ 520213 w 3010130"/>
              <a:gd name="connsiteY7" fmla="*/ 1493520 h 1818640"/>
              <a:gd name="connsiteX8" fmla="*/ 784373 w 3010130"/>
              <a:gd name="connsiteY8" fmla="*/ 1605280 h 1818640"/>
              <a:gd name="connsiteX9" fmla="*/ 1119653 w 3010130"/>
              <a:gd name="connsiteY9" fmla="*/ 1767840 h 1818640"/>
              <a:gd name="connsiteX10" fmla="*/ 1515893 w 3010130"/>
              <a:gd name="connsiteY10" fmla="*/ 1818640 h 1818640"/>
              <a:gd name="connsiteX11" fmla="*/ 1841013 w 3010130"/>
              <a:gd name="connsiteY11" fmla="*/ 1767840 h 1818640"/>
              <a:gd name="connsiteX12" fmla="*/ 2074693 w 3010130"/>
              <a:gd name="connsiteY12" fmla="*/ 1666240 h 1818640"/>
              <a:gd name="connsiteX13" fmla="*/ 2562373 w 3010130"/>
              <a:gd name="connsiteY13" fmla="*/ 1584960 h 1818640"/>
              <a:gd name="connsiteX14" fmla="*/ 2745253 w 3010130"/>
              <a:gd name="connsiteY14" fmla="*/ 1351280 h 1818640"/>
              <a:gd name="connsiteX15" fmla="*/ 2836693 w 3010130"/>
              <a:gd name="connsiteY15" fmla="*/ 1127760 h 1818640"/>
              <a:gd name="connsiteX16" fmla="*/ 2887493 w 3010130"/>
              <a:gd name="connsiteY16" fmla="*/ 1066800 h 1818640"/>
              <a:gd name="connsiteX17" fmla="*/ 2978933 w 3010130"/>
              <a:gd name="connsiteY17" fmla="*/ 975360 h 1818640"/>
              <a:gd name="connsiteX18" fmla="*/ 2999253 w 3010130"/>
              <a:gd name="connsiteY18" fmla="*/ 934720 h 1818640"/>
              <a:gd name="connsiteX19" fmla="*/ 3009413 w 3010130"/>
              <a:gd name="connsiteY19" fmla="*/ 833120 h 1818640"/>
              <a:gd name="connsiteX20" fmla="*/ 2968773 w 3010130"/>
              <a:gd name="connsiteY20" fmla="*/ 640080 h 1818640"/>
              <a:gd name="connsiteX21" fmla="*/ 2958613 w 3010130"/>
              <a:gd name="connsiteY21" fmla="*/ 558800 h 1818640"/>
              <a:gd name="connsiteX22" fmla="*/ 2907813 w 3010130"/>
              <a:gd name="connsiteY22" fmla="*/ 426720 h 1818640"/>
              <a:gd name="connsiteX23" fmla="*/ 2867173 w 3010130"/>
              <a:gd name="connsiteY23" fmla="*/ 375920 h 1818640"/>
              <a:gd name="connsiteX24" fmla="*/ 2216933 w 3010130"/>
              <a:gd name="connsiteY24" fmla="*/ 213360 h 1818640"/>
              <a:gd name="connsiteX25" fmla="*/ 2105173 w 3010130"/>
              <a:gd name="connsiteY25" fmla="*/ 193040 h 1818640"/>
              <a:gd name="connsiteX26" fmla="*/ 1993413 w 3010130"/>
              <a:gd name="connsiteY26" fmla="*/ 162560 h 1818640"/>
              <a:gd name="connsiteX27" fmla="*/ 1891813 w 3010130"/>
              <a:gd name="connsiteY27" fmla="*/ 142240 h 1818640"/>
              <a:gd name="connsiteX28" fmla="*/ 1708933 w 3010130"/>
              <a:gd name="connsiteY28" fmla="*/ 91440 h 1818640"/>
              <a:gd name="connsiteX29" fmla="*/ 1587013 w 3010130"/>
              <a:gd name="connsiteY29" fmla="*/ 71120 h 1818640"/>
              <a:gd name="connsiteX30" fmla="*/ 1526053 w 3010130"/>
              <a:gd name="connsiteY30" fmla="*/ 50800 h 1818640"/>
              <a:gd name="connsiteX31" fmla="*/ 1343173 w 3010130"/>
              <a:gd name="connsiteY31" fmla="*/ 30480 h 1818640"/>
              <a:gd name="connsiteX32" fmla="*/ 1251733 w 3010130"/>
              <a:gd name="connsiteY32" fmla="*/ 20320 h 1818640"/>
              <a:gd name="connsiteX33" fmla="*/ 1007893 w 3010130"/>
              <a:gd name="connsiteY33" fmla="*/ 0 h 1818640"/>
              <a:gd name="connsiteX34" fmla="*/ 875813 w 3010130"/>
              <a:gd name="connsiteY34" fmla="*/ 10160 h 1818640"/>
              <a:gd name="connsiteX35" fmla="*/ 652293 w 3010130"/>
              <a:gd name="connsiteY35" fmla="*/ 20320 h 1818640"/>
              <a:gd name="connsiteX36" fmla="*/ 601493 w 3010130"/>
              <a:gd name="connsiteY36" fmla="*/ 50800 h 1818640"/>
              <a:gd name="connsiteX37" fmla="*/ 438933 w 3010130"/>
              <a:gd name="connsiteY37" fmla="*/ 60960 h 181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10130" h="1818640">
                <a:moveTo>
                  <a:pt x="530373" y="71120"/>
                </a:moveTo>
                <a:cubicBezTo>
                  <a:pt x="482960" y="125307"/>
                  <a:pt x="439046" y="182767"/>
                  <a:pt x="388133" y="233680"/>
                </a:cubicBezTo>
                <a:cubicBezTo>
                  <a:pt x="-164274" y="786087"/>
                  <a:pt x="423879" y="156855"/>
                  <a:pt x="52853" y="558800"/>
                </a:cubicBezTo>
                <a:cubicBezTo>
                  <a:pt x="42693" y="599440"/>
                  <a:pt x="29737" y="639482"/>
                  <a:pt x="22373" y="680720"/>
                </a:cubicBezTo>
                <a:cubicBezTo>
                  <a:pt x="-13368" y="880869"/>
                  <a:pt x="-6066" y="1017890"/>
                  <a:pt x="42693" y="1239520"/>
                </a:cubicBezTo>
                <a:cubicBezTo>
                  <a:pt x="61026" y="1322850"/>
                  <a:pt x="120018" y="1353409"/>
                  <a:pt x="174773" y="1402080"/>
                </a:cubicBezTo>
                <a:cubicBezTo>
                  <a:pt x="185512" y="1411626"/>
                  <a:pt x="192233" y="1426484"/>
                  <a:pt x="205253" y="1432560"/>
                </a:cubicBezTo>
                <a:cubicBezTo>
                  <a:pt x="320929" y="1486542"/>
                  <a:pt x="386711" y="1479467"/>
                  <a:pt x="520213" y="1493520"/>
                </a:cubicBezTo>
                <a:cubicBezTo>
                  <a:pt x="668245" y="1546388"/>
                  <a:pt x="650812" y="1533729"/>
                  <a:pt x="784373" y="1605280"/>
                </a:cubicBezTo>
                <a:cubicBezTo>
                  <a:pt x="926235" y="1681278"/>
                  <a:pt x="964521" y="1719084"/>
                  <a:pt x="1119653" y="1767840"/>
                </a:cubicBezTo>
                <a:cubicBezTo>
                  <a:pt x="1284905" y="1819776"/>
                  <a:pt x="1339503" y="1810240"/>
                  <a:pt x="1515893" y="1818640"/>
                </a:cubicBezTo>
                <a:cubicBezTo>
                  <a:pt x="1604463" y="1809317"/>
                  <a:pt x="1750223" y="1801886"/>
                  <a:pt x="1841013" y="1767840"/>
                </a:cubicBezTo>
                <a:cubicBezTo>
                  <a:pt x="2013469" y="1703169"/>
                  <a:pt x="1889208" y="1703337"/>
                  <a:pt x="2074693" y="1666240"/>
                </a:cubicBezTo>
                <a:cubicBezTo>
                  <a:pt x="2236295" y="1633920"/>
                  <a:pt x="2399813" y="1612053"/>
                  <a:pt x="2562373" y="1584960"/>
                </a:cubicBezTo>
                <a:cubicBezTo>
                  <a:pt x="2634291" y="1505851"/>
                  <a:pt x="2696716" y="1448353"/>
                  <a:pt x="2745253" y="1351280"/>
                </a:cubicBezTo>
                <a:cubicBezTo>
                  <a:pt x="2850253" y="1141281"/>
                  <a:pt x="2720432" y="1313777"/>
                  <a:pt x="2836693" y="1127760"/>
                </a:cubicBezTo>
                <a:cubicBezTo>
                  <a:pt x="2850712" y="1105330"/>
                  <a:pt x="2869445" y="1086137"/>
                  <a:pt x="2887493" y="1066800"/>
                </a:cubicBezTo>
                <a:cubicBezTo>
                  <a:pt x="2916904" y="1035288"/>
                  <a:pt x="2959656" y="1013914"/>
                  <a:pt x="2978933" y="975360"/>
                </a:cubicBezTo>
                <a:lnTo>
                  <a:pt x="2999253" y="934720"/>
                </a:lnTo>
                <a:cubicBezTo>
                  <a:pt x="3002640" y="900853"/>
                  <a:pt x="3012915" y="866975"/>
                  <a:pt x="3009413" y="833120"/>
                </a:cubicBezTo>
                <a:cubicBezTo>
                  <a:pt x="3002647" y="767712"/>
                  <a:pt x="2980747" y="704738"/>
                  <a:pt x="2968773" y="640080"/>
                </a:cubicBezTo>
                <a:cubicBezTo>
                  <a:pt x="2963801" y="613232"/>
                  <a:pt x="2963968" y="585574"/>
                  <a:pt x="2958613" y="558800"/>
                </a:cubicBezTo>
                <a:cubicBezTo>
                  <a:pt x="2949303" y="512250"/>
                  <a:pt x="2933423" y="466965"/>
                  <a:pt x="2907813" y="426720"/>
                </a:cubicBezTo>
                <a:cubicBezTo>
                  <a:pt x="2896171" y="408425"/>
                  <a:pt x="2886936" y="384845"/>
                  <a:pt x="2867173" y="375920"/>
                </a:cubicBezTo>
                <a:cubicBezTo>
                  <a:pt x="2651175" y="278373"/>
                  <a:pt x="2450316" y="257119"/>
                  <a:pt x="2216933" y="213360"/>
                </a:cubicBezTo>
                <a:cubicBezTo>
                  <a:pt x="2179717" y="206382"/>
                  <a:pt x="2141703" y="203003"/>
                  <a:pt x="2105173" y="193040"/>
                </a:cubicBezTo>
                <a:cubicBezTo>
                  <a:pt x="2067920" y="182880"/>
                  <a:pt x="2030977" y="171504"/>
                  <a:pt x="1993413" y="162560"/>
                </a:cubicBezTo>
                <a:cubicBezTo>
                  <a:pt x="1959815" y="154560"/>
                  <a:pt x="1925319" y="150617"/>
                  <a:pt x="1891813" y="142240"/>
                </a:cubicBezTo>
                <a:cubicBezTo>
                  <a:pt x="1662674" y="84955"/>
                  <a:pt x="2102827" y="173501"/>
                  <a:pt x="1708933" y="91440"/>
                </a:cubicBezTo>
                <a:cubicBezTo>
                  <a:pt x="1668598" y="83037"/>
                  <a:pt x="1627232" y="80058"/>
                  <a:pt x="1587013" y="71120"/>
                </a:cubicBezTo>
                <a:cubicBezTo>
                  <a:pt x="1566104" y="66474"/>
                  <a:pt x="1547181" y="54321"/>
                  <a:pt x="1526053" y="50800"/>
                </a:cubicBezTo>
                <a:cubicBezTo>
                  <a:pt x="1465552" y="40717"/>
                  <a:pt x="1404133" y="37253"/>
                  <a:pt x="1343173" y="30480"/>
                </a:cubicBezTo>
                <a:cubicBezTo>
                  <a:pt x="1312693" y="27093"/>
                  <a:pt x="1282341" y="22233"/>
                  <a:pt x="1251733" y="20320"/>
                </a:cubicBezTo>
                <a:cubicBezTo>
                  <a:pt x="1061922" y="8457"/>
                  <a:pt x="1143046" y="16894"/>
                  <a:pt x="1007893" y="0"/>
                </a:cubicBezTo>
                <a:lnTo>
                  <a:pt x="875813" y="10160"/>
                </a:lnTo>
                <a:cubicBezTo>
                  <a:pt x="801351" y="14415"/>
                  <a:pt x="726071" y="9390"/>
                  <a:pt x="652293" y="20320"/>
                </a:cubicBezTo>
                <a:cubicBezTo>
                  <a:pt x="632759" y="23214"/>
                  <a:pt x="620367" y="44993"/>
                  <a:pt x="601493" y="50800"/>
                </a:cubicBezTo>
                <a:cubicBezTo>
                  <a:pt x="557551" y="64321"/>
                  <a:pt x="483791" y="60960"/>
                  <a:pt x="438933" y="60960"/>
                </a:cubicBezTo>
              </a:path>
            </a:pathLst>
          </a:custGeom>
          <a:solidFill>
            <a:srgbClr val="7030A0">
              <a:alpha val="11000"/>
            </a:srgbClr>
          </a:solid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12F4FA-80BA-2101-5142-568CFD38D335}"/>
                  </a:ext>
                </a:extLst>
              </p:cNvPr>
              <p:cNvSpPr txBox="1"/>
              <p:nvPr/>
            </p:nvSpPr>
            <p:spPr>
              <a:xfrm>
                <a:off x="1826260" y="4355935"/>
                <a:ext cx="3292278"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Ω</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CP</m:t>
                      </m:r>
                      <m:r>
                        <a:rPr lang="en-US" sz="2400" b="0" i="0" smtClean="0">
                          <a:latin typeface="Cambria Math" panose="02040503050406030204" pitchFamily="18" charset="0"/>
                        </a:rPr>
                        <m:t>2(2, 16)</m:t>
                      </m:r>
                    </m:oMath>
                  </m:oMathPara>
                </a14:m>
                <a:endParaRPr lang="en-US" sz="2400">
                  <a:latin typeface="Inter Light" panose="02000403000000020004"/>
                </a:endParaRPr>
              </a:p>
            </p:txBody>
          </p:sp>
        </mc:Choice>
        <mc:Fallback xmlns="">
          <p:sp>
            <p:nvSpPr>
              <p:cNvPr id="9" name="TextBox 8">
                <a:extLst>
                  <a:ext uri="{FF2B5EF4-FFF2-40B4-BE49-F238E27FC236}">
                    <a16:creationId xmlns:a16="http://schemas.microsoft.com/office/drawing/2014/main" id="{CE12F4FA-80BA-2101-5142-568CFD38D335}"/>
                  </a:ext>
                </a:extLst>
              </p:cNvPr>
              <p:cNvSpPr txBox="1">
                <a:spLocks noRot="1" noChangeAspect="1" noMove="1" noResize="1" noEditPoints="1" noAdjustHandles="1" noChangeArrowheads="1" noChangeShapeType="1" noTextEdit="1"/>
              </p:cNvSpPr>
              <p:nvPr/>
            </p:nvSpPr>
            <p:spPr>
              <a:xfrm>
                <a:off x="1826260" y="4355935"/>
                <a:ext cx="3292278" cy="461665"/>
              </a:xfrm>
              <a:prstGeom prst="rect">
                <a:avLst/>
              </a:prstGeom>
              <a:blipFill>
                <a:blip r:embed="rId3"/>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76CBD20-CCEB-38C2-2BDA-67C2DD61F6F6}"/>
                  </a:ext>
                </a:extLst>
              </p:cNvPr>
              <p:cNvSpPr txBox="1"/>
              <p:nvPr/>
            </p:nvSpPr>
            <p:spPr>
              <a:xfrm>
                <a:off x="6096000" y="4817600"/>
                <a:ext cx="261874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m:rPr>
                              <m:sty m:val="p"/>
                            </m:rPr>
                            <a:rPr lang="en-US" sz="2400" b="0" i="0" smtClean="0">
                              <a:solidFill>
                                <a:srgbClr val="7030A0"/>
                              </a:solidFill>
                              <a:latin typeface="Cambria Math" panose="02040503050406030204" pitchFamily="18" charset="0"/>
                            </a:rPr>
                            <m:t>A</m:t>
                          </m:r>
                        </m:e>
                        <m:sub>
                          <m:r>
                            <a:rPr lang="en-US" sz="2400" b="0" i="0" smtClean="0">
                              <a:solidFill>
                                <a:srgbClr val="7030A0"/>
                              </a:solidFill>
                              <a:latin typeface="Cambria Math" panose="02040503050406030204" pitchFamily="18" charset="0"/>
                            </a:rPr>
                            <m:t>6</m:t>
                          </m:r>
                          <m:r>
                            <m:rPr>
                              <m:sty m:val="p"/>
                            </m:rPr>
                            <a:rPr lang="en-US" sz="2400" b="0" i="0" smtClean="0">
                              <a:solidFill>
                                <a:srgbClr val="7030A0"/>
                              </a:solidFill>
                              <a:latin typeface="Cambria Math" panose="02040503050406030204" pitchFamily="18" charset="0"/>
                            </a:rPr>
                            <m:t>H</m:t>
                          </m:r>
                        </m:sub>
                      </m:sSub>
                      <m:r>
                        <a:rPr lang="en-US" sz="2400" b="0" i="0" smtClean="0">
                          <a:solidFill>
                            <a:srgbClr val="7030A0"/>
                          </a:solidFill>
                          <a:latin typeface="Cambria Math" panose="02040503050406030204" pitchFamily="18" charset="0"/>
                        </a:rPr>
                        <m:t>=</m:t>
                      </m:r>
                      <m:r>
                        <m:rPr>
                          <m:sty m:val="p"/>
                        </m:rPr>
                        <a:rPr lang="en-US" sz="2400" b="0" i="0" smtClean="0">
                          <a:solidFill>
                            <a:srgbClr val="7030A0"/>
                          </a:solidFill>
                          <a:latin typeface="Cambria Math" panose="02040503050406030204" pitchFamily="18" charset="0"/>
                        </a:rPr>
                        <m:t>CP</m:t>
                      </m:r>
                      <m:r>
                        <a:rPr lang="en-US" sz="2400" b="0" i="0" smtClean="0">
                          <a:solidFill>
                            <a:srgbClr val="7030A0"/>
                          </a:solidFill>
                          <a:latin typeface="Cambria Math" panose="02040503050406030204" pitchFamily="18" charset="0"/>
                        </a:rPr>
                        <m:t>3(16,6)</m:t>
                      </m:r>
                    </m:oMath>
                  </m:oMathPara>
                </a14:m>
                <a:endParaRPr lang="en-US" sz="2400">
                  <a:latin typeface="Inter Light" panose="02000403000000020004"/>
                </a:endParaRPr>
              </a:p>
            </p:txBody>
          </p:sp>
        </mc:Choice>
        <mc:Fallback xmlns="">
          <p:sp>
            <p:nvSpPr>
              <p:cNvPr id="10" name="TextBox 9">
                <a:extLst>
                  <a:ext uri="{FF2B5EF4-FFF2-40B4-BE49-F238E27FC236}">
                    <a16:creationId xmlns:a16="http://schemas.microsoft.com/office/drawing/2014/main" id="{B76CBD20-CCEB-38C2-2BDA-67C2DD61F6F6}"/>
                  </a:ext>
                </a:extLst>
              </p:cNvPr>
              <p:cNvSpPr txBox="1">
                <a:spLocks noRot="1" noChangeAspect="1" noMove="1" noResize="1" noEditPoints="1" noAdjustHandles="1" noChangeArrowheads="1" noChangeShapeType="1" noTextEdit="1"/>
              </p:cNvSpPr>
              <p:nvPr/>
            </p:nvSpPr>
            <p:spPr>
              <a:xfrm>
                <a:off x="6096000" y="4817600"/>
                <a:ext cx="2618740" cy="461665"/>
              </a:xfrm>
              <a:prstGeom prst="rect">
                <a:avLst/>
              </a:prstGeom>
              <a:blipFill>
                <a:blip r:embed="rId4"/>
                <a:stretch>
                  <a:fillRect b="-1710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F8E221F-81CF-C4B1-6BFA-82E05926B359}"/>
              </a:ext>
            </a:extLst>
          </p:cNvPr>
          <p:cNvSpPr txBox="1"/>
          <p:nvPr/>
        </p:nvSpPr>
        <p:spPr>
          <a:xfrm>
            <a:off x="93657" y="5909101"/>
            <a:ext cx="2554014" cy="830997"/>
          </a:xfrm>
          <a:prstGeom prst="rect">
            <a:avLst/>
          </a:prstGeom>
          <a:noFill/>
        </p:spPr>
        <p:txBody>
          <a:bodyPr wrap="square" rtlCol="0">
            <a:spAutoFit/>
          </a:bodyPr>
          <a:lstStyle/>
          <a:p>
            <a:pPr algn="l"/>
            <a:r>
              <a:rPr lang="en-US" sz="2400">
                <a:latin typeface="Inter Light" panose="02000403000000020004"/>
              </a:rPr>
              <a:t>All possible flips of 16 coins</a:t>
            </a:r>
          </a:p>
        </p:txBody>
      </p:sp>
      <p:sp>
        <p:nvSpPr>
          <p:cNvPr id="6" name="TextBox 5">
            <a:extLst>
              <a:ext uri="{FF2B5EF4-FFF2-40B4-BE49-F238E27FC236}">
                <a16:creationId xmlns:a16="http://schemas.microsoft.com/office/drawing/2014/main" id="{6FB7179D-0288-A91D-D85E-C9427D3303B9}"/>
              </a:ext>
            </a:extLst>
          </p:cNvPr>
          <p:cNvSpPr txBox="1"/>
          <p:nvPr/>
        </p:nvSpPr>
        <p:spPr>
          <a:xfrm>
            <a:off x="9238593" y="3352766"/>
            <a:ext cx="2554014" cy="830997"/>
          </a:xfrm>
          <a:prstGeom prst="rect">
            <a:avLst/>
          </a:prstGeom>
          <a:noFill/>
        </p:spPr>
        <p:txBody>
          <a:bodyPr wrap="square" rtlCol="0">
            <a:spAutoFit/>
          </a:bodyPr>
          <a:lstStyle/>
          <a:p>
            <a:pPr algn="l"/>
            <a:r>
              <a:rPr lang="en-US" sz="2400">
                <a:solidFill>
                  <a:srgbClr val="7030A0"/>
                </a:solidFill>
                <a:latin typeface="Inter Light" panose="02000403000000020004"/>
              </a:rPr>
              <a:t>All flips having 6 heads out of 16</a:t>
            </a:r>
          </a:p>
        </p:txBody>
      </p:sp>
      <p:cxnSp>
        <p:nvCxnSpPr>
          <p:cNvPr id="12" name="Straight Arrow Connector 11">
            <a:extLst>
              <a:ext uri="{FF2B5EF4-FFF2-40B4-BE49-F238E27FC236}">
                <a16:creationId xmlns:a16="http://schemas.microsoft.com/office/drawing/2014/main" id="{D50A2B7C-6B69-EC2C-0285-6D4B99894EA5}"/>
              </a:ext>
            </a:extLst>
          </p:cNvPr>
          <p:cNvCxnSpPr/>
          <p:nvPr/>
        </p:nvCxnSpPr>
        <p:spPr>
          <a:xfrm flipV="1">
            <a:off x="2512701" y="5529747"/>
            <a:ext cx="599090" cy="909320"/>
          </a:xfrm>
          <a:prstGeom prst="straightConnector1">
            <a:avLst/>
          </a:prstGeom>
          <a:ln w="31750">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CAF01F42-447F-9072-6936-726CFA651A9D}"/>
              </a:ext>
            </a:extLst>
          </p:cNvPr>
          <p:cNvCxnSpPr>
            <a:cxnSpLocks/>
          </p:cNvCxnSpPr>
          <p:nvPr/>
        </p:nvCxnSpPr>
        <p:spPr>
          <a:xfrm flipH="1">
            <a:off x="8187070" y="3981464"/>
            <a:ext cx="1032157" cy="844536"/>
          </a:xfrm>
          <a:prstGeom prst="straightConnector1">
            <a:avLst/>
          </a:prstGeom>
          <a:ln w="31750">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6B8444-025D-E452-8929-941CF1069B11}"/>
                  </a:ext>
                </a:extLst>
              </p:cNvPr>
              <p:cNvSpPr txBox="1"/>
              <p:nvPr/>
            </p:nvSpPr>
            <p:spPr>
              <a:xfrm>
                <a:off x="1965522" y="4753164"/>
                <a:ext cx="3292278"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Ω</m:t>
                          </m:r>
                        </m:e>
                      </m:d>
                      <m:r>
                        <a:rPr lang="en-US" sz="2400" b="0" i="0"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0" smtClean="0">
                              <a:latin typeface="Cambria Math" panose="02040503050406030204" pitchFamily="18" charset="0"/>
                            </a:rPr>
                            <m:t>2</m:t>
                          </m:r>
                        </m:e>
                        <m:sup>
                          <m:r>
                            <a:rPr lang="en-US" sz="2400" b="0" i="0" smtClean="0">
                              <a:latin typeface="Cambria Math" panose="02040503050406030204" pitchFamily="18" charset="0"/>
                            </a:rPr>
                            <m:t>16</m:t>
                          </m:r>
                        </m:sup>
                      </m:sSup>
                    </m:oMath>
                  </m:oMathPara>
                </a14:m>
                <a:endParaRPr lang="en-US" sz="2400">
                  <a:latin typeface="Inter Light" panose="02000403000000020004"/>
                </a:endParaRPr>
              </a:p>
            </p:txBody>
          </p:sp>
        </mc:Choice>
        <mc:Fallback xmlns="">
          <p:sp>
            <p:nvSpPr>
              <p:cNvPr id="11" name="TextBox 10">
                <a:extLst>
                  <a:ext uri="{FF2B5EF4-FFF2-40B4-BE49-F238E27FC236}">
                    <a16:creationId xmlns:a16="http://schemas.microsoft.com/office/drawing/2014/main" id="{D06B8444-025D-E452-8929-941CF1069B11}"/>
                  </a:ext>
                </a:extLst>
              </p:cNvPr>
              <p:cNvSpPr txBox="1">
                <a:spLocks noRot="1" noChangeAspect="1" noMove="1" noResize="1" noEditPoints="1" noAdjustHandles="1" noChangeArrowheads="1" noChangeShapeType="1" noTextEdit="1"/>
              </p:cNvSpPr>
              <p:nvPr/>
            </p:nvSpPr>
            <p:spPr>
              <a:xfrm>
                <a:off x="1965522" y="4753164"/>
                <a:ext cx="3292278"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C0337EE-A893-29C1-919F-03A0CA896CDE}"/>
                  </a:ext>
                </a:extLst>
              </p:cNvPr>
              <p:cNvSpPr txBox="1"/>
              <p:nvPr/>
            </p:nvSpPr>
            <p:spPr>
              <a:xfrm>
                <a:off x="6065059" y="5214829"/>
                <a:ext cx="231394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sz="2400" b="0" i="1" smtClean="0">
                              <a:solidFill>
                                <a:srgbClr val="7030A0"/>
                              </a:solidFill>
                              <a:latin typeface="Cambria Math" panose="02040503050406030204" pitchFamily="18" charset="0"/>
                            </a:rPr>
                          </m:ctrlPr>
                        </m:dPr>
                        <m:e>
                          <m:sSub>
                            <m:sSubPr>
                              <m:ctrlPr>
                                <a:rPr lang="en-US" sz="2400" b="0" i="1" smtClean="0">
                                  <a:solidFill>
                                    <a:srgbClr val="7030A0"/>
                                  </a:solidFill>
                                  <a:latin typeface="Cambria Math" panose="02040503050406030204" pitchFamily="18" charset="0"/>
                                </a:rPr>
                              </m:ctrlPr>
                            </m:sSubPr>
                            <m:e>
                              <m:r>
                                <m:rPr>
                                  <m:sty m:val="p"/>
                                </m:rPr>
                                <a:rPr lang="en-US" sz="2400" b="0" i="0" smtClean="0">
                                  <a:solidFill>
                                    <a:srgbClr val="7030A0"/>
                                  </a:solidFill>
                                  <a:latin typeface="Cambria Math" panose="02040503050406030204" pitchFamily="18" charset="0"/>
                                </a:rPr>
                                <m:t>A</m:t>
                              </m:r>
                            </m:e>
                            <m:sub>
                              <m:r>
                                <a:rPr lang="en-US" sz="2400" b="0" i="0" smtClean="0">
                                  <a:solidFill>
                                    <a:srgbClr val="7030A0"/>
                                  </a:solidFill>
                                  <a:latin typeface="Cambria Math" panose="02040503050406030204" pitchFamily="18" charset="0"/>
                                </a:rPr>
                                <m:t>6</m:t>
                              </m:r>
                              <m:r>
                                <m:rPr>
                                  <m:sty m:val="p"/>
                                </m:rPr>
                                <a:rPr lang="en-US" sz="2400" b="0" i="0" smtClean="0">
                                  <a:solidFill>
                                    <a:srgbClr val="7030A0"/>
                                  </a:solidFill>
                                  <a:latin typeface="Cambria Math" panose="02040503050406030204" pitchFamily="18" charset="0"/>
                                </a:rPr>
                                <m:t>H</m:t>
                              </m:r>
                            </m:sub>
                          </m:sSub>
                        </m:e>
                      </m:d>
                      <m:r>
                        <a:rPr lang="en-US" sz="2400" b="0" i="0" smtClean="0">
                          <a:solidFill>
                            <a:srgbClr val="7030A0"/>
                          </a:solidFill>
                          <a:latin typeface="Cambria Math" panose="02040503050406030204" pitchFamily="18" charset="0"/>
                        </a:rPr>
                        <m:t>=8008</m:t>
                      </m:r>
                    </m:oMath>
                  </m:oMathPara>
                </a14:m>
                <a:endParaRPr lang="en-US" sz="2400" dirty="0">
                  <a:latin typeface="Inter Light" panose="02000403000000020004"/>
                </a:endParaRPr>
              </a:p>
            </p:txBody>
          </p:sp>
        </mc:Choice>
        <mc:Fallback xmlns="">
          <p:sp>
            <p:nvSpPr>
              <p:cNvPr id="13" name="TextBox 12">
                <a:extLst>
                  <a:ext uri="{FF2B5EF4-FFF2-40B4-BE49-F238E27FC236}">
                    <a16:creationId xmlns:a16="http://schemas.microsoft.com/office/drawing/2014/main" id="{2C0337EE-A893-29C1-919F-03A0CA896CDE}"/>
                  </a:ext>
                </a:extLst>
              </p:cNvPr>
              <p:cNvSpPr txBox="1">
                <a:spLocks noRot="1" noChangeAspect="1" noMove="1" noResize="1" noEditPoints="1" noAdjustHandles="1" noChangeArrowheads="1" noChangeShapeType="1" noTextEdit="1"/>
              </p:cNvSpPr>
              <p:nvPr/>
            </p:nvSpPr>
            <p:spPr>
              <a:xfrm>
                <a:off x="6065059" y="5214829"/>
                <a:ext cx="2313940"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6265322-ACE0-9F1B-E511-44C57EE206BB}"/>
                  </a:ext>
                </a:extLst>
              </p:cNvPr>
              <p:cNvSpPr txBox="1"/>
              <p:nvPr/>
            </p:nvSpPr>
            <p:spPr>
              <a:xfrm>
                <a:off x="3028565" y="1629868"/>
                <a:ext cx="6523538"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𝑷</m:t>
                      </m:r>
                      <m:d>
                        <m:dPr>
                          <m:ctrlPr>
                            <a:rPr lang="en-US" sz="2400" i="1" smtClean="0">
                              <a:latin typeface="Cambria Math" panose="02040503050406030204" pitchFamily="18" charset="0"/>
                            </a:rPr>
                          </m:ctrlPr>
                        </m:dPr>
                        <m:e>
                          <m:sSub>
                            <m:sSubPr>
                              <m:ctrlPr>
                                <a:rPr lang="en-US" sz="2400" b="0" i="1" smtClean="0">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𝐴</m:t>
                              </m:r>
                            </m:e>
                            <m:sub>
                              <m:r>
                                <a:rPr lang="en-US" sz="2400" b="0" i="1" smtClean="0">
                                  <a:solidFill>
                                    <a:srgbClr val="7030A0"/>
                                  </a:solidFill>
                                  <a:latin typeface="Cambria Math" panose="02040503050406030204" pitchFamily="18" charset="0"/>
                                </a:rPr>
                                <m:t>6</m:t>
                              </m:r>
                              <m:r>
                                <a:rPr lang="en-US" sz="2400" b="0" i="1" smtClean="0">
                                  <a:solidFill>
                                    <a:srgbClr val="7030A0"/>
                                  </a:solidFill>
                                  <a:latin typeface="Cambria Math" panose="02040503050406030204" pitchFamily="18" charset="0"/>
                                </a:rPr>
                                <m:t>𝐻</m:t>
                              </m:r>
                            </m:sub>
                          </m:sSub>
                        </m:e>
                      </m:d>
                      <m:r>
                        <a:rPr lang="en-US" sz="2400" b="0" i="1" smtClean="0">
                          <a:solidFill>
                            <a:schemeClr val="tx1"/>
                          </a:solidFill>
                          <a:latin typeface="Cambria Math" panose="02040503050406030204" pitchFamily="18" charset="0"/>
                        </a:rPr>
                        <m:t>≠</m:t>
                      </m:r>
                      <m:f>
                        <m:fPr>
                          <m:ctrlPr>
                            <a:rPr lang="en-US" sz="2400" i="1">
                              <a:latin typeface="Cambria Math" panose="02040503050406030204" pitchFamily="18" charset="0"/>
                            </a:rPr>
                          </m:ctrlPr>
                        </m:fPr>
                        <m:num>
                          <m:d>
                            <m:dPr>
                              <m:begChr m:val="|"/>
                              <m:endChr m:val="|"/>
                              <m:ctrlPr>
                                <a:rPr lang="en-US" sz="2400" i="1">
                                  <a:solidFill>
                                    <a:srgbClr val="7030A0"/>
                                  </a:solidFill>
                                  <a:latin typeface="Cambria Math" panose="02040503050406030204" pitchFamily="18" charset="0"/>
                                </a:rPr>
                              </m:ctrlPr>
                            </m:dPr>
                            <m:e>
                              <m:sSub>
                                <m:sSubPr>
                                  <m:ctrlPr>
                                    <a:rPr lang="en-US" sz="2400" b="0" i="1" smtClean="0">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𝐴</m:t>
                                  </m:r>
                                </m:e>
                                <m:sub>
                                  <m:r>
                                    <a:rPr lang="en-US" sz="2400" b="0" i="1" smtClean="0">
                                      <a:solidFill>
                                        <a:srgbClr val="7030A0"/>
                                      </a:solidFill>
                                      <a:latin typeface="Cambria Math" panose="02040503050406030204" pitchFamily="18" charset="0"/>
                                    </a:rPr>
                                    <m:t>6</m:t>
                                  </m:r>
                                  <m:r>
                                    <a:rPr lang="en-US" sz="2400" b="0" i="1" smtClean="0">
                                      <a:solidFill>
                                        <a:srgbClr val="7030A0"/>
                                      </a:solidFill>
                                      <a:latin typeface="Cambria Math" panose="02040503050406030204" pitchFamily="18" charset="0"/>
                                    </a:rPr>
                                    <m:t>𝐻</m:t>
                                  </m:r>
                                </m:sub>
                              </m:sSub>
                            </m:e>
                          </m:d>
                        </m:num>
                        <m:den>
                          <m:d>
                            <m:dPr>
                              <m:begChr m:val="|"/>
                              <m:endChr m:val="|"/>
                              <m:ctrlPr>
                                <a:rPr lang="en-US" sz="2400" i="1">
                                  <a:latin typeface="Cambria Math" panose="02040503050406030204" pitchFamily="18" charset="0"/>
                                </a:rPr>
                              </m:ctrlPr>
                            </m:dPr>
                            <m:e>
                              <m:r>
                                <m:rPr>
                                  <m:sty m:val="p"/>
                                </m:rPr>
                                <a:rPr lang="en-US" sz="2400">
                                  <a:latin typeface="Cambria Math" panose="02040503050406030204" pitchFamily="18" charset="0"/>
                                </a:rPr>
                                <m:t>Ω</m:t>
                              </m:r>
                            </m:e>
                          </m:d>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solidFill>
                                <a:srgbClr val="7030A0"/>
                              </a:solidFill>
                              <a:latin typeface="Cambria Math" panose="02040503050406030204" pitchFamily="18" charset="0"/>
                            </a:rPr>
                            <m:t>8008</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16</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36265322-ACE0-9F1B-E511-44C57EE206BB}"/>
                  </a:ext>
                </a:extLst>
              </p:cNvPr>
              <p:cNvSpPr txBox="1">
                <a:spLocks noRot="1" noChangeAspect="1" noMove="1" noResize="1" noEditPoints="1" noAdjustHandles="1" noChangeArrowheads="1" noChangeShapeType="1" noTextEdit="1"/>
              </p:cNvSpPr>
              <p:nvPr/>
            </p:nvSpPr>
            <p:spPr>
              <a:xfrm>
                <a:off x="3028565" y="1629868"/>
                <a:ext cx="6523538" cy="855940"/>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92935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41324-A26A-7AE6-E0D1-6C2085F31D3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8C71EC0-2D86-00D6-3D1B-BF14382FE37D}"/>
                  </a:ext>
                </a:extLst>
              </p:cNvPr>
              <p:cNvSpPr>
                <a:spLocks noGrp="1"/>
              </p:cNvSpPr>
              <p:nvPr>
                <p:ph type="title"/>
              </p:nvPr>
            </p:nvSpPr>
            <p:spPr/>
            <p:txBody>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6</m:t>
                        </m:r>
                        <m:r>
                          <a:rPr lang="en-US" i="1">
                            <a:latin typeface="Cambria Math" panose="02040503050406030204" pitchFamily="18" charset="0"/>
                          </a:rPr>
                          <m:t>𝐻</m:t>
                        </m:r>
                      </m:sub>
                    </m:sSub>
                  </m:oMath>
                </a14:m>
                <a:r>
                  <a:rPr lang="en-US"/>
                  <a:t> Visually</a:t>
                </a:r>
                <a:endParaRPr lang="en-US" dirty="0"/>
              </a:p>
            </p:txBody>
          </p:sp>
        </mc:Choice>
        <mc:Fallback xmlns="">
          <p:sp>
            <p:nvSpPr>
              <p:cNvPr id="2" name="Title 1">
                <a:extLst>
                  <a:ext uri="{FF2B5EF4-FFF2-40B4-BE49-F238E27FC236}">
                    <a16:creationId xmlns:a16="http://schemas.microsoft.com/office/drawing/2014/main" id="{68C71EC0-2D86-00D6-3D1B-BF14382FE37D}"/>
                  </a:ext>
                </a:extLst>
              </p:cNvPr>
              <p:cNvSpPr>
                <a:spLocks noGrp="1" noRot="1" noChangeAspect="1" noMove="1" noResize="1" noEditPoints="1" noAdjustHandles="1" noChangeArrowheads="1" noChangeShapeType="1" noTextEdit="1"/>
              </p:cNvSpPr>
              <p:nvPr>
                <p:ph type="title"/>
              </p:nvPr>
            </p:nvSpPr>
            <p:spPr>
              <a:blipFill>
                <a:blip r:embed="rId2"/>
                <a:stretch>
                  <a:fillRect l="-116" t="-14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B51030-201E-2D94-17E5-0461DF286C43}"/>
                  </a:ext>
                </a:extLst>
              </p:cNvPr>
              <p:cNvSpPr>
                <a:spLocks noGrp="1"/>
              </p:cNvSpPr>
              <p:nvPr>
                <p:ph idx="1"/>
              </p:nvPr>
            </p:nvSpPr>
            <p:spPr>
              <a:xfrm>
                <a:off x="93657" y="533400"/>
                <a:ext cx="11835107" cy="5638732"/>
              </a:xfrm>
            </p:spPr>
            <p:txBody>
              <a:bodyPr/>
              <a:lstStyle/>
              <a:p>
                <a:pPr marL="0" indent="0">
                  <a:buNone/>
                </a:pPr>
                <a:r>
                  <a:rPr lang="en-US" dirty="0"/>
                  <a:t>On a non-uniform probability space, we must weight outcomes appropriately. </a:t>
                </a:r>
              </a:p>
              <a:p>
                <a:r>
                  <a:rPr lang="en-US" dirty="0"/>
                  <a:t>Instead of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solidFill>
                              <a:srgbClr val="7030A0"/>
                            </a:solidFill>
                            <a:latin typeface="Cambria Math" panose="02040503050406030204" pitchFamily="18" charset="0"/>
                          </a:rPr>
                          <m:t>𝐴</m:t>
                        </m:r>
                      </m:e>
                    </m:d>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num>
                      <m:den>
                        <m:d>
                          <m:dPr>
                            <m:begChr m:val="|"/>
                            <m:endChr m:val="|"/>
                            <m:ctrlPr>
                              <a:rPr lang="en-US" i="1">
                                <a:solidFill>
                                  <a:srgbClr val="7030A0"/>
                                </a:solidFill>
                                <a:latin typeface="Cambria Math" panose="02040503050406030204" pitchFamily="18" charset="0"/>
                              </a:rPr>
                            </m:ctrlPr>
                          </m:dPr>
                          <m:e>
                            <m:r>
                              <m:rPr>
                                <m:sty m:val="p"/>
                              </m:rPr>
                              <a:rPr lang="en-US">
                                <a:solidFill>
                                  <a:srgbClr val="7030A0"/>
                                </a:solidFill>
                                <a:latin typeface="Cambria Math" panose="02040503050406030204" pitchFamily="18" charset="0"/>
                              </a:rPr>
                              <m:t>Ω</m:t>
                            </m:r>
                          </m:e>
                        </m:d>
                      </m:den>
                    </m:f>
                  </m:oMath>
                </a14:m>
                <a:r>
                  <a:rPr lang="en-US" dirty="0"/>
                  <a:t>, we must use the general formula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𝐴</m:t>
                        </m:r>
                      </m:sub>
                      <m:sup/>
                      <m:e>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𝜔</m:t>
                            </m:r>
                          </m:e>
                        </m:d>
                      </m:e>
                    </m:nary>
                  </m:oMath>
                </a14:m>
                <a:r>
                  <a:rPr lang="en-US" dirty="0"/>
                  <a:t>.</a:t>
                </a:r>
              </a:p>
              <a:p>
                <a:r>
                  <a:rPr lang="en-US" dirty="0"/>
                  <a:t>All outcomes in </a:t>
                </a:r>
                <a14:m>
                  <m:oMath xmlns:m="http://schemas.openxmlformats.org/officeDocument/2006/math">
                    <m:sSub>
                      <m:sSubPr>
                        <m:ctrlPr>
                          <a:rPr lang="en-US" i="1">
                            <a:solidFill>
                              <a:srgbClr val="7030A0"/>
                            </a:solidFill>
                            <a:latin typeface="Cambria Math" panose="02040503050406030204" pitchFamily="18" charset="0"/>
                          </a:rPr>
                        </m:ctrlPr>
                      </m:sSubPr>
                      <m:e>
                        <m:r>
                          <m:rPr>
                            <m:sty m:val="p"/>
                          </m:rPr>
                          <a:rPr lang="en-US">
                            <a:solidFill>
                              <a:srgbClr val="7030A0"/>
                            </a:solidFill>
                            <a:latin typeface="Cambria Math" panose="02040503050406030204" pitchFamily="18" charset="0"/>
                          </a:rPr>
                          <m:t>A</m:t>
                        </m:r>
                      </m:e>
                      <m:sub>
                        <m:r>
                          <a:rPr lang="en-US">
                            <a:solidFill>
                              <a:srgbClr val="7030A0"/>
                            </a:solidFill>
                            <a:latin typeface="Cambria Math" panose="02040503050406030204" pitchFamily="18" charset="0"/>
                          </a:rPr>
                          <m:t>6</m:t>
                        </m:r>
                        <m:r>
                          <m:rPr>
                            <m:sty m:val="p"/>
                          </m:rPr>
                          <a:rPr lang="en-US">
                            <a:solidFill>
                              <a:srgbClr val="7030A0"/>
                            </a:solidFill>
                            <a:latin typeface="Cambria Math" panose="02040503050406030204" pitchFamily="18" charset="0"/>
                          </a:rPr>
                          <m:t>H</m:t>
                        </m:r>
                      </m:sub>
                    </m:sSub>
                  </m:oMath>
                </a14:m>
                <a:r>
                  <a:rPr lang="en-US" dirty="0"/>
                  <a:t> have probability </a:t>
                </a:r>
                <a14:m>
                  <m:oMath xmlns:m="http://schemas.openxmlformats.org/officeDocument/2006/math">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6</m:t>
                            </m:r>
                          </m:sup>
                        </m:sSup>
                        <m:d>
                          <m:dPr>
                            <m:ctrlPr>
                              <a:rPr lang="en-US" i="1">
                                <a:latin typeface="Cambria Math" panose="02040503050406030204" pitchFamily="18" charset="0"/>
                              </a:rPr>
                            </m:ctrlPr>
                          </m:dPr>
                          <m:e>
                            <m:r>
                              <a:rPr lang="en-US" i="1">
                                <a:latin typeface="Cambria Math" panose="02040503050406030204" pitchFamily="18" charset="0"/>
                              </a:rPr>
                              <m:t>2</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10</m:t>
                        </m:r>
                      </m:sup>
                    </m:sSup>
                  </m:oMath>
                </a14:m>
                <a:r>
                  <a:rPr lang="en-US" dirty="0"/>
                  <a:t>, so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sSub>
                          <m:sSubPr>
                            <m:ctrlPr>
                              <a:rPr lang="en-US" b="0" i="1" smtClean="0">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𝐴</m:t>
                            </m:r>
                          </m:e>
                          <m:sub>
                            <m:r>
                              <a:rPr lang="en-US" b="0" i="1" smtClean="0">
                                <a:solidFill>
                                  <a:srgbClr val="7030A0"/>
                                </a:solidFill>
                                <a:latin typeface="Cambria Math" panose="02040503050406030204" pitchFamily="18" charset="0"/>
                              </a:rPr>
                              <m:t>6</m:t>
                            </m:r>
                            <m:r>
                              <a:rPr lang="en-US" b="0" i="1" smtClean="0">
                                <a:solidFill>
                                  <a:srgbClr val="7030A0"/>
                                </a:solidFill>
                                <a:latin typeface="Cambria Math" panose="02040503050406030204" pitchFamily="18" charset="0"/>
                              </a:rPr>
                              <m:t>𝐻</m:t>
                            </m:r>
                          </m:sub>
                        </m:sSub>
                      </m:e>
                    </m:d>
                    <m:r>
                      <a:rPr lang="en-US" i="1">
                        <a:latin typeface="Cambria Math" panose="02040503050406030204" pitchFamily="18" charset="0"/>
                      </a:rPr>
                      <m:t>=</m:t>
                    </m:r>
                    <m:d>
                      <m:dPr>
                        <m:begChr m:val="|"/>
                        <m:endChr m:val="|"/>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𝐴</m:t>
                            </m:r>
                          </m:e>
                          <m:sub>
                            <m:r>
                              <a:rPr lang="en-US" i="1">
                                <a:solidFill>
                                  <a:srgbClr val="7030A0"/>
                                </a:solidFill>
                                <a:latin typeface="Cambria Math" panose="02040503050406030204" pitchFamily="18" charset="0"/>
                              </a:rPr>
                              <m:t>6</m:t>
                            </m:r>
                            <m:r>
                              <a:rPr lang="en-US" i="1">
                                <a:solidFill>
                                  <a:srgbClr val="7030A0"/>
                                </a:solidFill>
                                <a:latin typeface="Cambria Math" panose="02040503050406030204" pitchFamily="18" charset="0"/>
                              </a:rPr>
                              <m:t>𝐻</m:t>
                            </m:r>
                          </m:sub>
                        </m:sSub>
                      </m:e>
                    </m:d>
                    <m:sSup>
                      <m:sSupPr>
                        <m:ctrlPr>
                          <a:rPr lang="en-US" sz="1800" i="1">
                            <a:latin typeface="Cambria Math" panose="02040503050406030204" pitchFamily="18" charset="0"/>
                          </a:rPr>
                        </m:ctrlPr>
                      </m:sSupPr>
                      <m:e>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1</m:t>
                                </m:r>
                                <m:r>
                                  <m:rPr>
                                    <m:lit/>
                                  </m:rPr>
                                  <a:rPr lang="en-US" sz="1800" i="1">
                                    <a:latin typeface="Cambria Math" panose="02040503050406030204" pitchFamily="18" charset="0"/>
                                  </a:rPr>
                                  <m:t>/</m:t>
                                </m:r>
                                <m:r>
                                  <a:rPr lang="en-US" sz="1800" i="1">
                                    <a:latin typeface="Cambria Math" panose="02040503050406030204" pitchFamily="18" charset="0"/>
                                  </a:rPr>
                                  <m:t>3</m:t>
                                </m:r>
                              </m:e>
                            </m:d>
                          </m:e>
                          <m:sup>
                            <m:r>
                              <a:rPr lang="en-US" sz="1800" i="1">
                                <a:latin typeface="Cambria Math" panose="02040503050406030204" pitchFamily="18" charset="0"/>
                              </a:rPr>
                              <m:t>6</m:t>
                            </m:r>
                          </m:sup>
                        </m:sSup>
                        <m:d>
                          <m:dPr>
                            <m:ctrlPr>
                              <a:rPr lang="en-US" sz="1800" i="1">
                                <a:latin typeface="Cambria Math" panose="02040503050406030204" pitchFamily="18" charset="0"/>
                              </a:rPr>
                            </m:ctrlPr>
                          </m:dPr>
                          <m:e>
                            <m:r>
                              <a:rPr lang="en-US" sz="1800" i="1">
                                <a:latin typeface="Cambria Math" panose="02040503050406030204" pitchFamily="18" charset="0"/>
                              </a:rPr>
                              <m:t>2</m:t>
                            </m:r>
                            <m:r>
                              <m:rPr>
                                <m:lit/>
                              </m:rPr>
                              <a:rPr lang="en-US" sz="1800" i="1">
                                <a:latin typeface="Cambria Math" panose="02040503050406030204" pitchFamily="18" charset="0"/>
                              </a:rPr>
                              <m:t>/</m:t>
                            </m:r>
                            <m:r>
                              <a:rPr lang="en-US" sz="1800" i="1">
                                <a:latin typeface="Cambria Math" panose="02040503050406030204" pitchFamily="18" charset="0"/>
                              </a:rPr>
                              <m:t>3</m:t>
                            </m:r>
                          </m:e>
                        </m:d>
                      </m:e>
                      <m:sup>
                        <m:r>
                          <a:rPr lang="en-US" sz="1800" i="1">
                            <a:latin typeface="Cambria Math" panose="02040503050406030204" pitchFamily="18" charset="0"/>
                          </a:rPr>
                          <m:t>10</m:t>
                        </m:r>
                      </m:sup>
                    </m:sSup>
                  </m:oMath>
                </a14:m>
                <a:endParaRPr lang="en-US" sz="1800" dirty="0"/>
              </a:p>
            </p:txBody>
          </p:sp>
        </mc:Choice>
        <mc:Fallback xmlns="">
          <p:sp>
            <p:nvSpPr>
              <p:cNvPr id="3" name="Content Placeholder 2">
                <a:extLst>
                  <a:ext uri="{FF2B5EF4-FFF2-40B4-BE49-F238E27FC236}">
                    <a16:creationId xmlns:a16="http://schemas.microsoft.com/office/drawing/2014/main" id="{E3B51030-201E-2D94-17E5-0461DF286C43}"/>
                  </a:ext>
                </a:extLst>
              </p:cNvPr>
              <p:cNvSpPr>
                <a:spLocks noGrp="1" noRot="1" noChangeAspect="1" noMove="1" noResize="1" noEditPoints="1" noAdjustHandles="1" noChangeArrowheads="1" noChangeShapeType="1" noTextEdit="1"/>
              </p:cNvSpPr>
              <p:nvPr>
                <p:ph idx="1"/>
              </p:nvPr>
            </p:nvSpPr>
            <p:spPr>
              <a:xfrm>
                <a:off x="93657" y="533400"/>
                <a:ext cx="11835107" cy="5638732"/>
              </a:xfrm>
              <a:blipFill>
                <a:blip r:embed="rId3"/>
                <a:stretch>
                  <a:fillRect l="-824" t="-5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BEA7912-83BB-FAF8-78DB-1FE358948D85}"/>
                  </a:ext>
                </a:extLst>
              </p:cNvPr>
              <p:cNvSpPr txBox="1"/>
              <p:nvPr/>
            </p:nvSpPr>
            <p:spPr>
              <a:xfrm>
                <a:off x="8258818" y="6266070"/>
                <a:ext cx="4091323"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𝑷</m:t>
                      </m:r>
                      <m:d>
                        <m:dPr>
                          <m:ctrlPr>
                            <a:rPr lang="en-US" sz="2400" b="0" i="1" smtClean="0">
                              <a:latin typeface="Cambria Math" panose="02040503050406030204" pitchFamily="18" charset="0"/>
                            </a:rPr>
                          </m:ctrlPr>
                        </m:dPr>
                        <m:e>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𝐴</m:t>
                              </m:r>
                            </m:e>
                            <m:sub>
                              <m:r>
                                <a:rPr lang="en-US" sz="2400" b="0" i="1" smtClean="0">
                                  <a:solidFill>
                                    <a:srgbClr val="7030A0"/>
                                  </a:solidFill>
                                  <a:latin typeface="Cambria Math" panose="02040503050406030204" pitchFamily="18" charset="0"/>
                                </a:rPr>
                                <m:t>6</m:t>
                              </m:r>
                              <m:r>
                                <a:rPr lang="en-US" sz="2400" b="0" i="1" smtClean="0">
                                  <a:solidFill>
                                    <a:srgbClr val="7030A0"/>
                                  </a:solidFill>
                                  <a:latin typeface="Cambria Math" panose="02040503050406030204" pitchFamily="18" charset="0"/>
                                </a:rPr>
                                <m:t>𝐻</m:t>
                              </m:r>
                            </m:sub>
                          </m:sSub>
                        </m:e>
                      </m:d>
                      <m:r>
                        <a:rPr lang="en-US" sz="2400" b="0" i="1" smtClean="0">
                          <a:latin typeface="Cambria Math" panose="02040503050406030204" pitchFamily="18" charset="0"/>
                        </a:rPr>
                        <m:t>=</m:t>
                      </m:r>
                      <m:d>
                        <m:dPr>
                          <m:begChr m:val="|"/>
                          <m:endChr m:val="|"/>
                          <m:ctrlPr>
                            <a:rPr lang="en-US" sz="2400" i="1">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𝐴</m:t>
                              </m:r>
                            </m:e>
                            <m:sub>
                              <m:r>
                                <a:rPr lang="en-US" sz="2400" i="1">
                                  <a:solidFill>
                                    <a:srgbClr val="7030A0"/>
                                  </a:solidFill>
                                  <a:latin typeface="Cambria Math" panose="02040503050406030204" pitchFamily="18" charset="0"/>
                                </a:rPr>
                                <m:t>6</m:t>
                              </m:r>
                              <m:r>
                                <a:rPr lang="en-US" sz="2400" i="1">
                                  <a:solidFill>
                                    <a:srgbClr val="7030A0"/>
                                  </a:solidFill>
                                  <a:latin typeface="Cambria Math" panose="02040503050406030204" pitchFamily="18" charset="0"/>
                                </a:rPr>
                                <m:t>𝐻</m:t>
                              </m:r>
                            </m:sub>
                          </m:sSub>
                        </m:e>
                      </m:d>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6</m:t>
                              </m:r>
                            </m:sup>
                          </m:sSup>
                          <m:d>
                            <m:dPr>
                              <m:ctrlPr>
                                <a:rPr lang="en-US" i="1">
                                  <a:latin typeface="Cambria Math" panose="02040503050406030204" pitchFamily="18" charset="0"/>
                                </a:rPr>
                              </m:ctrlPr>
                            </m:dPr>
                            <m:e>
                              <m:r>
                                <a:rPr lang="en-US" i="1">
                                  <a:latin typeface="Cambria Math" panose="02040503050406030204" pitchFamily="18" charset="0"/>
                                </a:rPr>
                                <m:t>2</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10</m:t>
                          </m:r>
                        </m:sup>
                      </m:sSup>
                    </m:oMath>
                  </m:oMathPara>
                </a14:m>
                <a:endParaRPr lang="en-US" dirty="0"/>
              </a:p>
            </p:txBody>
          </p:sp>
        </mc:Choice>
        <mc:Fallback xmlns="">
          <p:sp>
            <p:nvSpPr>
              <p:cNvPr id="5" name="TextBox 4">
                <a:extLst>
                  <a:ext uri="{FF2B5EF4-FFF2-40B4-BE49-F238E27FC236}">
                    <a16:creationId xmlns:a16="http://schemas.microsoft.com/office/drawing/2014/main" id="{4BEA7912-83BB-FAF8-78DB-1FE358948D85}"/>
                  </a:ext>
                </a:extLst>
              </p:cNvPr>
              <p:cNvSpPr txBox="1">
                <a:spLocks noRot="1" noChangeAspect="1" noMove="1" noResize="1" noEditPoints="1" noAdjustHandles="1" noChangeArrowheads="1" noChangeShapeType="1" noTextEdit="1"/>
              </p:cNvSpPr>
              <p:nvPr/>
            </p:nvSpPr>
            <p:spPr>
              <a:xfrm>
                <a:off x="8258818" y="6266070"/>
                <a:ext cx="4091323" cy="453137"/>
              </a:xfrm>
              <a:prstGeom prst="rect">
                <a:avLst/>
              </a:prstGeom>
              <a:blipFill>
                <a:blip r:embed="rId4"/>
                <a:stretch>
                  <a:fillRect b="-9459"/>
                </a:stretch>
              </a:blipFill>
            </p:spPr>
            <p:txBody>
              <a:bodyPr/>
              <a:lstStyle/>
              <a:p>
                <a:r>
                  <a:rPr lang="en-US">
                    <a:noFill/>
                  </a:rPr>
                  <a:t> </a:t>
                </a:r>
              </a:p>
            </p:txBody>
          </p:sp>
        </mc:Fallback>
      </mc:AlternateContent>
      <p:sp>
        <p:nvSpPr>
          <p:cNvPr id="7" name="Freeform: Shape 6">
            <a:extLst>
              <a:ext uri="{FF2B5EF4-FFF2-40B4-BE49-F238E27FC236}">
                <a16:creationId xmlns:a16="http://schemas.microsoft.com/office/drawing/2014/main" id="{9DCD2959-BD39-FD9E-7E8F-92CEFF15B1C0}"/>
              </a:ext>
            </a:extLst>
          </p:cNvPr>
          <p:cNvSpPr/>
          <p:nvPr/>
        </p:nvSpPr>
        <p:spPr>
          <a:xfrm>
            <a:off x="1534160" y="3180080"/>
            <a:ext cx="7845594" cy="3291840"/>
          </a:xfrm>
          <a:custGeom>
            <a:avLst/>
            <a:gdLst>
              <a:gd name="connsiteX0" fmla="*/ 365760 w 7845594"/>
              <a:gd name="connsiteY0" fmla="*/ 508000 h 3291840"/>
              <a:gd name="connsiteX1" fmla="*/ 314960 w 7845594"/>
              <a:gd name="connsiteY1" fmla="*/ 518160 h 3291840"/>
              <a:gd name="connsiteX2" fmla="*/ 182880 w 7845594"/>
              <a:gd name="connsiteY2" fmla="*/ 609600 h 3291840"/>
              <a:gd name="connsiteX3" fmla="*/ 30480 w 7845594"/>
              <a:gd name="connsiteY3" fmla="*/ 914400 h 3291840"/>
              <a:gd name="connsiteX4" fmla="*/ 0 w 7845594"/>
              <a:gd name="connsiteY4" fmla="*/ 1087120 h 3291840"/>
              <a:gd name="connsiteX5" fmla="*/ 40640 w 7845594"/>
              <a:gd name="connsiteY5" fmla="*/ 1595120 h 3291840"/>
              <a:gd name="connsiteX6" fmla="*/ 101600 w 7845594"/>
              <a:gd name="connsiteY6" fmla="*/ 1859280 h 3291840"/>
              <a:gd name="connsiteX7" fmla="*/ 213360 w 7845594"/>
              <a:gd name="connsiteY7" fmla="*/ 2214880 h 3291840"/>
              <a:gd name="connsiteX8" fmla="*/ 467360 w 7845594"/>
              <a:gd name="connsiteY8" fmla="*/ 2448560 h 3291840"/>
              <a:gd name="connsiteX9" fmla="*/ 731520 w 7845594"/>
              <a:gd name="connsiteY9" fmla="*/ 2580640 h 3291840"/>
              <a:gd name="connsiteX10" fmla="*/ 1351280 w 7845594"/>
              <a:gd name="connsiteY10" fmla="*/ 2804160 h 3291840"/>
              <a:gd name="connsiteX11" fmla="*/ 1625600 w 7845594"/>
              <a:gd name="connsiteY11" fmla="*/ 2844800 h 3291840"/>
              <a:gd name="connsiteX12" fmla="*/ 1981200 w 7845594"/>
              <a:gd name="connsiteY12" fmla="*/ 2915920 h 3291840"/>
              <a:gd name="connsiteX13" fmla="*/ 2184400 w 7845594"/>
              <a:gd name="connsiteY13" fmla="*/ 2946400 h 3291840"/>
              <a:gd name="connsiteX14" fmla="*/ 2438400 w 7845594"/>
              <a:gd name="connsiteY14" fmla="*/ 2976880 h 3291840"/>
              <a:gd name="connsiteX15" fmla="*/ 3058160 w 7845594"/>
              <a:gd name="connsiteY15" fmla="*/ 3119120 h 3291840"/>
              <a:gd name="connsiteX16" fmla="*/ 3738880 w 7845594"/>
              <a:gd name="connsiteY16" fmla="*/ 3190240 h 3291840"/>
              <a:gd name="connsiteX17" fmla="*/ 4114800 w 7845594"/>
              <a:gd name="connsiteY17" fmla="*/ 3200400 h 3291840"/>
              <a:gd name="connsiteX18" fmla="*/ 4846320 w 7845594"/>
              <a:gd name="connsiteY18" fmla="*/ 3261360 h 3291840"/>
              <a:gd name="connsiteX19" fmla="*/ 5191760 w 7845594"/>
              <a:gd name="connsiteY19" fmla="*/ 3291840 h 3291840"/>
              <a:gd name="connsiteX20" fmla="*/ 6736080 w 7845594"/>
              <a:gd name="connsiteY20" fmla="*/ 3159760 h 3291840"/>
              <a:gd name="connsiteX21" fmla="*/ 7071360 w 7845594"/>
              <a:gd name="connsiteY21" fmla="*/ 3017520 h 3291840"/>
              <a:gd name="connsiteX22" fmla="*/ 7680960 w 7845594"/>
              <a:gd name="connsiteY22" fmla="*/ 2489200 h 3291840"/>
              <a:gd name="connsiteX23" fmla="*/ 7813040 w 7845594"/>
              <a:gd name="connsiteY23" fmla="*/ 2336800 h 3291840"/>
              <a:gd name="connsiteX24" fmla="*/ 7843520 w 7845594"/>
              <a:gd name="connsiteY24" fmla="*/ 2143760 h 3291840"/>
              <a:gd name="connsiteX25" fmla="*/ 7833360 w 7845594"/>
              <a:gd name="connsiteY25" fmla="*/ 1747520 h 3291840"/>
              <a:gd name="connsiteX26" fmla="*/ 7741920 w 7845594"/>
              <a:gd name="connsiteY26" fmla="*/ 1442720 h 3291840"/>
              <a:gd name="connsiteX27" fmla="*/ 7680960 w 7845594"/>
              <a:gd name="connsiteY27" fmla="*/ 1290320 h 3291840"/>
              <a:gd name="connsiteX28" fmla="*/ 7599680 w 7845594"/>
              <a:gd name="connsiteY28" fmla="*/ 1188720 h 3291840"/>
              <a:gd name="connsiteX29" fmla="*/ 7528560 w 7845594"/>
              <a:gd name="connsiteY29" fmla="*/ 1087120 h 3291840"/>
              <a:gd name="connsiteX30" fmla="*/ 7264400 w 7845594"/>
              <a:gd name="connsiteY30" fmla="*/ 914400 h 3291840"/>
              <a:gd name="connsiteX31" fmla="*/ 6553200 w 7845594"/>
              <a:gd name="connsiteY31" fmla="*/ 741680 h 3291840"/>
              <a:gd name="connsiteX32" fmla="*/ 6421120 w 7845594"/>
              <a:gd name="connsiteY32" fmla="*/ 650240 h 3291840"/>
              <a:gd name="connsiteX33" fmla="*/ 5994400 w 7845594"/>
              <a:gd name="connsiteY33" fmla="*/ 467360 h 3291840"/>
              <a:gd name="connsiteX34" fmla="*/ 5293360 w 7845594"/>
              <a:gd name="connsiteY34" fmla="*/ 284480 h 3291840"/>
              <a:gd name="connsiteX35" fmla="*/ 5069840 w 7845594"/>
              <a:gd name="connsiteY35" fmla="*/ 243840 h 3291840"/>
              <a:gd name="connsiteX36" fmla="*/ 4612640 w 7845594"/>
              <a:gd name="connsiteY36" fmla="*/ 223520 h 3291840"/>
              <a:gd name="connsiteX37" fmla="*/ 4287520 w 7845594"/>
              <a:gd name="connsiteY37" fmla="*/ 243840 h 3291840"/>
              <a:gd name="connsiteX38" fmla="*/ 4175760 w 7845594"/>
              <a:gd name="connsiteY38" fmla="*/ 274320 h 3291840"/>
              <a:gd name="connsiteX39" fmla="*/ 3881120 w 7845594"/>
              <a:gd name="connsiteY39" fmla="*/ 142240 h 3291840"/>
              <a:gd name="connsiteX40" fmla="*/ 3413760 w 7845594"/>
              <a:gd name="connsiteY40" fmla="*/ 40640 h 3291840"/>
              <a:gd name="connsiteX41" fmla="*/ 3048000 w 7845594"/>
              <a:gd name="connsiteY41" fmla="*/ 0 h 3291840"/>
              <a:gd name="connsiteX42" fmla="*/ 2621280 w 7845594"/>
              <a:gd name="connsiteY42" fmla="*/ 30480 h 3291840"/>
              <a:gd name="connsiteX43" fmla="*/ 2225040 w 7845594"/>
              <a:gd name="connsiteY43" fmla="*/ 91440 h 3291840"/>
              <a:gd name="connsiteX44" fmla="*/ 2062480 w 7845594"/>
              <a:gd name="connsiteY44" fmla="*/ 101600 h 3291840"/>
              <a:gd name="connsiteX45" fmla="*/ 1625600 w 7845594"/>
              <a:gd name="connsiteY45" fmla="*/ 121920 h 3291840"/>
              <a:gd name="connsiteX46" fmla="*/ 1300480 w 7845594"/>
              <a:gd name="connsiteY46" fmla="*/ 162560 h 3291840"/>
              <a:gd name="connsiteX47" fmla="*/ 1178560 w 7845594"/>
              <a:gd name="connsiteY47" fmla="*/ 172720 h 3291840"/>
              <a:gd name="connsiteX48" fmla="*/ 924560 w 7845594"/>
              <a:gd name="connsiteY48" fmla="*/ 264160 h 3291840"/>
              <a:gd name="connsiteX49" fmla="*/ 690880 w 7845594"/>
              <a:gd name="connsiteY49" fmla="*/ 325120 h 3291840"/>
              <a:gd name="connsiteX50" fmla="*/ 599440 w 7845594"/>
              <a:gd name="connsiteY50" fmla="*/ 345440 h 3291840"/>
              <a:gd name="connsiteX51" fmla="*/ 487680 w 7845594"/>
              <a:gd name="connsiteY51" fmla="*/ 386080 h 3291840"/>
              <a:gd name="connsiteX52" fmla="*/ 447040 w 7845594"/>
              <a:gd name="connsiteY52" fmla="*/ 396240 h 3291840"/>
              <a:gd name="connsiteX53" fmla="*/ 355600 w 7845594"/>
              <a:gd name="connsiteY53" fmla="*/ 416560 h 3291840"/>
              <a:gd name="connsiteX54" fmla="*/ 345440 w 7845594"/>
              <a:gd name="connsiteY54" fmla="*/ 447040 h 3291840"/>
              <a:gd name="connsiteX55" fmla="*/ 325120 w 7845594"/>
              <a:gd name="connsiteY55" fmla="*/ 477520 h 3291840"/>
              <a:gd name="connsiteX56" fmla="*/ 365760 w 7845594"/>
              <a:gd name="connsiteY56" fmla="*/ 508000 h 329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845594" h="3291840">
                <a:moveTo>
                  <a:pt x="365760" y="508000"/>
                </a:moveTo>
                <a:cubicBezTo>
                  <a:pt x="364067" y="514773"/>
                  <a:pt x="330056" y="509774"/>
                  <a:pt x="314960" y="518160"/>
                </a:cubicBezTo>
                <a:cubicBezTo>
                  <a:pt x="268151" y="544165"/>
                  <a:pt x="219930" y="570939"/>
                  <a:pt x="182880" y="609600"/>
                </a:cubicBezTo>
                <a:cubicBezTo>
                  <a:pt x="98888" y="697244"/>
                  <a:pt x="59092" y="799951"/>
                  <a:pt x="30480" y="914400"/>
                </a:cubicBezTo>
                <a:cubicBezTo>
                  <a:pt x="16301" y="971117"/>
                  <a:pt x="10160" y="1029547"/>
                  <a:pt x="0" y="1087120"/>
                </a:cubicBezTo>
                <a:cubicBezTo>
                  <a:pt x="8058" y="1280520"/>
                  <a:pt x="7146" y="1401598"/>
                  <a:pt x="40640" y="1595120"/>
                </a:cubicBezTo>
                <a:cubicBezTo>
                  <a:pt x="56051" y="1684164"/>
                  <a:pt x="79245" y="1771721"/>
                  <a:pt x="101600" y="1859280"/>
                </a:cubicBezTo>
                <a:cubicBezTo>
                  <a:pt x="104502" y="1870644"/>
                  <a:pt x="186616" y="2173426"/>
                  <a:pt x="213360" y="2214880"/>
                </a:cubicBezTo>
                <a:cubicBezTo>
                  <a:pt x="296122" y="2343161"/>
                  <a:pt x="349183" y="2386189"/>
                  <a:pt x="467360" y="2448560"/>
                </a:cubicBezTo>
                <a:cubicBezTo>
                  <a:pt x="554425" y="2494511"/>
                  <a:pt x="641033" y="2541860"/>
                  <a:pt x="731520" y="2580640"/>
                </a:cubicBezTo>
                <a:cubicBezTo>
                  <a:pt x="1017529" y="2703215"/>
                  <a:pt x="1071069" y="2746003"/>
                  <a:pt x="1351280" y="2804160"/>
                </a:cubicBezTo>
                <a:cubicBezTo>
                  <a:pt x="1441789" y="2822945"/>
                  <a:pt x="1534589" y="2828620"/>
                  <a:pt x="1625600" y="2844800"/>
                </a:cubicBezTo>
                <a:cubicBezTo>
                  <a:pt x="2319252" y="2968116"/>
                  <a:pt x="1322228" y="2809060"/>
                  <a:pt x="1981200" y="2915920"/>
                </a:cubicBezTo>
                <a:cubicBezTo>
                  <a:pt x="2048808" y="2926883"/>
                  <a:pt x="2116510" y="2937348"/>
                  <a:pt x="2184400" y="2946400"/>
                </a:cubicBezTo>
                <a:cubicBezTo>
                  <a:pt x="2268926" y="2957670"/>
                  <a:pt x="2354745" y="2960343"/>
                  <a:pt x="2438400" y="2976880"/>
                </a:cubicBezTo>
                <a:cubicBezTo>
                  <a:pt x="2646334" y="3017983"/>
                  <a:pt x="2847945" y="3091995"/>
                  <a:pt x="3058160" y="3119120"/>
                </a:cubicBezTo>
                <a:cubicBezTo>
                  <a:pt x="3337707" y="3155191"/>
                  <a:pt x="3448789" y="3174345"/>
                  <a:pt x="3738880" y="3190240"/>
                </a:cubicBezTo>
                <a:cubicBezTo>
                  <a:pt x="3864045" y="3197098"/>
                  <a:pt x="3989493" y="3197013"/>
                  <a:pt x="4114800" y="3200400"/>
                </a:cubicBezTo>
                <a:lnTo>
                  <a:pt x="4846320" y="3261360"/>
                </a:lnTo>
                <a:lnTo>
                  <a:pt x="5191760" y="3291840"/>
                </a:lnTo>
                <a:cubicBezTo>
                  <a:pt x="5869507" y="3273014"/>
                  <a:pt x="6171246" y="3335812"/>
                  <a:pt x="6736080" y="3159760"/>
                </a:cubicBezTo>
                <a:cubicBezTo>
                  <a:pt x="6851982" y="3123635"/>
                  <a:pt x="6959600" y="3064933"/>
                  <a:pt x="7071360" y="3017520"/>
                </a:cubicBezTo>
                <a:cubicBezTo>
                  <a:pt x="7483484" y="2556911"/>
                  <a:pt x="7264754" y="2713311"/>
                  <a:pt x="7680960" y="2489200"/>
                </a:cubicBezTo>
                <a:cubicBezTo>
                  <a:pt x="7724987" y="2438400"/>
                  <a:pt x="7784416" y="2397625"/>
                  <a:pt x="7813040" y="2336800"/>
                </a:cubicBezTo>
                <a:cubicBezTo>
                  <a:pt x="7840778" y="2277857"/>
                  <a:pt x="7841275" y="2208865"/>
                  <a:pt x="7843520" y="2143760"/>
                </a:cubicBezTo>
                <a:cubicBezTo>
                  <a:pt x="7848073" y="2011715"/>
                  <a:pt x="7845322" y="1879101"/>
                  <a:pt x="7833360" y="1747520"/>
                </a:cubicBezTo>
                <a:cubicBezTo>
                  <a:pt x="7826253" y="1669348"/>
                  <a:pt x="7770273" y="1517468"/>
                  <a:pt x="7741920" y="1442720"/>
                </a:cubicBezTo>
                <a:cubicBezTo>
                  <a:pt x="7722516" y="1391563"/>
                  <a:pt x="7707693" y="1338058"/>
                  <a:pt x="7680960" y="1290320"/>
                </a:cubicBezTo>
                <a:cubicBezTo>
                  <a:pt x="7659769" y="1252479"/>
                  <a:pt x="7625702" y="1223416"/>
                  <a:pt x="7599680" y="1188720"/>
                </a:cubicBezTo>
                <a:cubicBezTo>
                  <a:pt x="7574876" y="1155648"/>
                  <a:pt x="7557791" y="1116351"/>
                  <a:pt x="7528560" y="1087120"/>
                </a:cubicBezTo>
                <a:cubicBezTo>
                  <a:pt x="7499896" y="1058456"/>
                  <a:pt x="7268361" y="915644"/>
                  <a:pt x="7264400" y="914400"/>
                </a:cubicBezTo>
                <a:cubicBezTo>
                  <a:pt x="7031644" y="841325"/>
                  <a:pt x="6553200" y="741680"/>
                  <a:pt x="6553200" y="741680"/>
                </a:cubicBezTo>
                <a:cubicBezTo>
                  <a:pt x="6509173" y="711200"/>
                  <a:pt x="6467864" y="676362"/>
                  <a:pt x="6421120" y="650240"/>
                </a:cubicBezTo>
                <a:cubicBezTo>
                  <a:pt x="6310596" y="588477"/>
                  <a:pt x="6115628" y="506581"/>
                  <a:pt x="5994400" y="467360"/>
                </a:cubicBezTo>
                <a:cubicBezTo>
                  <a:pt x="5476305" y="299741"/>
                  <a:pt x="5665694" y="356545"/>
                  <a:pt x="5293360" y="284480"/>
                </a:cubicBezTo>
                <a:cubicBezTo>
                  <a:pt x="5175395" y="261648"/>
                  <a:pt x="5208586" y="258706"/>
                  <a:pt x="5069840" y="243840"/>
                </a:cubicBezTo>
                <a:cubicBezTo>
                  <a:pt x="4955207" y="231558"/>
                  <a:pt x="4690391" y="226112"/>
                  <a:pt x="4612640" y="223520"/>
                </a:cubicBezTo>
                <a:cubicBezTo>
                  <a:pt x="4504267" y="230293"/>
                  <a:pt x="4395378" y="231298"/>
                  <a:pt x="4287520" y="243840"/>
                </a:cubicBezTo>
                <a:cubicBezTo>
                  <a:pt x="4249164" y="248300"/>
                  <a:pt x="4214334" y="276073"/>
                  <a:pt x="4175760" y="274320"/>
                </a:cubicBezTo>
                <a:cubicBezTo>
                  <a:pt x="4121576" y="271857"/>
                  <a:pt x="3890333" y="145721"/>
                  <a:pt x="3881120" y="142240"/>
                </a:cubicBezTo>
                <a:cubicBezTo>
                  <a:pt x="3599761" y="35949"/>
                  <a:pt x="3664333" y="75442"/>
                  <a:pt x="3413760" y="40640"/>
                </a:cubicBezTo>
                <a:cubicBezTo>
                  <a:pt x="3074685" y="-6454"/>
                  <a:pt x="3412835" y="19202"/>
                  <a:pt x="3048000" y="0"/>
                </a:cubicBezTo>
                <a:cubicBezTo>
                  <a:pt x="2905760" y="10160"/>
                  <a:pt x="2763240" y="16960"/>
                  <a:pt x="2621280" y="30480"/>
                </a:cubicBezTo>
                <a:cubicBezTo>
                  <a:pt x="2284886" y="62518"/>
                  <a:pt x="2531994" y="55328"/>
                  <a:pt x="2225040" y="91440"/>
                </a:cubicBezTo>
                <a:cubicBezTo>
                  <a:pt x="2171119" y="97784"/>
                  <a:pt x="2116702" y="98843"/>
                  <a:pt x="2062480" y="101600"/>
                </a:cubicBezTo>
                <a:lnTo>
                  <a:pt x="1625600" y="121920"/>
                </a:lnTo>
                <a:cubicBezTo>
                  <a:pt x="1509665" y="137378"/>
                  <a:pt x="1417854" y="150418"/>
                  <a:pt x="1300480" y="162560"/>
                </a:cubicBezTo>
                <a:cubicBezTo>
                  <a:pt x="1259916" y="166756"/>
                  <a:pt x="1219200" y="169333"/>
                  <a:pt x="1178560" y="172720"/>
                </a:cubicBezTo>
                <a:cubicBezTo>
                  <a:pt x="1093893" y="203200"/>
                  <a:pt x="1012242" y="243926"/>
                  <a:pt x="924560" y="264160"/>
                </a:cubicBezTo>
                <a:cubicBezTo>
                  <a:pt x="547431" y="351190"/>
                  <a:pt x="1000557" y="243626"/>
                  <a:pt x="690880" y="325120"/>
                </a:cubicBezTo>
                <a:cubicBezTo>
                  <a:pt x="660685" y="333066"/>
                  <a:pt x="629609" y="337395"/>
                  <a:pt x="599440" y="345440"/>
                </a:cubicBezTo>
                <a:cubicBezTo>
                  <a:pt x="516422" y="367578"/>
                  <a:pt x="562417" y="361168"/>
                  <a:pt x="487680" y="386080"/>
                </a:cubicBezTo>
                <a:cubicBezTo>
                  <a:pt x="474433" y="390496"/>
                  <a:pt x="460466" y="392404"/>
                  <a:pt x="447040" y="396240"/>
                </a:cubicBezTo>
                <a:cubicBezTo>
                  <a:pt x="377008" y="416249"/>
                  <a:pt x="465612" y="398225"/>
                  <a:pt x="355600" y="416560"/>
                </a:cubicBezTo>
                <a:cubicBezTo>
                  <a:pt x="352213" y="426720"/>
                  <a:pt x="350229" y="437461"/>
                  <a:pt x="345440" y="447040"/>
                </a:cubicBezTo>
                <a:cubicBezTo>
                  <a:pt x="339979" y="457962"/>
                  <a:pt x="328475" y="465779"/>
                  <a:pt x="325120" y="477520"/>
                </a:cubicBezTo>
                <a:cubicBezTo>
                  <a:pt x="321398" y="490545"/>
                  <a:pt x="367453" y="501227"/>
                  <a:pt x="365760" y="50800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Freeform: Shape 7">
            <a:extLst>
              <a:ext uri="{FF2B5EF4-FFF2-40B4-BE49-F238E27FC236}">
                <a16:creationId xmlns:a16="http://schemas.microsoft.com/office/drawing/2014/main" id="{C3118E7C-2F90-6737-C974-929EC3C1A3F6}"/>
              </a:ext>
            </a:extLst>
          </p:cNvPr>
          <p:cNvSpPr/>
          <p:nvPr/>
        </p:nvSpPr>
        <p:spPr>
          <a:xfrm>
            <a:off x="5850107" y="4226560"/>
            <a:ext cx="3010130" cy="1818640"/>
          </a:xfrm>
          <a:custGeom>
            <a:avLst/>
            <a:gdLst>
              <a:gd name="connsiteX0" fmla="*/ 530373 w 3010130"/>
              <a:gd name="connsiteY0" fmla="*/ 71120 h 1818640"/>
              <a:gd name="connsiteX1" fmla="*/ 388133 w 3010130"/>
              <a:gd name="connsiteY1" fmla="*/ 233680 h 1818640"/>
              <a:gd name="connsiteX2" fmla="*/ 52853 w 3010130"/>
              <a:gd name="connsiteY2" fmla="*/ 558800 h 1818640"/>
              <a:gd name="connsiteX3" fmla="*/ 22373 w 3010130"/>
              <a:gd name="connsiteY3" fmla="*/ 680720 h 1818640"/>
              <a:gd name="connsiteX4" fmla="*/ 42693 w 3010130"/>
              <a:gd name="connsiteY4" fmla="*/ 1239520 h 1818640"/>
              <a:gd name="connsiteX5" fmla="*/ 174773 w 3010130"/>
              <a:gd name="connsiteY5" fmla="*/ 1402080 h 1818640"/>
              <a:gd name="connsiteX6" fmla="*/ 205253 w 3010130"/>
              <a:gd name="connsiteY6" fmla="*/ 1432560 h 1818640"/>
              <a:gd name="connsiteX7" fmla="*/ 520213 w 3010130"/>
              <a:gd name="connsiteY7" fmla="*/ 1493520 h 1818640"/>
              <a:gd name="connsiteX8" fmla="*/ 784373 w 3010130"/>
              <a:gd name="connsiteY8" fmla="*/ 1605280 h 1818640"/>
              <a:gd name="connsiteX9" fmla="*/ 1119653 w 3010130"/>
              <a:gd name="connsiteY9" fmla="*/ 1767840 h 1818640"/>
              <a:gd name="connsiteX10" fmla="*/ 1515893 w 3010130"/>
              <a:gd name="connsiteY10" fmla="*/ 1818640 h 1818640"/>
              <a:gd name="connsiteX11" fmla="*/ 1841013 w 3010130"/>
              <a:gd name="connsiteY11" fmla="*/ 1767840 h 1818640"/>
              <a:gd name="connsiteX12" fmla="*/ 2074693 w 3010130"/>
              <a:gd name="connsiteY12" fmla="*/ 1666240 h 1818640"/>
              <a:gd name="connsiteX13" fmla="*/ 2562373 w 3010130"/>
              <a:gd name="connsiteY13" fmla="*/ 1584960 h 1818640"/>
              <a:gd name="connsiteX14" fmla="*/ 2745253 w 3010130"/>
              <a:gd name="connsiteY14" fmla="*/ 1351280 h 1818640"/>
              <a:gd name="connsiteX15" fmla="*/ 2836693 w 3010130"/>
              <a:gd name="connsiteY15" fmla="*/ 1127760 h 1818640"/>
              <a:gd name="connsiteX16" fmla="*/ 2887493 w 3010130"/>
              <a:gd name="connsiteY16" fmla="*/ 1066800 h 1818640"/>
              <a:gd name="connsiteX17" fmla="*/ 2978933 w 3010130"/>
              <a:gd name="connsiteY17" fmla="*/ 975360 h 1818640"/>
              <a:gd name="connsiteX18" fmla="*/ 2999253 w 3010130"/>
              <a:gd name="connsiteY18" fmla="*/ 934720 h 1818640"/>
              <a:gd name="connsiteX19" fmla="*/ 3009413 w 3010130"/>
              <a:gd name="connsiteY19" fmla="*/ 833120 h 1818640"/>
              <a:gd name="connsiteX20" fmla="*/ 2968773 w 3010130"/>
              <a:gd name="connsiteY20" fmla="*/ 640080 h 1818640"/>
              <a:gd name="connsiteX21" fmla="*/ 2958613 w 3010130"/>
              <a:gd name="connsiteY21" fmla="*/ 558800 h 1818640"/>
              <a:gd name="connsiteX22" fmla="*/ 2907813 w 3010130"/>
              <a:gd name="connsiteY22" fmla="*/ 426720 h 1818640"/>
              <a:gd name="connsiteX23" fmla="*/ 2867173 w 3010130"/>
              <a:gd name="connsiteY23" fmla="*/ 375920 h 1818640"/>
              <a:gd name="connsiteX24" fmla="*/ 2216933 w 3010130"/>
              <a:gd name="connsiteY24" fmla="*/ 213360 h 1818640"/>
              <a:gd name="connsiteX25" fmla="*/ 2105173 w 3010130"/>
              <a:gd name="connsiteY25" fmla="*/ 193040 h 1818640"/>
              <a:gd name="connsiteX26" fmla="*/ 1993413 w 3010130"/>
              <a:gd name="connsiteY26" fmla="*/ 162560 h 1818640"/>
              <a:gd name="connsiteX27" fmla="*/ 1891813 w 3010130"/>
              <a:gd name="connsiteY27" fmla="*/ 142240 h 1818640"/>
              <a:gd name="connsiteX28" fmla="*/ 1708933 w 3010130"/>
              <a:gd name="connsiteY28" fmla="*/ 91440 h 1818640"/>
              <a:gd name="connsiteX29" fmla="*/ 1587013 w 3010130"/>
              <a:gd name="connsiteY29" fmla="*/ 71120 h 1818640"/>
              <a:gd name="connsiteX30" fmla="*/ 1526053 w 3010130"/>
              <a:gd name="connsiteY30" fmla="*/ 50800 h 1818640"/>
              <a:gd name="connsiteX31" fmla="*/ 1343173 w 3010130"/>
              <a:gd name="connsiteY31" fmla="*/ 30480 h 1818640"/>
              <a:gd name="connsiteX32" fmla="*/ 1251733 w 3010130"/>
              <a:gd name="connsiteY32" fmla="*/ 20320 h 1818640"/>
              <a:gd name="connsiteX33" fmla="*/ 1007893 w 3010130"/>
              <a:gd name="connsiteY33" fmla="*/ 0 h 1818640"/>
              <a:gd name="connsiteX34" fmla="*/ 875813 w 3010130"/>
              <a:gd name="connsiteY34" fmla="*/ 10160 h 1818640"/>
              <a:gd name="connsiteX35" fmla="*/ 652293 w 3010130"/>
              <a:gd name="connsiteY35" fmla="*/ 20320 h 1818640"/>
              <a:gd name="connsiteX36" fmla="*/ 601493 w 3010130"/>
              <a:gd name="connsiteY36" fmla="*/ 50800 h 1818640"/>
              <a:gd name="connsiteX37" fmla="*/ 438933 w 3010130"/>
              <a:gd name="connsiteY37" fmla="*/ 60960 h 181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10130" h="1818640">
                <a:moveTo>
                  <a:pt x="530373" y="71120"/>
                </a:moveTo>
                <a:cubicBezTo>
                  <a:pt x="482960" y="125307"/>
                  <a:pt x="439046" y="182767"/>
                  <a:pt x="388133" y="233680"/>
                </a:cubicBezTo>
                <a:cubicBezTo>
                  <a:pt x="-164274" y="786087"/>
                  <a:pt x="423879" y="156855"/>
                  <a:pt x="52853" y="558800"/>
                </a:cubicBezTo>
                <a:cubicBezTo>
                  <a:pt x="42693" y="599440"/>
                  <a:pt x="29737" y="639482"/>
                  <a:pt x="22373" y="680720"/>
                </a:cubicBezTo>
                <a:cubicBezTo>
                  <a:pt x="-13368" y="880869"/>
                  <a:pt x="-6066" y="1017890"/>
                  <a:pt x="42693" y="1239520"/>
                </a:cubicBezTo>
                <a:cubicBezTo>
                  <a:pt x="61026" y="1322850"/>
                  <a:pt x="120018" y="1353409"/>
                  <a:pt x="174773" y="1402080"/>
                </a:cubicBezTo>
                <a:cubicBezTo>
                  <a:pt x="185512" y="1411626"/>
                  <a:pt x="192233" y="1426484"/>
                  <a:pt x="205253" y="1432560"/>
                </a:cubicBezTo>
                <a:cubicBezTo>
                  <a:pt x="320929" y="1486542"/>
                  <a:pt x="386711" y="1479467"/>
                  <a:pt x="520213" y="1493520"/>
                </a:cubicBezTo>
                <a:cubicBezTo>
                  <a:pt x="668245" y="1546388"/>
                  <a:pt x="650812" y="1533729"/>
                  <a:pt x="784373" y="1605280"/>
                </a:cubicBezTo>
                <a:cubicBezTo>
                  <a:pt x="926235" y="1681278"/>
                  <a:pt x="964521" y="1719084"/>
                  <a:pt x="1119653" y="1767840"/>
                </a:cubicBezTo>
                <a:cubicBezTo>
                  <a:pt x="1284905" y="1819776"/>
                  <a:pt x="1339503" y="1810240"/>
                  <a:pt x="1515893" y="1818640"/>
                </a:cubicBezTo>
                <a:cubicBezTo>
                  <a:pt x="1604463" y="1809317"/>
                  <a:pt x="1750223" y="1801886"/>
                  <a:pt x="1841013" y="1767840"/>
                </a:cubicBezTo>
                <a:cubicBezTo>
                  <a:pt x="2013469" y="1703169"/>
                  <a:pt x="1889208" y="1703337"/>
                  <a:pt x="2074693" y="1666240"/>
                </a:cubicBezTo>
                <a:cubicBezTo>
                  <a:pt x="2236295" y="1633920"/>
                  <a:pt x="2399813" y="1612053"/>
                  <a:pt x="2562373" y="1584960"/>
                </a:cubicBezTo>
                <a:cubicBezTo>
                  <a:pt x="2634291" y="1505851"/>
                  <a:pt x="2696716" y="1448353"/>
                  <a:pt x="2745253" y="1351280"/>
                </a:cubicBezTo>
                <a:cubicBezTo>
                  <a:pt x="2850253" y="1141281"/>
                  <a:pt x="2720432" y="1313777"/>
                  <a:pt x="2836693" y="1127760"/>
                </a:cubicBezTo>
                <a:cubicBezTo>
                  <a:pt x="2850712" y="1105330"/>
                  <a:pt x="2869445" y="1086137"/>
                  <a:pt x="2887493" y="1066800"/>
                </a:cubicBezTo>
                <a:cubicBezTo>
                  <a:pt x="2916904" y="1035288"/>
                  <a:pt x="2959656" y="1013914"/>
                  <a:pt x="2978933" y="975360"/>
                </a:cubicBezTo>
                <a:lnTo>
                  <a:pt x="2999253" y="934720"/>
                </a:lnTo>
                <a:cubicBezTo>
                  <a:pt x="3002640" y="900853"/>
                  <a:pt x="3012915" y="866975"/>
                  <a:pt x="3009413" y="833120"/>
                </a:cubicBezTo>
                <a:cubicBezTo>
                  <a:pt x="3002647" y="767712"/>
                  <a:pt x="2980747" y="704738"/>
                  <a:pt x="2968773" y="640080"/>
                </a:cubicBezTo>
                <a:cubicBezTo>
                  <a:pt x="2963801" y="613232"/>
                  <a:pt x="2963968" y="585574"/>
                  <a:pt x="2958613" y="558800"/>
                </a:cubicBezTo>
                <a:cubicBezTo>
                  <a:pt x="2949303" y="512250"/>
                  <a:pt x="2933423" y="466965"/>
                  <a:pt x="2907813" y="426720"/>
                </a:cubicBezTo>
                <a:cubicBezTo>
                  <a:pt x="2896171" y="408425"/>
                  <a:pt x="2886936" y="384845"/>
                  <a:pt x="2867173" y="375920"/>
                </a:cubicBezTo>
                <a:cubicBezTo>
                  <a:pt x="2651175" y="278373"/>
                  <a:pt x="2450316" y="257119"/>
                  <a:pt x="2216933" y="213360"/>
                </a:cubicBezTo>
                <a:cubicBezTo>
                  <a:pt x="2179717" y="206382"/>
                  <a:pt x="2141703" y="203003"/>
                  <a:pt x="2105173" y="193040"/>
                </a:cubicBezTo>
                <a:cubicBezTo>
                  <a:pt x="2067920" y="182880"/>
                  <a:pt x="2030977" y="171504"/>
                  <a:pt x="1993413" y="162560"/>
                </a:cubicBezTo>
                <a:cubicBezTo>
                  <a:pt x="1959815" y="154560"/>
                  <a:pt x="1925319" y="150617"/>
                  <a:pt x="1891813" y="142240"/>
                </a:cubicBezTo>
                <a:cubicBezTo>
                  <a:pt x="1662674" y="84955"/>
                  <a:pt x="2102827" y="173501"/>
                  <a:pt x="1708933" y="91440"/>
                </a:cubicBezTo>
                <a:cubicBezTo>
                  <a:pt x="1668598" y="83037"/>
                  <a:pt x="1627232" y="80058"/>
                  <a:pt x="1587013" y="71120"/>
                </a:cubicBezTo>
                <a:cubicBezTo>
                  <a:pt x="1566104" y="66474"/>
                  <a:pt x="1547181" y="54321"/>
                  <a:pt x="1526053" y="50800"/>
                </a:cubicBezTo>
                <a:cubicBezTo>
                  <a:pt x="1465552" y="40717"/>
                  <a:pt x="1404133" y="37253"/>
                  <a:pt x="1343173" y="30480"/>
                </a:cubicBezTo>
                <a:cubicBezTo>
                  <a:pt x="1312693" y="27093"/>
                  <a:pt x="1282341" y="22233"/>
                  <a:pt x="1251733" y="20320"/>
                </a:cubicBezTo>
                <a:cubicBezTo>
                  <a:pt x="1061922" y="8457"/>
                  <a:pt x="1143046" y="16894"/>
                  <a:pt x="1007893" y="0"/>
                </a:cubicBezTo>
                <a:lnTo>
                  <a:pt x="875813" y="10160"/>
                </a:lnTo>
                <a:cubicBezTo>
                  <a:pt x="801351" y="14415"/>
                  <a:pt x="726071" y="9390"/>
                  <a:pt x="652293" y="20320"/>
                </a:cubicBezTo>
                <a:cubicBezTo>
                  <a:pt x="632759" y="23214"/>
                  <a:pt x="620367" y="44993"/>
                  <a:pt x="601493" y="50800"/>
                </a:cubicBezTo>
                <a:cubicBezTo>
                  <a:pt x="557551" y="64321"/>
                  <a:pt x="483791" y="60960"/>
                  <a:pt x="438933" y="60960"/>
                </a:cubicBezTo>
              </a:path>
            </a:pathLst>
          </a:custGeom>
          <a:solidFill>
            <a:srgbClr val="7030A0">
              <a:alpha val="11000"/>
            </a:srgbClr>
          </a:solid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473E608-9A52-925F-3A65-971CC6A2F893}"/>
                  </a:ext>
                </a:extLst>
              </p:cNvPr>
              <p:cNvSpPr txBox="1"/>
              <p:nvPr/>
            </p:nvSpPr>
            <p:spPr>
              <a:xfrm>
                <a:off x="1826260" y="4355935"/>
                <a:ext cx="3292278"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Ω</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CP</m:t>
                      </m:r>
                      <m:r>
                        <a:rPr lang="en-US" sz="2400" b="0" i="0" smtClean="0">
                          <a:latin typeface="Cambria Math" panose="02040503050406030204" pitchFamily="18" charset="0"/>
                        </a:rPr>
                        <m:t>2(2, 16)</m:t>
                      </m:r>
                    </m:oMath>
                  </m:oMathPara>
                </a14:m>
                <a:endParaRPr lang="en-US" sz="2400" dirty="0">
                  <a:latin typeface="Inter Light" panose="02000403000000020004"/>
                </a:endParaRPr>
              </a:p>
            </p:txBody>
          </p:sp>
        </mc:Choice>
        <mc:Fallback xmlns="">
          <p:sp>
            <p:nvSpPr>
              <p:cNvPr id="9" name="TextBox 8">
                <a:extLst>
                  <a:ext uri="{FF2B5EF4-FFF2-40B4-BE49-F238E27FC236}">
                    <a16:creationId xmlns:a16="http://schemas.microsoft.com/office/drawing/2014/main" id="{C473E608-9A52-925F-3A65-971CC6A2F893}"/>
                  </a:ext>
                </a:extLst>
              </p:cNvPr>
              <p:cNvSpPr txBox="1">
                <a:spLocks noRot="1" noChangeAspect="1" noMove="1" noResize="1" noEditPoints="1" noAdjustHandles="1" noChangeArrowheads="1" noChangeShapeType="1" noTextEdit="1"/>
              </p:cNvSpPr>
              <p:nvPr/>
            </p:nvSpPr>
            <p:spPr>
              <a:xfrm>
                <a:off x="1826260" y="4355935"/>
                <a:ext cx="3292278" cy="461665"/>
              </a:xfrm>
              <a:prstGeom prst="rect">
                <a:avLst/>
              </a:prstGeom>
              <a:blipFill>
                <a:blip r:embed="rId5"/>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A818AF5-F0AD-B8C2-DA77-D3AAE91D93BD}"/>
                  </a:ext>
                </a:extLst>
              </p:cNvPr>
              <p:cNvSpPr txBox="1"/>
              <p:nvPr/>
            </p:nvSpPr>
            <p:spPr>
              <a:xfrm>
                <a:off x="6096000" y="4817600"/>
                <a:ext cx="261874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m:rPr>
                              <m:sty m:val="p"/>
                            </m:rPr>
                            <a:rPr lang="en-US" sz="2400" b="0" i="0" smtClean="0">
                              <a:solidFill>
                                <a:srgbClr val="7030A0"/>
                              </a:solidFill>
                              <a:latin typeface="Cambria Math" panose="02040503050406030204" pitchFamily="18" charset="0"/>
                            </a:rPr>
                            <m:t>A</m:t>
                          </m:r>
                        </m:e>
                        <m:sub>
                          <m:r>
                            <a:rPr lang="en-US" sz="2400" b="0" i="0" smtClean="0">
                              <a:solidFill>
                                <a:srgbClr val="7030A0"/>
                              </a:solidFill>
                              <a:latin typeface="Cambria Math" panose="02040503050406030204" pitchFamily="18" charset="0"/>
                            </a:rPr>
                            <m:t>6</m:t>
                          </m:r>
                          <m:r>
                            <m:rPr>
                              <m:sty m:val="p"/>
                            </m:rPr>
                            <a:rPr lang="en-US" sz="2400" b="0" i="0" smtClean="0">
                              <a:solidFill>
                                <a:srgbClr val="7030A0"/>
                              </a:solidFill>
                              <a:latin typeface="Cambria Math" panose="02040503050406030204" pitchFamily="18" charset="0"/>
                            </a:rPr>
                            <m:t>H</m:t>
                          </m:r>
                        </m:sub>
                      </m:sSub>
                      <m:r>
                        <a:rPr lang="en-US" sz="2400" b="0" i="0" smtClean="0">
                          <a:solidFill>
                            <a:srgbClr val="7030A0"/>
                          </a:solidFill>
                          <a:latin typeface="Cambria Math" panose="02040503050406030204" pitchFamily="18" charset="0"/>
                        </a:rPr>
                        <m:t>=</m:t>
                      </m:r>
                      <m:r>
                        <m:rPr>
                          <m:sty m:val="p"/>
                        </m:rPr>
                        <a:rPr lang="en-US" sz="2400" b="0" i="0" smtClean="0">
                          <a:solidFill>
                            <a:srgbClr val="7030A0"/>
                          </a:solidFill>
                          <a:latin typeface="Cambria Math" panose="02040503050406030204" pitchFamily="18" charset="0"/>
                        </a:rPr>
                        <m:t>CP</m:t>
                      </m:r>
                      <m:r>
                        <a:rPr lang="en-US" sz="2400" b="0" i="0" smtClean="0">
                          <a:solidFill>
                            <a:srgbClr val="7030A0"/>
                          </a:solidFill>
                          <a:latin typeface="Cambria Math" panose="02040503050406030204" pitchFamily="18" charset="0"/>
                        </a:rPr>
                        <m:t>3(16,6)</m:t>
                      </m:r>
                    </m:oMath>
                  </m:oMathPara>
                </a14:m>
                <a:endParaRPr lang="en-US" sz="2400" dirty="0">
                  <a:latin typeface="Inter Light" panose="02000403000000020004"/>
                </a:endParaRPr>
              </a:p>
            </p:txBody>
          </p:sp>
        </mc:Choice>
        <mc:Fallback xmlns="">
          <p:sp>
            <p:nvSpPr>
              <p:cNvPr id="10" name="TextBox 9">
                <a:extLst>
                  <a:ext uri="{FF2B5EF4-FFF2-40B4-BE49-F238E27FC236}">
                    <a16:creationId xmlns:a16="http://schemas.microsoft.com/office/drawing/2014/main" id="{8A818AF5-F0AD-B8C2-DA77-D3AAE91D93BD}"/>
                  </a:ext>
                </a:extLst>
              </p:cNvPr>
              <p:cNvSpPr txBox="1">
                <a:spLocks noRot="1" noChangeAspect="1" noMove="1" noResize="1" noEditPoints="1" noAdjustHandles="1" noChangeArrowheads="1" noChangeShapeType="1" noTextEdit="1"/>
              </p:cNvSpPr>
              <p:nvPr/>
            </p:nvSpPr>
            <p:spPr>
              <a:xfrm>
                <a:off x="6096000" y="4817600"/>
                <a:ext cx="2618740" cy="461665"/>
              </a:xfrm>
              <a:prstGeom prst="rect">
                <a:avLst/>
              </a:prstGeom>
              <a:blipFill>
                <a:blip r:embed="rId6"/>
                <a:stretch>
                  <a:fillRect b="-1710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3E40C2A-32A1-FA49-9742-72A49D03EBBB}"/>
              </a:ext>
            </a:extLst>
          </p:cNvPr>
          <p:cNvSpPr txBox="1"/>
          <p:nvPr/>
        </p:nvSpPr>
        <p:spPr>
          <a:xfrm>
            <a:off x="93657" y="5909101"/>
            <a:ext cx="2554014" cy="830997"/>
          </a:xfrm>
          <a:prstGeom prst="rect">
            <a:avLst/>
          </a:prstGeom>
          <a:noFill/>
        </p:spPr>
        <p:txBody>
          <a:bodyPr wrap="square" rtlCol="0">
            <a:spAutoFit/>
          </a:bodyPr>
          <a:lstStyle/>
          <a:p>
            <a:pPr algn="l"/>
            <a:r>
              <a:rPr lang="en-US" sz="2400" dirty="0">
                <a:latin typeface="Inter Light" panose="02000403000000020004"/>
              </a:rPr>
              <a:t>All possible flips of 16 coins</a:t>
            </a:r>
          </a:p>
        </p:txBody>
      </p:sp>
      <p:sp>
        <p:nvSpPr>
          <p:cNvPr id="6" name="TextBox 5">
            <a:extLst>
              <a:ext uri="{FF2B5EF4-FFF2-40B4-BE49-F238E27FC236}">
                <a16:creationId xmlns:a16="http://schemas.microsoft.com/office/drawing/2014/main" id="{52FF00C9-B373-ED8E-E5EF-738F6A86F9EB}"/>
              </a:ext>
            </a:extLst>
          </p:cNvPr>
          <p:cNvSpPr txBox="1"/>
          <p:nvPr/>
        </p:nvSpPr>
        <p:spPr>
          <a:xfrm>
            <a:off x="9238593" y="3352766"/>
            <a:ext cx="2554014" cy="830997"/>
          </a:xfrm>
          <a:prstGeom prst="rect">
            <a:avLst/>
          </a:prstGeom>
          <a:noFill/>
        </p:spPr>
        <p:txBody>
          <a:bodyPr wrap="square" rtlCol="0">
            <a:spAutoFit/>
          </a:bodyPr>
          <a:lstStyle/>
          <a:p>
            <a:pPr algn="l"/>
            <a:r>
              <a:rPr lang="en-US" sz="2400" dirty="0">
                <a:solidFill>
                  <a:srgbClr val="7030A0"/>
                </a:solidFill>
                <a:latin typeface="Inter Light" panose="02000403000000020004"/>
              </a:rPr>
              <a:t>All flips having 6 heads out of 16</a:t>
            </a:r>
          </a:p>
        </p:txBody>
      </p:sp>
      <p:cxnSp>
        <p:nvCxnSpPr>
          <p:cNvPr id="12" name="Straight Arrow Connector 11">
            <a:extLst>
              <a:ext uri="{FF2B5EF4-FFF2-40B4-BE49-F238E27FC236}">
                <a16:creationId xmlns:a16="http://schemas.microsoft.com/office/drawing/2014/main" id="{FA27F77D-70D1-58AE-4221-84568B9EBC70}"/>
              </a:ext>
            </a:extLst>
          </p:cNvPr>
          <p:cNvCxnSpPr/>
          <p:nvPr/>
        </p:nvCxnSpPr>
        <p:spPr>
          <a:xfrm flipV="1">
            <a:off x="2512701" y="5529747"/>
            <a:ext cx="599090" cy="909320"/>
          </a:xfrm>
          <a:prstGeom prst="straightConnector1">
            <a:avLst/>
          </a:prstGeom>
          <a:ln w="31750">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CF68CAA1-ACD7-F66B-23DF-AF93BD2EDACE}"/>
              </a:ext>
            </a:extLst>
          </p:cNvPr>
          <p:cNvCxnSpPr>
            <a:cxnSpLocks/>
          </p:cNvCxnSpPr>
          <p:nvPr/>
        </p:nvCxnSpPr>
        <p:spPr>
          <a:xfrm flipH="1">
            <a:off x="8187070" y="3981464"/>
            <a:ext cx="1032157" cy="844536"/>
          </a:xfrm>
          <a:prstGeom prst="straightConnector1">
            <a:avLst/>
          </a:prstGeom>
          <a:ln w="31750">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5127AB-000D-8DF6-5268-5ACDBBB43B54}"/>
                  </a:ext>
                </a:extLst>
              </p:cNvPr>
              <p:cNvSpPr txBox="1"/>
              <p:nvPr/>
            </p:nvSpPr>
            <p:spPr>
              <a:xfrm>
                <a:off x="1965522" y="4753164"/>
                <a:ext cx="3292278"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Ω</m:t>
                          </m:r>
                        </m:e>
                      </m:d>
                      <m:r>
                        <a:rPr lang="en-US" sz="2400" b="0" i="0"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0" smtClean="0">
                              <a:latin typeface="Cambria Math" panose="02040503050406030204" pitchFamily="18" charset="0"/>
                            </a:rPr>
                            <m:t>2</m:t>
                          </m:r>
                        </m:e>
                        <m:sup>
                          <m:r>
                            <a:rPr lang="en-US" sz="2400" b="0" i="0" smtClean="0">
                              <a:latin typeface="Cambria Math" panose="02040503050406030204" pitchFamily="18" charset="0"/>
                            </a:rPr>
                            <m:t>16</m:t>
                          </m:r>
                        </m:sup>
                      </m:sSup>
                    </m:oMath>
                  </m:oMathPara>
                </a14:m>
                <a:endParaRPr lang="en-US" sz="2400" dirty="0">
                  <a:latin typeface="Inter Light" panose="02000403000000020004"/>
                </a:endParaRPr>
              </a:p>
            </p:txBody>
          </p:sp>
        </mc:Choice>
        <mc:Fallback xmlns="">
          <p:sp>
            <p:nvSpPr>
              <p:cNvPr id="11" name="TextBox 10">
                <a:extLst>
                  <a:ext uri="{FF2B5EF4-FFF2-40B4-BE49-F238E27FC236}">
                    <a16:creationId xmlns:a16="http://schemas.microsoft.com/office/drawing/2014/main" id="{FC5127AB-000D-8DF6-5268-5ACDBBB43B54}"/>
                  </a:ext>
                </a:extLst>
              </p:cNvPr>
              <p:cNvSpPr txBox="1">
                <a:spLocks noRot="1" noChangeAspect="1" noMove="1" noResize="1" noEditPoints="1" noAdjustHandles="1" noChangeArrowheads="1" noChangeShapeType="1" noTextEdit="1"/>
              </p:cNvSpPr>
              <p:nvPr/>
            </p:nvSpPr>
            <p:spPr>
              <a:xfrm>
                <a:off x="1965522" y="4753164"/>
                <a:ext cx="3292278"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F5C7F0-7EC8-D418-132B-1916F74E3101}"/>
                  </a:ext>
                </a:extLst>
              </p:cNvPr>
              <p:cNvSpPr txBox="1"/>
              <p:nvPr/>
            </p:nvSpPr>
            <p:spPr>
              <a:xfrm>
                <a:off x="6065059" y="5214829"/>
                <a:ext cx="231394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sz="2400" b="0" i="1" smtClean="0">
                              <a:solidFill>
                                <a:srgbClr val="7030A0"/>
                              </a:solidFill>
                              <a:latin typeface="Cambria Math" panose="02040503050406030204" pitchFamily="18" charset="0"/>
                            </a:rPr>
                          </m:ctrlPr>
                        </m:dPr>
                        <m:e>
                          <m:sSub>
                            <m:sSubPr>
                              <m:ctrlPr>
                                <a:rPr lang="en-US" sz="2400" b="0" i="1" smtClean="0">
                                  <a:solidFill>
                                    <a:srgbClr val="7030A0"/>
                                  </a:solidFill>
                                  <a:latin typeface="Cambria Math" panose="02040503050406030204" pitchFamily="18" charset="0"/>
                                </a:rPr>
                              </m:ctrlPr>
                            </m:sSubPr>
                            <m:e>
                              <m:r>
                                <m:rPr>
                                  <m:sty m:val="p"/>
                                </m:rPr>
                                <a:rPr lang="en-US" sz="2400" b="0" i="0" smtClean="0">
                                  <a:solidFill>
                                    <a:srgbClr val="7030A0"/>
                                  </a:solidFill>
                                  <a:latin typeface="Cambria Math" panose="02040503050406030204" pitchFamily="18" charset="0"/>
                                </a:rPr>
                                <m:t>A</m:t>
                              </m:r>
                            </m:e>
                            <m:sub>
                              <m:r>
                                <a:rPr lang="en-US" sz="2400" b="0" i="0" smtClean="0">
                                  <a:solidFill>
                                    <a:srgbClr val="7030A0"/>
                                  </a:solidFill>
                                  <a:latin typeface="Cambria Math" panose="02040503050406030204" pitchFamily="18" charset="0"/>
                                </a:rPr>
                                <m:t>6</m:t>
                              </m:r>
                              <m:r>
                                <m:rPr>
                                  <m:sty m:val="p"/>
                                </m:rPr>
                                <a:rPr lang="en-US" sz="2400" b="0" i="0" smtClean="0">
                                  <a:solidFill>
                                    <a:srgbClr val="7030A0"/>
                                  </a:solidFill>
                                  <a:latin typeface="Cambria Math" panose="02040503050406030204" pitchFamily="18" charset="0"/>
                                </a:rPr>
                                <m:t>H</m:t>
                              </m:r>
                            </m:sub>
                          </m:sSub>
                        </m:e>
                      </m:d>
                      <m:r>
                        <a:rPr lang="en-US" sz="2400" b="0" i="0" smtClean="0">
                          <a:solidFill>
                            <a:srgbClr val="7030A0"/>
                          </a:solidFill>
                          <a:latin typeface="Cambria Math" panose="02040503050406030204" pitchFamily="18" charset="0"/>
                        </a:rPr>
                        <m:t>=8008</m:t>
                      </m:r>
                    </m:oMath>
                  </m:oMathPara>
                </a14:m>
                <a:endParaRPr lang="en-US" sz="2400" dirty="0">
                  <a:latin typeface="Inter Light" panose="02000403000000020004"/>
                </a:endParaRPr>
              </a:p>
            </p:txBody>
          </p:sp>
        </mc:Choice>
        <mc:Fallback xmlns="">
          <p:sp>
            <p:nvSpPr>
              <p:cNvPr id="13" name="TextBox 12">
                <a:extLst>
                  <a:ext uri="{FF2B5EF4-FFF2-40B4-BE49-F238E27FC236}">
                    <a16:creationId xmlns:a16="http://schemas.microsoft.com/office/drawing/2014/main" id="{BAF5C7F0-7EC8-D418-132B-1916F74E3101}"/>
                  </a:ext>
                </a:extLst>
              </p:cNvPr>
              <p:cNvSpPr txBox="1">
                <a:spLocks noRot="1" noChangeAspect="1" noMove="1" noResize="1" noEditPoints="1" noAdjustHandles="1" noChangeArrowheads="1" noChangeShapeType="1" noTextEdit="1"/>
              </p:cNvSpPr>
              <p:nvPr/>
            </p:nvSpPr>
            <p:spPr>
              <a:xfrm>
                <a:off x="6065059" y="5214829"/>
                <a:ext cx="2313940" cy="461665"/>
              </a:xfrm>
              <a:prstGeom prst="rect">
                <a:avLst/>
              </a:prstGeom>
              <a:blipFill>
                <a:blip r:embed="rId8"/>
                <a:stretch>
                  <a:fillRect b="-2632"/>
                </a:stretch>
              </a:blipFill>
            </p:spPr>
            <p:txBody>
              <a:bodyPr/>
              <a:lstStyle/>
              <a:p>
                <a:r>
                  <a:rPr lang="en-US">
                    <a:noFill/>
                  </a:rPr>
                  <a:t> </a:t>
                </a:r>
              </a:p>
            </p:txBody>
          </p:sp>
        </mc:Fallback>
      </mc:AlternateContent>
    </p:spTree>
    <p:extLst>
      <p:ext uri="{BB962C8B-B14F-4D97-AF65-F5344CB8AC3E}">
        <p14:creationId xmlns:p14="http://schemas.microsoft.com/office/powerpoint/2010/main" val="26942563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05E08-DB1B-39DC-1F6A-E645E13C82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CEDD20-5CB9-2371-E10A-30C0A5135AE9}"/>
              </a:ext>
            </a:extLst>
          </p:cNvPr>
          <p:cNvSpPr>
            <a:spLocks noGrp="1"/>
          </p:cNvSpPr>
          <p:nvPr>
            <p:ph type="title"/>
          </p:nvPr>
        </p:nvSpPr>
        <p:spPr/>
        <p:txBody>
          <a:bodyPr/>
          <a:lstStyle/>
          <a:p>
            <a:r>
              <a:rPr lang="en-US" dirty="0"/>
              <a:t>Sixteen Biased Coins: A More Complicated Event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A25514-B916-07A4-71CA-0DEC6B6E98EE}"/>
                  </a:ext>
                </a:extLst>
              </p:cNvPr>
              <p:cNvSpPr>
                <a:spLocks noGrp="1"/>
              </p:cNvSpPr>
              <p:nvPr>
                <p:ph idx="1"/>
              </p:nvPr>
            </p:nvSpPr>
            <p:spPr/>
            <p:txBody>
              <a:bodyPr/>
              <a:lstStyle/>
              <a:p>
                <a:pPr marL="0" indent="0">
                  <a:buNone/>
                </a:pPr>
                <a:r>
                  <a:rPr lang="en-US" dirty="0"/>
                  <a:t>Suppose we have a coin where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oMath>
                </a14:m>
                <a:r>
                  <a:rPr lang="en-US" dirty="0"/>
                  <a:t> and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𝑇</m:t>
                        </m:r>
                      </m:e>
                    </m:d>
                    <m:r>
                      <a:rPr lang="en-US" i="1">
                        <a:latin typeface="Cambria Math" panose="02040503050406030204" pitchFamily="18" charset="0"/>
                      </a:rPr>
                      <m:t>=2/3</m:t>
                    </m:r>
                  </m:oMath>
                </a14:m>
                <a:r>
                  <a:rPr lang="en-US" dirty="0"/>
                  <a:t>.</a:t>
                </a:r>
              </a:p>
              <a:p>
                <a:pPr marL="0" indent="0">
                  <a:buNone/>
                </a:pPr>
                <a:endParaRPr lang="en-US" dirty="0"/>
              </a:p>
              <a:p>
                <a:pPr marL="101600" indent="0">
                  <a:buNone/>
                </a:pPr>
                <a:r>
                  <a:rPr lang="en-US" dirty="0"/>
                  <a:t>Suppose that our experiment consists of 16 consecutive flips.</a:t>
                </a:r>
              </a:p>
              <a:p>
                <a:r>
                  <a:rPr lang="en-US" dirty="0"/>
                  <a:t>What is the chance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&lt;4</m:t>
                        </m:r>
                        <m:r>
                          <a:rPr lang="en-US" b="0" i="1" smtClean="0">
                            <a:latin typeface="Cambria Math" panose="02040503050406030204" pitchFamily="18" charset="0"/>
                          </a:rPr>
                          <m:t>𝐻</m:t>
                        </m:r>
                      </m:sub>
                    </m:sSub>
                    <m:r>
                      <a:rPr lang="en-US" b="0" i="1" smtClean="0">
                        <a:latin typeface="Cambria Math" panose="02040503050406030204" pitchFamily="18" charset="0"/>
                      </a:rPr>
                      <m:t>)</m:t>
                    </m:r>
                  </m:oMath>
                </a14:m>
                <a:r>
                  <a:rPr lang="en-US" dirty="0"/>
                  <a:t> that we have fewer than 4 heads.</a:t>
                </a:r>
              </a:p>
              <a:p>
                <a:endParaRPr lang="en-US" dirty="0"/>
              </a:p>
              <a:p>
                <a:pPr marL="0" indent="0">
                  <a:buNone/>
                </a:pPr>
                <a:r>
                  <a:rPr lang="en-US" dirty="0"/>
                  <a:t>Chance of any single specific outcome with 0 heads: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𝑧</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e>
                        </m:d>
                      </m:e>
                      <m:sup>
                        <m:r>
                          <a:rPr lang="en-US" b="0" i="1" smtClean="0">
                            <a:latin typeface="Cambria Math" panose="02040503050406030204" pitchFamily="18" charset="0"/>
                          </a:rPr>
                          <m:t>0</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2</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1</m:t>
                        </m:r>
                        <m:r>
                          <a:rPr lang="en-US" b="0" i="1" smtClean="0">
                            <a:latin typeface="Cambria Math" panose="02040503050406030204" pitchFamily="18" charset="0"/>
                          </a:rPr>
                          <m:t>6</m:t>
                        </m:r>
                      </m:sup>
                    </m:sSup>
                  </m:oMath>
                </a14:m>
                <a:endParaRPr lang="en-US" dirty="0"/>
              </a:p>
              <a:p>
                <a:r>
                  <a:rPr lang="en-US" dirty="0"/>
                  <a:t>And there’s only one of these.</a:t>
                </a:r>
              </a:p>
              <a:p>
                <a:endParaRPr lang="en-US" dirty="0"/>
              </a:p>
              <a:p>
                <a:pPr marL="0" indent="0">
                  <a:buNone/>
                </a:pPr>
                <a:r>
                  <a:rPr lang="en-US" dirty="0"/>
                  <a:t>Chance of any single specific outcome with 1 head: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𝑧</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e>
                        </m:d>
                      </m:e>
                      <m:sup>
                        <m:r>
                          <a:rPr lang="en-US" b="0" i="1" smtClean="0">
                            <a:latin typeface="Cambria Math" panose="02040503050406030204" pitchFamily="18" charset="0"/>
                          </a:rPr>
                          <m:t>1</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2</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1</m:t>
                        </m:r>
                        <m:r>
                          <a:rPr lang="en-US" b="0" i="1" smtClean="0">
                            <a:latin typeface="Cambria Math" panose="02040503050406030204" pitchFamily="18" charset="0"/>
                          </a:rPr>
                          <m:t>5</m:t>
                        </m:r>
                      </m:sup>
                    </m:sSup>
                  </m:oMath>
                </a14:m>
                <a:endParaRPr lang="en-US" dirty="0"/>
              </a:p>
              <a:p>
                <a:r>
                  <a:rPr lang="en-US" dirty="0"/>
                  <a:t>And there are 16 of these.</a:t>
                </a:r>
              </a:p>
              <a:p>
                <a:endParaRPr lang="en-US" sz="1600" dirty="0"/>
              </a:p>
              <a:p>
                <a:pPr marL="0" indent="0">
                  <a:buNone/>
                </a:pPr>
                <a:r>
                  <a:rPr lang="en-US" dirty="0"/>
                  <a: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62A25514-B916-07A4-71CA-0DEC6B6E98EE}"/>
                  </a:ext>
                </a:extLst>
              </p:cNvPr>
              <p:cNvSpPr>
                <a:spLocks noGrp="1" noRot="1" noChangeAspect="1" noMove="1" noResize="1" noEditPoints="1" noAdjustHandles="1" noChangeArrowheads="1" noChangeShapeType="1" noTextEdit="1"/>
              </p:cNvSpPr>
              <p:nvPr>
                <p:ph idx="1"/>
              </p:nvPr>
            </p:nvSpPr>
            <p:spPr>
              <a:blipFill>
                <a:blip r:embed="rId2"/>
                <a:stretch>
                  <a:fillRect l="-849" t="-541" b="-11797"/>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9D2DB7BC-9254-4AAA-ACDC-687F610B9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3017" y="1313147"/>
            <a:ext cx="2693670" cy="138993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86467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81917-859E-2218-292F-9FF0743D00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BF211F-F45A-00F0-1405-55F5E59B0EB3}"/>
              </a:ext>
            </a:extLst>
          </p:cNvPr>
          <p:cNvSpPr>
            <a:spLocks noGrp="1"/>
          </p:cNvSpPr>
          <p:nvPr>
            <p:ph type="title"/>
          </p:nvPr>
        </p:nvSpPr>
        <p:spPr/>
        <p:txBody>
          <a:bodyPr/>
          <a:lstStyle/>
          <a:p>
            <a:r>
              <a:rPr lang="en-US" dirty="0"/>
              <a:t>Sixteen Biased Coins: A More Complicated Event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001813-5474-88E0-E70D-4C8739881CEF}"/>
                  </a:ext>
                </a:extLst>
              </p:cNvPr>
              <p:cNvSpPr>
                <a:spLocks noGrp="1"/>
              </p:cNvSpPr>
              <p:nvPr>
                <p:ph idx="1"/>
              </p:nvPr>
            </p:nvSpPr>
            <p:spPr/>
            <p:txBody>
              <a:bodyPr/>
              <a:lstStyle/>
              <a:p>
                <a:pPr marL="0" indent="0">
                  <a:buNone/>
                </a:pPr>
                <a:r>
                  <a:rPr lang="en-US" dirty="0"/>
                  <a:t>Suppose we have a coin where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oMath>
                </a14:m>
                <a:r>
                  <a:rPr lang="en-US" dirty="0"/>
                  <a:t> and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𝑇</m:t>
                        </m:r>
                      </m:e>
                    </m:d>
                    <m:r>
                      <a:rPr lang="en-US" i="1">
                        <a:latin typeface="Cambria Math" panose="02040503050406030204" pitchFamily="18" charset="0"/>
                      </a:rPr>
                      <m:t>=2/3</m:t>
                    </m:r>
                  </m:oMath>
                </a14:m>
                <a:r>
                  <a:rPr lang="en-US" dirty="0"/>
                  <a:t>.</a:t>
                </a:r>
              </a:p>
              <a:p>
                <a:pPr marL="0" indent="0">
                  <a:buNone/>
                </a:pPr>
                <a:endParaRPr lang="en-US" dirty="0"/>
              </a:p>
              <a:p>
                <a:pPr marL="101600" indent="0">
                  <a:buNone/>
                </a:pPr>
                <a:r>
                  <a:rPr lang="en-US" dirty="0"/>
                  <a:t>Suppose that our experiment consists of 16 consecutive flips.</a:t>
                </a:r>
              </a:p>
              <a:p>
                <a:r>
                  <a:rPr lang="en-US" dirty="0"/>
                  <a:t>What is the chance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&lt;</m:t>
                        </m:r>
                        <m:r>
                          <a:rPr lang="en-US" i="1">
                            <a:latin typeface="Cambria Math" panose="02040503050406030204" pitchFamily="18" charset="0"/>
                          </a:rPr>
                          <m:t>4</m:t>
                        </m:r>
                        <m:r>
                          <a:rPr lang="en-US" i="1">
                            <a:latin typeface="Cambria Math" panose="02040503050406030204" pitchFamily="18" charset="0"/>
                          </a:rPr>
                          <m:t>𝐻</m:t>
                        </m:r>
                      </m:sub>
                    </m:sSub>
                    <m:r>
                      <a:rPr lang="en-US" b="0" i="1" smtClean="0">
                        <a:latin typeface="Cambria Math" panose="02040503050406030204" pitchFamily="18" charset="0"/>
                      </a:rPr>
                      <m:t>)</m:t>
                    </m:r>
                  </m:oMath>
                </a14:m>
                <a:r>
                  <a:rPr lang="en-US" dirty="0"/>
                  <a:t> that we have fewer than 4 heads.</a:t>
                </a:r>
              </a:p>
            </p:txBody>
          </p:sp>
        </mc:Choice>
        <mc:Fallback xmlns="">
          <p:sp>
            <p:nvSpPr>
              <p:cNvPr id="3" name="Content Placeholder 2">
                <a:extLst>
                  <a:ext uri="{FF2B5EF4-FFF2-40B4-BE49-F238E27FC236}">
                    <a16:creationId xmlns:a16="http://schemas.microsoft.com/office/drawing/2014/main" id="{5A001813-5474-88E0-E70D-4C8739881CEF}"/>
                  </a:ext>
                </a:extLst>
              </p:cNvPr>
              <p:cNvSpPr>
                <a:spLocks noGrp="1" noRot="1" noChangeAspect="1" noMove="1" noResize="1" noEditPoints="1" noAdjustHandles="1" noChangeArrowheads="1" noChangeShapeType="1" noTextEdit="1"/>
              </p:cNvSpPr>
              <p:nvPr>
                <p:ph idx="1"/>
              </p:nvPr>
            </p:nvSpPr>
            <p:spPr>
              <a:blipFill>
                <a:blip r:embed="rId2"/>
                <a:stretch>
                  <a:fillRect l="-849" t="-541"/>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DAC4697F-0F36-D0C8-F566-694E11B6C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3017" y="1313147"/>
            <a:ext cx="2693670" cy="1389933"/>
          </a:xfrm>
          <a:prstGeom prst="rect">
            <a:avLst/>
          </a:prstGeom>
        </p:spPr>
        <p:style>
          <a:lnRef idx="2">
            <a:schemeClr val="dk1"/>
          </a:lnRef>
          <a:fillRef idx="1">
            <a:schemeClr val="lt1"/>
          </a:fillRef>
          <a:effectRef idx="0">
            <a:schemeClr val="dk1"/>
          </a:effectRef>
          <a:fontRef idx="minor">
            <a:schemeClr val="dk1"/>
          </a:fontRef>
        </p:style>
      </p:pic>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6AFE9C45-6BDB-C66D-DFA9-ACFCF0173841}"/>
                  </a:ext>
                </a:extLst>
              </p:cNvPr>
              <p:cNvGraphicFramePr>
                <a:graphicFrameLocks noGrp="1"/>
              </p:cNvGraphicFramePr>
              <p:nvPr>
                <p:extLst>
                  <p:ext uri="{D42A27DB-BD31-4B8C-83A1-F6EECF244321}">
                    <p14:modId xmlns:p14="http://schemas.microsoft.com/office/powerpoint/2010/main" val="2209642258"/>
                  </p:ext>
                </p:extLst>
              </p:nvPr>
            </p:nvGraphicFramePr>
            <p:xfrm>
              <a:off x="1647903" y="2807223"/>
              <a:ext cx="9212220" cy="3260765"/>
            </p:xfrm>
            <a:graphic>
              <a:graphicData uri="http://schemas.openxmlformats.org/drawingml/2006/table">
                <a:tbl>
                  <a:tblPr firstRow="1" bandRow="1">
                    <a:tableStyleId>{BC89EF96-8CEA-46FF-86C4-4CE0E7609802}</a:tableStyleId>
                  </a:tblPr>
                  <a:tblGrid>
                    <a:gridCol w="969173">
                      <a:extLst>
                        <a:ext uri="{9D8B030D-6E8A-4147-A177-3AD203B41FA5}">
                          <a16:colId xmlns:a16="http://schemas.microsoft.com/office/drawing/2014/main" val="3659848646"/>
                        </a:ext>
                      </a:extLst>
                    </a:gridCol>
                    <a:gridCol w="3738282">
                      <a:extLst>
                        <a:ext uri="{9D8B030D-6E8A-4147-A177-3AD203B41FA5}">
                          <a16:colId xmlns:a16="http://schemas.microsoft.com/office/drawing/2014/main" val="2120628576"/>
                        </a:ext>
                      </a:extLst>
                    </a:gridCol>
                    <a:gridCol w="4504765">
                      <a:extLst>
                        <a:ext uri="{9D8B030D-6E8A-4147-A177-3AD203B41FA5}">
                          <a16:colId xmlns:a16="http://schemas.microsoft.com/office/drawing/2014/main" val="2120414740"/>
                        </a:ext>
                      </a:extLst>
                    </a:gridCol>
                  </a:tblGrid>
                  <a:tr h="649217">
                    <a:tc>
                      <a:txBody>
                        <a:bodyPr/>
                        <a:lstStyle/>
                        <a:p>
                          <a:r>
                            <a:rPr lang="en-US" dirty="0"/>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Chance of any specific way to get </a:t>
                          </a:r>
                          <a:r>
                            <a:rPr lang="en-US" dirty="0" err="1"/>
                            <a:t>i</a:t>
                          </a:r>
                          <a:r>
                            <a:rPr lang="en-US" dirty="0"/>
                            <a:t> heads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Number of ways to get </a:t>
                          </a:r>
                          <a:r>
                            <a:rPr lang="en-US" dirty="0" err="1"/>
                            <a:t>i</a:t>
                          </a:r>
                          <a:r>
                            <a:rPr lang="en-US" dirty="0"/>
                            <a:t> heads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0488751"/>
                      </a:ext>
                    </a:extLst>
                  </a:tr>
                  <a:tr h="651108">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a:latin typeface="Cambria Math" panose="02040503050406030204" pitchFamily="18" charset="0"/>
                                          </a:rPr>
                                          <m:t>1</m:t>
                                        </m:r>
                                        <m:r>
                                          <m:rPr>
                                            <m:lit/>
                                          </m:rPr>
                                          <a:rPr lang="en-US" sz="2400">
                                            <a:latin typeface="Cambria Math" panose="02040503050406030204" pitchFamily="18" charset="0"/>
                                          </a:rPr>
                                          <m:t>/</m:t>
                                        </m:r>
                                        <m:r>
                                          <a:rPr lang="en-US" sz="2400">
                                            <a:latin typeface="Cambria Math" panose="02040503050406030204" pitchFamily="18" charset="0"/>
                                          </a:rPr>
                                          <m:t>3</m:t>
                                        </m:r>
                                      </m:e>
                                    </m:d>
                                  </m:e>
                                  <m:sup>
                                    <m:r>
                                      <a:rPr lang="en-US" sz="2400" b="0" smtClean="0">
                                        <a:latin typeface="Cambria Math" panose="02040503050406030204" pitchFamily="18" charset="0"/>
                                      </a:rPr>
                                      <m:t>0</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a:latin typeface="Cambria Math" panose="02040503050406030204" pitchFamily="18" charset="0"/>
                                          </a:rPr>
                                          <m:t>2</m:t>
                                        </m:r>
                                        <m:r>
                                          <m:rPr>
                                            <m:lit/>
                                          </m:rPr>
                                          <a:rPr lang="en-US" sz="2400">
                                            <a:latin typeface="Cambria Math" panose="02040503050406030204" pitchFamily="18" charset="0"/>
                                          </a:rPr>
                                          <m:t>/</m:t>
                                        </m:r>
                                        <m:r>
                                          <a:rPr lang="en-US" sz="2400">
                                            <a:latin typeface="Cambria Math" panose="02040503050406030204" pitchFamily="18" charset="0"/>
                                          </a:rPr>
                                          <m:t>3</m:t>
                                        </m:r>
                                      </m:e>
                                    </m:d>
                                  </m:e>
                                  <m:sup>
                                    <m:r>
                                      <a:rPr lang="en-US" sz="2400">
                                        <a:latin typeface="Cambria Math" panose="02040503050406030204" pitchFamily="18" charset="0"/>
                                      </a:rPr>
                                      <m:t>1</m:t>
                                    </m:r>
                                    <m:r>
                                      <a:rPr lang="en-US" sz="2400" b="0" smtClean="0">
                                        <a:latin typeface="Cambria Math" panose="02040503050406030204" pitchFamily="18" charset="0"/>
                                      </a:rPr>
                                      <m:t>6</m:t>
                                    </m:r>
                                  </m:sup>
                                </m:sSup>
                              </m:oMath>
                            </m:oMathPara>
                          </a14:m>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den>
                                    </m:f>
                                  </m:e>
                                </m:d>
                                <m:r>
                                  <a:rPr lang="en-US" b="0" i="1" smtClean="0">
                                    <a:latin typeface="Cambria Math" panose="02040503050406030204" pitchFamily="18" charset="0"/>
                                  </a:rPr>
                                  <m:t>=1</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6852037"/>
                      </a:ext>
                    </a:extLst>
                  </a:tr>
                  <a:tr h="658224">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a:latin typeface="Cambria Math" panose="02040503050406030204" pitchFamily="18" charset="0"/>
                                          </a:rPr>
                                          <m:t>1</m:t>
                                        </m:r>
                                        <m:r>
                                          <m:rPr>
                                            <m:lit/>
                                          </m:rPr>
                                          <a:rPr lang="en-US" sz="2400">
                                            <a:latin typeface="Cambria Math" panose="02040503050406030204" pitchFamily="18" charset="0"/>
                                          </a:rPr>
                                          <m:t>/</m:t>
                                        </m:r>
                                        <m:r>
                                          <a:rPr lang="en-US" sz="2400">
                                            <a:latin typeface="Cambria Math" panose="02040503050406030204" pitchFamily="18" charset="0"/>
                                          </a:rPr>
                                          <m:t>3</m:t>
                                        </m:r>
                                      </m:e>
                                    </m:d>
                                  </m:e>
                                  <m:sup>
                                    <m:r>
                                      <a:rPr lang="en-US" sz="2400" b="0" smtClean="0">
                                        <a:latin typeface="Cambria Math" panose="02040503050406030204" pitchFamily="18" charset="0"/>
                                      </a:rPr>
                                      <m:t>1</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a:latin typeface="Cambria Math" panose="02040503050406030204" pitchFamily="18" charset="0"/>
                                          </a:rPr>
                                          <m:t>2</m:t>
                                        </m:r>
                                        <m:r>
                                          <m:rPr>
                                            <m:lit/>
                                          </m:rPr>
                                          <a:rPr lang="en-US" sz="2400">
                                            <a:latin typeface="Cambria Math" panose="02040503050406030204" pitchFamily="18" charset="0"/>
                                          </a:rPr>
                                          <m:t>/</m:t>
                                        </m:r>
                                        <m:r>
                                          <a:rPr lang="en-US" sz="2400">
                                            <a:latin typeface="Cambria Math" panose="02040503050406030204" pitchFamily="18" charset="0"/>
                                          </a:rPr>
                                          <m:t>3</m:t>
                                        </m:r>
                                      </m:e>
                                    </m:d>
                                  </m:e>
                                  <m:sup>
                                    <m:r>
                                      <a:rPr lang="en-US" sz="2400">
                                        <a:latin typeface="Cambria Math" panose="02040503050406030204" pitchFamily="18" charset="0"/>
                                      </a:rPr>
                                      <m:t>1</m:t>
                                    </m:r>
                                    <m:r>
                                      <a:rPr lang="en-US" sz="2400" b="0" smtClean="0">
                                        <a:latin typeface="Cambria Math" panose="02040503050406030204" pitchFamily="18" charset="0"/>
                                      </a:rPr>
                                      <m:t>5</m:t>
                                    </m:r>
                                  </m:sup>
                                </m:sSup>
                              </m:oMath>
                            </m:oMathPara>
                          </a14:m>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1</m:t>
                                        </m:r>
                                      </m:den>
                                    </m:f>
                                  </m:e>
                                </m:d>
                                <m:r>
                                  <a:rPr lang="en-US" b="0" i="1" smtClean="0">
                                    <a:latin typeface="Cambria Math" panose="02040503050406030204" pitchFamily="18" charset="0"/>
                                  </a:rPr>
                                  <m:t>=16</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2546627"/>
                      </a:ext>
                    </a:extLst>
                  </a:tr>
                  <a:tr h="651108">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a:latin typeface="Cambria Math" panose="02040503050406030204" pitchFamily="18" charset="0"/>
                                          </a:rPr>
                                          <m:t>1</m:t>
                                        </m:r>
                                        <m:r>
                                          <m:rPr>
                                            <m:lit/>
                                          </m:rPr>
                                          <a:rPr lang="en-US" sz="2400">
                                            <a:latin typeface="Cambria Math" panose="02040503050406030204" pitchFamily="18" charset="0"/>
                                          </a:rPr>
                                          <m:t>/</m:t>
                                        </m:r>
                                        <m:r>
                                          <a:rPr lang="en-US" sz="2400">
                                            <a:latin typeface="Cambria Math" panose="02040503050406030204" pitchFamily="18" charset="0"/>
                                          </a:rPr>
                                          <m:t>3</m:t>
                                        </m:r>
                                      </m:e>
                                    </m:d>
                                  </m:e>
                                  <m:sup>
                                    <m:r>
                                      <a:rPr lang="en-US" sz="2400" b="0" smtClean="0">
                                        <a:latin typeface="Cambria Math" panose="02040503050406030204" pitchFamily="18" charset="0"/>
                                      </a:rPr>
                                      <m:t>2</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a:latin typeface="Cambria Math" panose="02040503050406030204" pitchFamily="18" charset="0"/>
                                          </a:rPr>
                                          <m:t>2</m:t>
                                        </m:r>
                                        <m:r>
                                          <m:rPr>
                                            <m:lit/>
                                          </m:rPr>
                                          <a:rPr lang="en-US" sz="2400">
                                            <a:latin typeface="Cambria Math" panose="02040503050406030204" pitchFamily="18" charset="0"/>
                                          </a:rPr>
                                          <m:t>/</m:t>
                                        </m:r>
                                        <m:r>
                                          <a:rPr lang="en-US" sz="2400">
                                            <a:latin typeface="Cambria Math" panose="02040503050406030204" pitchFamily="18" charset="0"/>
                                          </a:rPr>
                                          <m:t>3</m:t>
                                        </m:r>
                                      </m:e>
                                    </m:d>
                                  </m:e>
                                  <m:sup>
                                    <m:r>
                                      <a:rPr lang="en-US" sz="2400">
                                        <a:latin typeface="Cambria Math" panose="02040503050406030204" pitchFamily="18" charset="0"/>
                                      </a:rPr>
                                      <m:t>1</m:t>
                                    </m:r>
                                    <m:r>
                                      <a:rPr lang="en-US" sz="2400" b="0" smtClean="0">
                                        <a:latin typeface="Cambria Math" panose="02040503050406030204" pitchFamily="18" charset="0"/>
                                      </a:rPr>
                                      <m:t>4</m:t>
                                    </m:r>
                                  </m:sup>
                                </m:sSup>
                              </m:oMath>
                            </m:oMathPara>
                          </a14:m>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2</m:t>
                                        </m:r>
                                      </m:den>
                                    </m:f>
                                  </m:e>
                                </m:d>
                                <m:r>
                                  <a:rPr lang="en-US" b="0" i="1" smtClean="0">
                                    <a:latin typeface="Cambria Math" panose="02040503050406030204" pitchFamily="18" charset="0"/>
                                  </a:rPr>
                                  <m:t>=120</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7874096"/>
                      </a:ext>
                    </a:extLst>
                  </a:tr>
                  <a:tr h="651108">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a:latin typeface="Cambria Math" panose="02040503050406030204" pitchFamily="18" charset="0"/>
                                          </a:rPr>
                                          <m:t>1</m:t>
                                        </m:r>
                                        <m:r>
                                          <m:rPr>
                                            <m:lit/>
                                          </m:rPr>
                                          <a:rPr lang="en-US" sz="2400">
                                            <a:latin typeface="Cambria Math" panose="02040503050406030204" pitchFamily="18" charset="0"/>
                                          </a:rPr>
                                          <m:t>/</m:t>
                                        </m:r>
                                        <m:r>
                                          <a:rPr lang="en-US" sz="2400">
                                            <a:latin typeface="Cambria Math" panose="02040503050406030204" pitchFamily="18" charset="0"/>
                                          </a:rPr>
                                          <m:t>3</m:t>
                                        </m:r>
                                      </m:e>
                                    </m:d>
                                  </m:e>
                                  <m:sup>
                                    <m:r>
                                      <a:rPr lang="en-US" sz="2400" b="0" smtClean="0">
                                        <a:latin typeface="Cambria Math" panose="02040503050406030204" pitchFamily="18" charset="0"/>
                                      </a:rPr>
                                      <m:t>3</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a:latin typeface="Cambria Math" panose="02040503050406030204" pitchFamily="18" charset="0"/>
                                          </a:rPr>
                                          <m:t>2</m:t>
                                        </m:r>
                                        <m:r>
                                          <m:rPr>
                                            <m:lit/>
                                          </m:rPr>
                                          <a:rPr lang="en-US" sz="2400">
                                            <a:latin typeface="Cambria Math" panose="02040503050406030204" pitchFamily="18" charset="0"/>
                                          </a:rPr>
                                          <m:t>/</m:t>
                                        </m:r>
                                        <m:r>
                                          <a:rPr lang="en-US" sz="2400">
                                            <a:latin typeface="Cambria Math" panose="02040503050406030204" pitchFamily="18" charset="0"/>
                                          </a:rPr>
                                          <m:t>3</m:t>
                                        </m:r>
                                      </m:e>
                                    </m:d>
                                  </m:e>
                                  <m:sup>
                                    <m:r>
                                      <a:rPr lang="en-US" sz="2400">
                                        <a:latin typeface="Cambria Math" panose="02040503050406030204" pitchFamily="18" charset="0"/>
                                      </a:rPr>
                                      <m:t>1</m:t>
                                    </m:r>
                                    <m:r>
                                      <a:rPr lang="en-US" sz="2400" b="0" smtClean="0">
                                        <a:latin typeface="Cambria Math" panose="02040503050406030204" pitchFamily="18" charset="0"/>
                                      </a:rPr>
                                      <m:t>3</m:t>
                                    </m:r>
                                  </m:sup>
                                </m:sSup>
                              </m:oMath>
                            </m:oMathPara>
                          </a14:m>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3</m:t>
                                        </m:r>
                                      </m:den>
                                    </m:f>
                                  </m:e>
                                </m:d>
                                <m:r>
                                  <a:rPr lang="en-US" b="0" i="1" smtClean="0">
                                    <a:latin typeface="Cambria Math" panose="02040503050406030204" pitchFamily="18" charset="0"/>
                                  </a:rPr>
                                  <m:t>=560</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5345211"/>
                      </a:ext>
                    </a:extLst>
                  </a:tr>
                </a:tbl>
              </a:graphicData>
            </a:graphic>
          </p:graphicFrame>
        </mc:Choice>
        <mc:Fallback xmlns="">
          <p:graphicFrame>
            <p:nvGraphicFramePr>
              <p:cNvPr id="5" name="Table 4">
                <a:extLst>
                  <a:ext uri="{FF2B5EF4-FFF2-40B4-BE49-F238E27FC236}">
                    <a16:creationId xmlns:a16="http://schemas.microsoft.com/office/drawing/2014/main" id="{6AFE9C45-6BDB-C66D-DFA9-ACFCF0173841}"/>
                  </a:ext>
                </a:extLst>
              </p:cNvPr>
              <p:cNvGraphicFramePr>
                <a:graphicFrameLocks noGrp="1"/>
              </p:cNvGraphicFramePr>
              <p:nvPr>
                <p:extLst>
                  <p:ext uri="{D42A27DB-BD31-4B8C-83A1-F6EECF244321}">
                    <p14:modId xmlns:p14="http://schemas.microsoft.com/office/powerpoint/2010/main" val="2209642258"/>
                  </p:ext>
                </p:extLst>
              </p:nvPr>
            </p:nvGraphicFramePr>
            <p:xfrm>
              <a:off x="1647903" y="2807223"/>
              <a:ext cx="9212220" cy="3480301"/>
            </p:xfrm>
            <a:graphic>
              <a:graphicData uri="http://schemas.openxmlformats.org/drawingml/2006/table">
                <a:tbl>
                  <a:tblPr firstRow="1" bandRow="1">
                    <a:tableStyleId>{BC89EF96-8CEA-46FF-86C4-4CE0E7609802}</a:tableStyleId>
                  </a:tblPr>
                  <a:tblGrid>
                    <a:gridCol w="969173">
                      <a:extLst>
                        <a:ext uri="{9D8B030D-6E8A-4147-A177-3AD203B41FA5}">
                          <a16:colId xmlns:a16="http://schemas.microsoft.com/office/drawing/2014/main" val="3659848646"/>
                        </a:ext>
                      </a:extLst>
                    </a:gridCol>
                    <a:gridCol w="3738282">
                      <a:extLst>
                        <a:ext uri="{9D8B030D-6E8A-4147-A177-3AD203B41FA5}">
                          <a16:colId xmlns:a16="http://schemas.microsoft.com/office/drawing/2014/main" val="2120628576"/>
                        </a:ext>
                      </a:extLst>
                    </a:gridCol>
                    <a:gridCol w="4504765">
                      <a:extLst>
                        <a:ext uri="{9D8B030D-6E8A-4147-A177-3AD203B41FA5}">
                          <a16:colId xmlns:a16="http://schemas.microsoft.com/office/drawing/2014/main" val="2120414740"/>
                        </a:ext>
                      </a:extLst>
                    </a:gridCol>
                  </a:tblGrid>
                  <a:tr h="649217">
                    <a:tc>
                      <a:txBody>
                        <a:bodyPr/>
                        <a:lstStyle/>
                        <a:p>
                          <a:r>
                            <a:rPr lang="en-US"/>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Chance of any specific way to get </a:t>
                          </a:r>
                          <a:r>
                            <a:rPr lang="en-US" err="1"/>
                            <a:t>i</a:t>
                          </a:r>
                          <a:r>
                            <a:rPr lang="en-US"/>
                            <a:t> heads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Number of ways to get </a:t>
                          </a:r>
                          <a:r>
                            <a:rPr lang="en-US" err="1"/>
                            <a:t>i</a:t>
                          </a:r>
                          <a:r>
                            <a:rPr lang="en-US"/>
                            <a:t> heads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0488751"/>
                      </a:ext>
                    </a:extLst>
                  </a:tr>
                  <a:tr h="707771">
                    <a:tc>
                      <a:txBody>
                        <a:bodyPr/>
                        <a:lstStyle/>
                        <a:p>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59" t="-96552" r="-120684" b="-30258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4736" t="-96552" r="-271" b="-302586"/>
                          </a:stretch>
                        </a:blipFill>
                      </a:tcPr>
                    </a:tc>
                    <a:extLst>
                      <a:ext uri="{0D108BD9-81ED-4DB2-BD59-A6C34878D82A}">
                        <a16:rowId xmlns:a16="http://schemas.microsoft.com/office/drawing/2014/main" val="1406852037"/>
                      </a:ext>
                    </a:extLst>
                  </a:tr>
                  <a:tr h="707771">
                    <a:tc>
                      <a:txBody>
                        <a:bodyPr/>
                        <a:lstStyle/>
                        <a:p>
                          <a:r>
                            <a:rPr lang="en-US"/>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59" t="-196552" r="-120684" b="-20258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4736" t="-196552" r="-271" b="-202586"/>
                          </a:stretch>
                        </a:blipFill>
                      </a:tcPr>
                    </a:tc>
                    <a:extLst>
                      <a:ext uri="{0D108BD9-81ED-4DB2-BD59-A6C34878D82A}">
                        <a16:rowId xmlns:a16="http://schemas.microsoft.com/office/drawing/2014/main" val="1672546627"/>
                      </a:ext>
                    </a:extLst>
                  </a:tr>
                  <a:tr h="707771">
                    <a:tc>
                      <a:txBody>
                        <a:bodyPr/>
                        <a:lstStyle/>
                        <a:p>
                          <a:r>
                            <a:rPr lang="en-US"/>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59" t="-294017" r="-120684" b="-10085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4736" t="-294017" r="-271" b="-100855"/>
                          </a:stretch>
                        </a:blipFill>
                      </a:tcPr>
                    </a:tc>
                    <a:extLst>
                      <a:ext uri="{0D108BD9-81ED-4DB2-BD59-A6C34878D82A}">
                        <a16:rowId xmlns:a16="http://schemas.microsoft.com/office/drawing/2014/main" val="1957874096"/>
                      </a:ext>
                    </a:extLst>
                  </a:tr>
                  <a:tr h="707771">
                    <a:tc>
                      <a:txBody>
                        <a:bodyPr/>
                        <a:lstStyle/>
                        <a:p>
                          <a:r>
                            <a:rPr lang="en-US"/>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59" t="-397414" r="-120684" b="-172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4736" t="-397414" r="-271" b="-1724"/>
                          </a:stretch>
                        </a:blipFill>
                      </a:tcPr>
                    </a:tc>
                    <a:extLst>
                      <a:ext uri="{0D108BD9-81ED-4DB2-BD59-A6C34878D82A}">
                        <a16:rowId xmlns:a16="http://schemas.microsoft.com/office/drawing/2014/main" val="595345211"/>
                      </a:ext>
                    </a:extLst>
                  </a:tr>
                </a:tbl>
              </a:graphicData>
            </a:graphic>
          </p:graphicFrame>
        </mc:Fallback>
      </mc:AlternateContent>
    </p:spTree>
    <p:extLst>
      <p:ext uri="{BB962C8B-B14F-4D97-AF65-F5344CB8AC3E}">
        <p14:creationId xmlns:p14="http://schemas.microsoft.com/office/powerpoint/2010/main" val="31728253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A29B8-BBE0-057F-0AF7-03F5FBD722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7F6FAD-00E6-8481-6A7A-F9A9B702E8AA}"/>
              </a:ext>
            </a:extLst>
          </p:cNvPr>
          <p:cNvSpPr>
            <a:spLocks noGrp="1"/>
          </p:cNvSpPr>
          <p:nvPr>
            <p:ph type="title"/>
          </p:nvPr>
        </p:nvSpPr>
        <p:spPr/>
        <p:txBody>
          <a:bodyPr/>
          <a:lstStyle/>
          <a:p>
            <a:r>
              <a:rPr lang="en-US" dirty="0"/>
              <a:t>Sixteen Biased Coins: A More Complicated Event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5473AA-3511-CB1F-194B-D268A597C936}"/>
                  </a:ext>
                </a:extLst>
              </p:cNvPr>
              <p:cNvSpPr>
                <a:spLocks noGrp="1"/>
              </p:cNvSpPr>
              <p:nvPr>
                <p:ph idx="1"/>
              </p:nvPr>
            </p:nvSpPr>
            <p:spPr>
              <a:xfrm>
                <a:off x="93657" y="533400"/>
                <a:ext cx="11873030" cy="5638732"/>
              </a:xfrm>
            </p:spPr>
            <p:txBody>
              <a:bodyPr/>
              <a:lstStyle/>
              <a:p>
                <a:pPr marL="0" indent="0">
                  <a:buNone/>
                </a:pPr>
                <a:r>
                  <a:rPr lang="en-US" dirty="0"/>
                  <a:t>Suppose we have a coin where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oMath>
                </a14:m>
                <a:r>
                  <a:rPr lang="en-US" dirty="0"/>
                  <a:t> and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𝑇</m:t>
                        </m:r>
                      </m:e>
                    </m:d>
                    <m:r>
                      <a:rPr lang="en-US" i="1">
                        <a:latin typeface="Cambria Math" panose="02040503050406030204" pitchFamily="18" charset="0"/>
                      </a:rPr>
                      <m:t>=2/3</m:t>
                    </m:r>
                  </m:oMath>
                </a14:m>
                <a:r>
                  <a:rPr lang="en-US" dirty="0"/>
                  <a:t>.</a:t>
                </a:r>
              </a:p>
              <a:p>
                <a:pPr marL="0" indent="0">
                  <a:buNone/>
                </a:pPr>
                <a:endParaRPr lang="en-US" dirty="0"/>
              </a:p>
              <a:p>
                <a:pPr marL="101600" indent="0">
                  <a:buNone/>
                </a:pPr>
                <a:r>
                  <a:rPr lang="en-US" dirty="0"/>
                  <a:t>Suppose that our experiment consists of 16 consecutive flips.</a:t>
                </a:r>
              </a:p>
              <a:p>
                <a:r>
                  <a:rPr lang="en-US" dirty="0"/>
                  <a:t>What is the chance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&lt;</m:t>
                        </m:r>
                        <m:r>
                          <a:rPr lang="en-US" i="1">
                            <a:latin typeface="Cambria Math" panose="02040503050406030204" pitchFamily="18" charset="0"/>
                          </a:rPr>
                          <m:t>4</m:t>
                        </m:r>
                        <m:r>
                          <a:rPr lang="en-US" i="1">
                            <a:latin typeface="Cambria Math" panose="02040503050406030204" pitchFamily="18" charset="0"/>
                          </a:rPr>
                          <m:t>𝐻</m:t>
                        </m:r>
                      </m:sub>
                    </m:sSub>
                    <m:r>
                      <a:rPr lang="en-US" b="0" i="1" smtClean="0">
                        <a:latin typeface="Cambria Math" panose="02040503050406030204" pitchFamily="18" charset="0"/>
                      </a:rPr>
                      <m:t>)</m:t>
                    </m:r>
                  </m:oMath>
                </a14:m>
                <a:r>
                  <a:rPr lang="en-US" dirty="0"/>
                  <a:t> that we have fewer than 4 heads.</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𝐴</m:t>
                              </m:r>
                            </m:e>
                            <m:sub>
                              <m:r>
                                <a:rPr lang="en-US" sz="2200" b="0" i="1" smtClean="0">
                                  <a:latin typeface="Cambria Math" panose="02040503050406030204" pitchFamily="18" charset="0"/>
                                </a:rPr>
                                <m:t>&lt;4</m:t>
                              </m:r>
                              <m:r>
                                <a:rPr lang="en-US" sz="2200" i="1">
                                  <a:latin typeface="Cambria Math" panose="02040503050406030204" pitchFamily="18" charset="0"/>
                                </a:rPr>
                                <m:t>𝐻</m:t>
                              </m:r>
                            </m:sub>
                          </m:sSub>
                        </m:e>
                      </m:d>
                      <m:r>
                        <a:rPr lang="en-US" sz="2200" b="0" i="1" smtClean="0">
                          <a:latin typeface="Cambria Math" panose="02040503050406030204" pitchFamily="18" charset="0"/>
                        </a:rPr>
                        <m:t>=</m:t>
                      </m:r>
                      <m:sSup>
                        <m:sSupPr>
                          <m:ctrlPr>
                            <a:rPr lang="en-US" sz="2200" i="1" smtClean="0">
                              <a:latin typeface="Cambria Math" panose="02040503050406030204" pitchFamily="18" charset="0"/>
                            </a:rPr>
                          </m:ctrlPr>
                        </m:sSupPr>
                        <m:e>
                          <m:d>
                            <m:dPr>
                              <m:ctrlPr>
                                <a:rPr lang="en-US" sz="2200" i="1">
                                  <a:latin typeface="Cambria Math" panose="02040503050406030204" pitchFamily="18" charset="0"/>
                                </a:rPr>
                              </m:ctrlPr>
                            </m:dPr>
                            <m:e>
                              <m:r>
                                <a:rPr lang="en-US" sz="2200">
                                  <a:latin typeface="Cambria Math" panose="02040503050406030204" pitchFamily="18" charset="0"/>
                                </a:rPr>
                                <m:t>1</m:t>
                              </m:r>
                              <m:r>
                                <m:rPr>
                                  <m:lit/>
                                </m:rPr>
                                <a:rPr lang="en-US" sz="2200">
                                  <a:latin typeface="Cambria Math" panose="02040503050406030204" pitchFamily="18" charset="0"/>
                                </a:rPr>
                                <m:t>/</m:t>
                              </m:r>
                              <m:r>
                                <a:rPr lang="en-US" sz="2200">
                                  <a:latin typeface="Cambria Math" panose="02040503050406030204" pitchFamily="18" charset="0"/>
                                </a:rPr>
                                <m:t>3</m:t>
                              </m:r>
                            </m:e>
                          </m:d>
                        </m:e>
                        <m:sup>
                          <m:r>
                            <a:rPr lang="en-US" sz="2200">
                              <a:latin typeface="Cambria Math" panose="02040503050406030204" pitchFamily="18" charset="0"/>
                            </a:rPr>
                            <m:t>0</m:t>
                          </m:r>
                        </m:sup>
                      </m:sSup>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a:latin typeface="Cambria Math" panose="02040503050406030204" pitchFamily="18" charset="0"/>
                                </a:rPr>
                                <m:t>2</m:t>
                              </m:r>
                              <m:r>
                                <m:rPr>
                                  <m:lit/>
                                </m:rPr>
                                <a:rPr lang="en-US" sz="2200">
                                  <a:latin typeface="Cambria Math" panose="02040503050406030204" pitchFamily="18" charset="0"/>
                                </a:rPr>
                                <m:t>/</m:t>
                              </m:r>
                              <m:r>
                                <a:rPr lang="en-US" sz="2200">
                                  <a:latin typeface="Cambria Math" panose="02040503050406030204" pitchFamily="18" charset="0"/>
                                </a:rPr>
                                <m:t>3</m:t>
                              </m:r>
                            </m:e>
                          </m:d>
                        </m:e>
                        <m:sup>
                          <m:r>
                            <a:rPr lang="en-US" sz="2200">
                              <a:latin typeface="Cambria Math" panose="02040503050406030204" pitchFamily="18" charset="0"/>
                            </a:rPr>
                            <m:t>16</m:t>
                          </m:r>
                        </m:sup>
                      </m:sSup>
                      <m:r>
                        <a:rPr lang="en-US" sz="2200" b="0" i="1" smtClean="0">
                          <a:latin typeface="Cambria Math" panose="02040503050406030204" pitchFamily="18" charset="0"/>
                        </a:rPr>
                        <m:t>+16×</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a:latin typeface="Cambria Math" panose="02040503050406030204" pitchFamily="18" charset="0"/>
                                </a:rPr>
                                <m:t>1</m:t>
                              </m:r>
                              <m:r>
                                <m:rPr>
                                  <m:lit/>
                                </m:rPr>
                                <a:rPr lang="en-US" sz="2200">
                                  <a:latin typeface="Cambria Math" panose="02040503050406030204" pitchFamily="18" charset="0"/>
                                </a:rPr>
                                <m:t>/</m:t>
                              </m:r>
                              <m:r>
                                <a:rPr lang="en-US" sz="2200">
                                  <a:latin typeface="Cambria Math" panose="02040503050406030204" pitchFamily="18" charset="0"/>
                                </a:rPr>
                                <m:t>3</m:t>
                              </m:r>
                            </m:e>
                          </m:d>
                        </m:e>
                        <m:sup>
                          <m:r>
                            <a:rPr lang="en-US" sz="2200">
                              <a:latin typeface="Cambria Math" panose="02040503050406030204" pitchFamily="18" charset="0"/>
                            </a:rPr>
                            <m:t>1</m:t>
                          </m:r>
                        </m:sup>
                      </m:sSup>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a:latin typeface="Cambria Math" panose="02040503050406030204" pitchFamily="18" charset="0"/>
                                </a:rPr>
                                <m:t>2</m:t>
                              </m:r>
                              <m:r>
                                <m:rPr>
                                  <m:lit/>
                                </m:rPr>
                                <a:rPr lang="en-US" sz="2200">
                                  <a:latin typeface="Cambria Math" panose="02040503050406030204" pitchFamily="18" charset="0"/>
                                </a:rPr>
                                <m:t>/</m:t>
                              </m:r>
                              <m:r>
                                <a:rPr lang="en-US" sz="2200">
                                  <a:latin typeface="Cambria Math" panose="02040503050406030204" pitchFamily="18" charset="0"/>
                                </a:rPr>
                                <m:t>3</m:t>
                              </m:r>
                            </m:e>
                          </m:d>
                        </m:e>
                        <m:sup>
                          <m:r>
                            <a:rPr lang="en-US" sz="2200">
                              <a:latin typeface="Cambria Math" panose="02040503050406030204" pitchFamily="18" charset="0"/>
                            </a:rPr>
                            <m:t>15</m:t>
                          </m:r>
                        </m:sup>
                      </m:sSup>
                      <m:r>
                        <a:rPr lang="en-US" sz="2200" b="0" i="1" smtClean="0">
                          <a:latin typeface="Cambria Math" panose="02040503050406030204" pitchFamily="18" charset="0"/>
                        </a:rPr>
                        <m:t>+120×</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a:latin typeface="Cambria Math" panose="02040503050406030204" pitchFamily="18" charset="0"/>
                                </a:rPr>
                                <m:t>1</m:t>
                              </m:r>
                              <m:r>
                                <m:rPr>
                                  <m:lit/>
                                </m:rPr>
                                <a:rPr lang="en-US" sz="2200">
                                  <a:latin typeface="Cambria Math" panose="02040503050406030204" pitchFamily="18" charset="0"/>
                                </a:rPr>
                                <m:t>/</m:t>
                              </m:r>
                              <m:r>
                                <a:rPr lang="en-US" sz="2200">
                                  <a:latin typeface="Cambria Math" panose="02040503050406030204" pitchFamily="18" charset="0"/>
                                </a:rPr>
                                <m:t>3</m:t>
                              </m:r>
                            </m:e>
                          </m:d>
                        </m:e>
                        <m:sup>
                          <m:r>
                            <a:rPr lang="en-US" sz="2200">
                              <a:latin typeface="Cambria Math" panose="02040503050406030204" pitchFamily="18" charset="0"/>
                            </a:rPr>
                            <m:t>2</m:t>
                          </m:r>
                        </m:sup>
                      </m:sSup>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a:latin typeface="Cambria Math" panose="02040503050406030204" pitchFamily="18" charset="0"/>
                                </a:rPr>
                                <m:t>2</m:t>
                              </m:r>
                              <m:r>
                                <m:rPr>
                                  <m:lit/>
                                </m:rPr>
                                <a:rPr lang="en-US" sz="2200">
                                  <a:latin typeface="Cambria Math" panose="02040503050406030204" pitchFamily="18" charset="0"/>
                                </a:rPr>
                                <m:t>/</m:t>
                              </m:r>
                              <m:r>
                                <a:rPr lang="en-US" sz="2200">
                                  <a:latin typeface="Cambria Math" panose="02040503050406030204" pitchFamily="18" charset="0"/>
                                </a:rPr>
                                <m:t>3</m:t>
                              </m:r>
                            </m:e>
                          </m:d>
                        </m:e>
                        <m:sup>
                          <m:r>
                            <a:rPr lang="en-US" sz="2200">
                              <a:latin typeface="Cambria Math" panose="02040503050406030204" pitchFamily="18" charset="0"/>
                            </a:rPr>
                            <m:t>14</m:t>
                          </m:r>
                        </m:sup>
                      </m:sSup>
                      <m:r>
                        <a:rPr lang="en-US" sz="2200" b="0" i="1" smtClean="0">
                          <a:latin typeface="Cambria Math" panose="02040503050406030204" pitchFamily="18" charset="0"/>
                        </a:rPr>
                        <m:t>+</m:t>
                      </m:r>
                      <m:r>
                        <a:rPr lang="en-US" sz="2200" i="1">
                          <a:latin typeface="Cambria Math" panose="02040503050406030204" pitchFamily="18" charset="0"/>
                        </a:rPr>
                        <m:t>56</m:t>
                      </m:r>
                      <m:r>
                        <a:rPr lang="en-US" sz="2200" b="0" i="1" smtClean="0">
                          <a:latin typeface="Cambria Math" panose="02040503050406030204" pitchFamily="18" charset="0"/>
                        </a:rPr>
                        <m:t>0×</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a:latin typeface="Cambria Math" panose="02040503050406030204" pitchFamily="18" charset="0"/>
                                </a:rPr>
                                <m:t>1</m:t>
                              </m:r>
                              <m:r>
                                <m:rPr>
                                  <m:lit/>
                                </m:rPr>
                                <a:rPr lang="en-US" sz="2200">
                                  <a:latin typeface="Cambria Math" panose="02040503050406030204" pitchFamily="18" charset="0"/>
                                </a:rPr>
                                <m:t>/</m:t>
                              </m:r>
                              <m:r>
                                <a:rPr lang="en-US" sz="2200">
                                  <a:latin typeface="Cambria Math" panose="02040503050406030204" pitchFamily="18" charset="0"/>
                                </a:rPr>
                                <m:t>3</m:t>
                              </m:r>
                            </m:e>
                          </m:d>
                        </m:e>
                        <m:sup>
                          <m:r>
                            <a:rPr lang="en-US" sz="2200">
                              <a:latin typeface="Cambria Math" panose="02040503050406030204" pitchFamily="18" charset="0"/>
                            </a:rPr>
                            <m:t>3</m:t>
                          </m:r>
                        </m:sup>
                      </m:sSup>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a:latin typeface="Cambria Math" panose="02040503050406030204" pitchFamily="18" charset="0"/>
                                </a:rPr>
                                <m:t>2</m:t>
                              </m:r>
                              <m:r>
                                <m:rPr>
                                  <m:lit/>
                                </m:rPr>
                                <a:rPr lang="en-US" sz="2200">
                                  <a:latin typeface="Cambria Math" panose="02040503050406030204" pitchFamily="18" charset="0"/>
                                </a:rPr>
                                <m:t>/</m:t>
                              </m:r>
                              <m:r>
                                <a:rPr lang="en-US" sz="2200">
                                  <a:latin typeface="Cambria Math" panose="02040503050406030204" pitchFamily="18" charset="0"/>
                                </a:rPr>
                                <m:t>3</m:t>
                              </m:r>
                            </m:e>
                          </m:d>
                        </m:e>
                        <m:sup>
                          <m:r>
                            <a:rPr lang="en-US" sz="2200">
                              <a:latin typeface="Cambria Math" panose="02040503050406030204" pitchFamily="18" charset="0"/>
                            </a:rPr>
                            <m:t>13</m:t>
                          </m:r>
                        </m:sup>
                      </m:sSup>
                    </m:oMath>
                  </m:oMathPara>
                </a14:m>
                <a:endParaRPr lang="en-US" sz="2200" dirty="0"/>
              </a:p>
            </p:txBody>
          </p:sp>
        </mc:Choice>
        <mc:Fallback xmlns="">
          <p:sp>
            <p:nvSpPr>
              <p:cNvPr id="3" name="Content Placeholder 2">
                <a:extLst>
                  <a:ext uri="{FF2B5EF4-FFF2-40B4-BE49-F238E27FC236}">
                    <a16:creationId xmlns:a16="http://schemas.microsoft.com/office/drawing/2014/main" id="{5F5473AA-3511-CB1F-194B-D268A597C936}"/>
                  </a:ext>
                </a:extLst>
              </p:cNvPr>
              <p:cNvSpPr>
                <a:spLocks noGrp="1" noRot="1" noChangeAspect="1" noMove="1" noResize="1" noEditPoints="1" noAdjustHandles="1" noChangeArrowheads="1" noChangeShapeType="1" noTextEdit="1"/>
              </p:cNvSpPr>
              <p:nvPr>
                <p:ph idx="1"/>
              </p:nvPr>
            </p:nvSpPr>
            <p:spPr>
              <a:xfrm>
                <a:off x="93657" y="533400"/>
                <a:ext cx="11873030" cy="5638732"/>
              </a:xfrm>
              <a:blipFill>
                <a:blip r:embed="rId3"/>
                <a:stretch>
                  <a:fillRect l="-821" t="-541" b="-10173"/>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06F17D4C-73ED-081C-EAA8-1DAC1CB587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3017" y="1313147"/>
            <a:ext cx="2693670" cy="1389933"/>
          </a:xfrm>
          <a:prstGeom prst="rect">
            <a:avLst/>
          </a:prstGeom>
        </p:spPr>
        <p:style>
          <a:lnRef idx="2">
            <a:schemeClr val="dk1"/>
          </a:lnRef>
          <a:fillRef idx="1">
            <a:schemeClr val="lt1"/>
          </a:fillRef>
          <a:effectRef idx="0">
            <a:schemeClr val="dk1"/>
          </a:effectRef>
          <a:fontRef idx="minor">
            <a:schemeClr val="dk1"/>
          </a:fontRef>
        </p:style>
      </p:pic>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F9BF87B-AD0D-DD07-F7DA-DE454D371A52}"/>
                  </a:ext>
                </a:extLst>
              </p:cNvPr>
              <p:cNvGraphicFramePr>
                <a:graphicFrameLocks noGrp="1"/>
              </p:cNvGraphicFramePr>
              <p:nvPr>
                <p:extLst>
                  <p:ext uri="{D42A27DB-BD31-4B8C-83A1-F6EECF244321}">
                    <p14:modId xmlns:p14="http://schemas.microsoft.com/office/powerpoint/2010/main" val="2861225915"/>
                  </p:ext>
                </p:extLst>
              </p:nvPr>
            </p:nvGraphicFramePr>
            <p:xfrm>
              <a:off x="1647903" y="2807223"/>
              <a:ext cx="9212220" cy="3260765"/>
            </p:xfrm>
            <a:graphic>
              <a:graphicData uri="http://schemas.openxmlformats.org/drawingml/2006/table">
                <a:tbl>
                  <a:tblPr firstRow="1" bandRow="1">
                    <a:tableStyleId>{BC89EF96-8CEA-46FF-86C4-4CE0E7609802}</a:tableStyleId>
                  </a:tblPr>
                  <a:tblGrid>
                    <a:gridCol w="969173">
                      <a:extLst>
                        <a:ext uri="{9D8B030D-6E8A-4147-A177-3AD203B41FA5}">
                          <a16:colId xmlns:a16="http://schemas.microsoft.com/office/drawing/2014/main" val="3659848646"/>
                        </a:ext>
                      </a:extLst>
                    </a:gridCol>
                    <a:gridCol w="3738282">
                      <a:extLst>
                        <a:ext uri="{9D8B030D-6E8A-4147-A177-3AD203B41FA5}">
                          <a16:colId xmlns:a16="http://schemas.microsoft.com/office/drawing/2014/main" val="2120628576"/>
                        </a:ext>
                      </a:extLst>
                    </a:gridCol>
                    <a:gridCol w="4504765">
                      <a:extLst>
                        <a:ext uri="{9D8B030D-6E8A-4147-A177-3AD203B41FA5}">
                          <a16:colId xmlns:a16="http://schemas.microsoft.com/office/drawing/2014/main" val="2120414740"/>
                        </a:ext>
                      </a:extLst>
                    </a:gridCol>
                  </a:tblGrid>
                  <a:tr h="649217">
                    <a:tc>
                      <a:txBody>
                        <a:bodyPr/>
                        <a:lstStyle/>
                        <a:p>
                          <a:r>
                            <a:rPr lang="en-US" dirty="0"/>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Chance of any specific way to get </a:t>
                          </a:r>
                          <a:r>
                            <a:rPr lang="en-US" dirty="0" err="1"/>
                            <a:t>i</a:t>
                          </a:r>
                          <a:r>
                            <a:rPr lang="en-US" dirty="0"/>
                            <a:t> heads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Number of ways to get </a:t>
                          </a:r>
                          <a:r>
                            <a:rPr lang="en-US" dirty="0" err="1"/>
                            <a:t>i</a:t>
                          </a:r>
                          <a:r>
                            <a:rPr lang="en-US" dirty="0"/>
                            <a:t> heads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0488751"/>
                      </a:ext>
                    </a:extLst>
                  </a:tr>
                  <a:tr h="651108">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a:latin typeface="Cambria Math" panose="02040503050406030204" pitchFamily="18" charset="0"/>
                                          </a:rPr>
                                          <m:t>1</m:t>
                                        </m:r>
                                        <m:r>
                                          <m:rPr>
                                            <m:lit/>
                                          </m:rPr>
                                          <a:rPr lang="en-US" sz="2400">
                                            <a:latin typeface="Cambria Math" panose="02040503050406030204" pitchFamily="18" charset="0"/>
                                          </a:rPr>
                                          <m:t>/</m:t>
                                        </m:r>
                                        <m:r>
                                          <a:rPr lang="en-US" sz="2400">
                                            <a:latin typeface="Cambria Math" panose="02040503050406030204" pitchFamily="18" charset="0"/>
                                          </a:rPr>
                                          <m:t>3</m:t>
                                        </m:r>
                                      </m:e>
                                    </m:d>
                                  </m:e>
                                  <m:sup>
                                    <m:r>
                                      <a:rPr lang="en-US" sz="2400" b="0" smtClean="0">
                                        <a:latin typeface="Cambria Math" panose="02040503050406030204" pitchFamily="18" charset="0"/>
                                      </a:rPr>
                                      <m:t>0</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a:latin typeface="Cambria Math" panose="02040503050406030204" pitchFamily="18" charset="0"/>
                                          </a:rPr>
                                          <m:t>2</m:t>
                                        </m:r>
                                        <m:r>
                                          <m:rPr>
                                            <m:lit/>
                                          </m:rPr>
                                          <a:rPr lang="en-US" sz="2400">
                                            <a:latin typeface="Cambria Math" panose="02040503050406030204" pitchFamily="18" charset="0"/>
                                          </a:rPr>
                                          <m:t>/</m:t>
                                        </m:r>
                                        <m:r>
                                          <a:rPr lang="en-US" sz="2400">
                                            <a:latin typeface="Cambria Math" panose="02040503050406030204" pitchFamily="18" charset="0"/>
                                          </a:rPr>
                                          <m:t>3</m:t>
                                        </m:r>
                                      </m:e>
                                    </m:d>
                                  </m:e>
                                  <m:sup>
                                    <m:r>
                                      <a:rPr lang="en-US" sz="2400">
                                        <a:latin typeface="Cambria Math" panose="02040503050406030204" pitchFamily="18" charset="0"/>
                                      </a:rPr>
                                      <m:t>1</m:t>
                                    </m:r>
                                    <m:r>
                                      <a:rPr lang="en-US" sz="2400" b="0" smtClean="0">
                                        <a:latin typeface="Cambria Math" panose="02040503050406030204" pitchFamily="18" charset="0"/>
                                      </a:rPr>
                                      <m:t>6</m:t>
                                    </m:r>
                                  </m:sup>
                                </m:sSup>
                              </m:oMath>
                            </m:oMathPara>
                          </a14:m>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den>
                                    </m:f>
                                  </m:e>
                                </m:d>
                                <m:r>
                                  <a:rPr lang="en-US" b="0" i="1" smtClean="0">
                                    <a:latin typeface="Cambria Math" panose="02040503050406030204" pitchFamily="18" charset="0"/>
                                  </a:rPr>
                                  <m:t>=1</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6852037"/>
                      </a:ext>
                    </a:extLst>
                  </a:tr>
                  <a:tr h="658224">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a:latin typeface="Cambria Math" panose="02040503050406030204" pitchFamily="18" charset="0"/>
                                          </a:rPr>
                                          <m:t>1</m:t>
                                        </m:r>
                                        <m:r>
                                          <m:rPr>
                                            <m:lit/>
                                          </m:rPr>
                                          <a:rPr lang="en-US" sz="2400">
                                            <a:latin typeface="Cambria Math" panose="02040503050406030204" pitchFamily="18" charset="0"/>
                                          </a:rPr>
                                          <m:t>/</m:t>
                                        </m:r>
                                        <m:r>
                                          <a:rPr lang="en-US" sz="2400">
                                            <a:latin typeface="Cambria Math" panose="02040503050406030204" pitchFamily="18" charset="0"/>
                                          </a:rPr>
                                          <m:t>3</m:t>
                                        </m:r>
                                      </m:e>
                                    </m:d>
                                  </m:e>
                                  <m:sup>
                                    <m:r>
                                      <a:rPr lang="en-US" sz="2400" b="0" smtClean="0">
                                        <a:latin typeface="Cambria Math" panose="02040503050406030204" pitchFamily="18" charset="0"/>
                                      </a:rPr>
                                      <m:t>1</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a:latin typeface="Cambria Math" panose="02040503050406030204" pitchFamily="18" charset="0"/>
                                          </a:rPr>
                                          <m:t>2</m:t>
                                        </m:r>
                                        <m:r>
                                          <m:rPr>
                                            <m:lit/>
                                          </m:rPr>
                                          <a:rPr lang="en-US" sz="2400">
                                            <a:latin typeface="Cambria Math" panose="02040503050406030204" pitchFamily="18" charset="0"/>
                                          </a:rPr>
                                          <m:t>/</m:t>
                                        </m:r>
                                        <m:r>
                                          <a:rPr lang="en-US" sz="2400">
                                            <a:latin typeface="Cambria Math" panose="02040503050406030204" pitchFamily="18" charset="0"/>
                                          </a:rPr>
                                          <m:t>3</m:t>
                                        </m:r>
                                      </m:e>
                                    </m:d>
                                  </m:e>
                                  <m:sup>
                                    <m:r>
                                      <a:rPr lang="en-US" sz="2400">
                                        <a:latin typeface="Cambria Math" panose="02040503050406030204" pitchFamily="18" charset="0"/>
                                      </a:rPr>
                                      <m:t>1</m:t>
                                    </m:r>
                                    <m:r>
                                      <a:rPr lang="en-US" sz="2400" b="0" smtClean="0">
                                        <a:latin typeface="Cambria Math" panose="02040503050406030204" pitchFamily="18" charset="0"/>
                                      </a:rPr>
                                      <m:t>5</m:t>
                                    </m:r>
                                  </m:sup>
                                </m:sSup>
                              </m:oMath>
                            </m:oMathPara>
                          </a14:m>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1</m:t>
                                        </m:r>
                                      </m:den>
                                    </m:f>
                                  </m:e>
                                </m:d>
                                <m:r>
                                  <a:rPr lang="en-US" b="0" i="1" smtClean="0">
                                    <a:latin typeface="Cambria Math" panose="02040503050406030204" pitchFamily="18" charset="0"/>
                                  </a:rPr>
                                  <m:t>=16</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2546627"/>
                      </a:ext>
                    </a:extLst>
                  </a:tr>
                  <a:tr h="651108">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a:latin typeface="Cambria Math" panose="02040503050406030204" pitchFamily="18" charset="0"/>
                                          </a:rPr>
                                          <m:t>1</m:t>
                                        </m:r>
                                        <m:r>
                                          <m:rPr>
                                            <m:lit/>
                                          </m:rPr>
                                          <a:rPr lang="en-US" sz="2400">
                                            <a:latin typeface="Cambria Math" panose="02040503050406030204" pitchFamily="18" charset="0"/>
                                          </a:rPr>
                                          <m:t>/</m:t>
                                        </m:r>
                                        <m:r>
                                          <a:rPr lang="en-US" sz="2400">
                                            <a:latin typeface="Cambria Math" panose="02040503050406030204" pitchFamily="18" charset="0"/>
                                          </a:rPr>
                                          <m:t>3</m:t>
                                        </m:r>
                                      </m:e>
                                    </m:d>
                                  </m:e>
                                  <m:sup>
                                    <m:r>
                                      <a:rPr lang="en-US" sz="2400" b="0" smtClean="0">
                                        <a:latin typeface="Cambria Math" panose="02040503050406030204" pitchFamily="18" charset="0"/>
                                      </a:rPr>
                                      <m:t>2</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a:latin typeface="Cambria Math" panose="02040503050406030204" pitchFamily="18" charset="0"/>
                                          </a:rPr>
                                          <m:t>2</m:t>
                                        </m:r>
                                        <m:r>
                                          <m:rPr>
                                            <m:lit/>
                                          </m:rPr>
                                          <a:rPr lang="en-US" sz="2400">
                                            <a:latin typeface="Cambria Math" panose="02040503050406030204" pitchFamily="18" charset="0"/>
                                          </a:rPr>
                                          <m:t>/</m:t>
                                        </m:r>
                                        <m:r>
                                          <a:rPr lang="en-US" sz="2400">
                                            <a:latin typeface="Cambria Math" panose="02040503050406030204" pitchFamily="18" charset="0"/>
                                          </a:rPr>
                                          <m:t>3</m:t>
                                        </m:r>
                                      </m:e>
                                    </m:d>
                                  </m:e>
                                  <m:sup>
                                    <m:r>
                                      <a:rPr lang="en-US" sz="2400">
                                        <a:latin typeface="Cambria Math" panose="02040503050406030204" pitchFamily="18" charset="0"/>
                                      </a:rPr>
                                      <m:t>1</m:t>
                                    </m:r>
                                    <m:r>
                                      <a:rPr lang="en-US" sz="2400" b="0" smtClean="0">
                                        <a:latin typeface="Cambria Math" panose="02040503050406030204" pitchFamily="18" charset="0"/>
                                      </a:rPr>
                                      <m:t>4</m:t>
                                    </m:r>
                                  </m:sup>
                                </m:sSup>
                              </m:oMath>
                            </m:oMathPara>
                          </a14:m>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2</m:t>
                                        </m:r>
                                      </m:den>
                                    </m:f>
                                  </m:e>
                                </m:d>
                                <m:r>
                                  <a:rPr lang="en-US" b="0" i="1" smtClean="0">
                                    <a:latin typeface="Cambria Math" panose="02040503050406030204" pitchFamily="18" charset="0"/>
                                  </a:rPr>
                                  <m:t>=120</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7874096"/>
                      </a:ext>
                    </a:extLst>
                  </a:tr>
                  <a:tr h="651108">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a:latin typeface="Cambria Math" panose="02040503050406030204" pitchFamily="18" charset="0"/>
                                          </a:rPr>
                                          <m:t>1</m:t>
                                        </m:r>
                                        <m:r>
                                          <m:rPr>
                                            <m:lit/>
                                          </m:rPr>
                                          <a:rPr lang="en-US" sz="2400">
                                            <a:latin typeface="Cambria Math" panose="02040503050406030204" pitchFamily="18" charset="0"/>
                                          </a:rPr>
                                          <m:t>/</m:t>
                                        </m:r>
                                        <m:r>
                                          <a:rPr lang="en-US" sz="2400">
                                            <a:latin typeface="Cambria Math" panose="02040503050406030204" pitchFamily="18" charset="0"/>
                                          </a:rPr>
                                          <m:t>3</m:t>
                                        </m:r>
                                      </m:e>
                                    </m:d>
                                  </m:e>
                                  <m:sup>
                                    <m:r>
                                      <a:rPr lang="en-US" sz="2400" b="0" smtClean="0">
                                        <a:latin typeface="Cambria Math" panose="02040503050406030204" pitchFamily="18" charset="0"/>
                                      </a:rPr>
                                      <m:t>3</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a:latin typeface="Cambria Math" panose="02040503050406030204" pitchFamily="18" charset="0"/>
                                          </a:rPr>
                                          <m:t>2</m:t>
                                        </m:r>
                                        <m:r>
                                          <m:rPr>
                                            <m:lit/>
                                          </m:rPr>
                                          <a:rPr lang="en-US" sz="2400">
                                            <a:latin typeface="Cambria Math" panose="02040503050406030204" pitchFamily="18" charset="0"/>
                                          </a:rPr>
                                          <m:t>/</m:t>
                                        </m:r>
                                        <m:r>
                                          <a:rPr lang="en-US" sz="2400">
                                            <a:latin typeface="Cambria Math" panose="02040503050406030204" pitchFamily="18" charset="0"/>
                                          </a:rPr>
                                          <m:t>3</m:t>
                                        </m:r>
                                      </m:e>
                                    </m:d>
                                  </m:e>
                                  <m:sup>
                                    <m:r>
                                      <a:rPr lang="en-US" sz="2400">
                                        <a:latin typeface="Cambria Math" panose="02040503050406030204" pitchFamily="18" charset="0"/>
                                      </a:rPr>
                                      <m:t>1</m:t>
                                    </m:r>
                                    <m:r>
                                      <a:rPr lang="en-US" sz="2400" b="0" smtClean="0">
                                        <a:latin typeface="Cambria Math" panose="02040503050406030204" pitchFamily="18" charset="0"/>
                                      </a:rPr>
                                      <m:t>3</m:t>
                                    </m:r>
                                  </m:sup>
                                </m:sSup>
                              </m:oMath>
                            </m:oMathPara>
                          </a14:m>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3</m:t>
                                        </m:r>
                                      </m:den>
                                    </m:f>
                                  </m:e>
                                </m:d>
                                <m:r>
                                  <a:rPr lang="en-US" b="0" i="1" smtClean="0">
                                    <a:latin typeface="Cambria Math" panose="02040503050406030204" pitchFamily="18" charset="0"/>
                                  </a:rPr>
                                  <m:t>=560</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5345211"/>
                      </a:ext>
                    </a:extLst>
                  </a:tr>
                </a:tbl>
              </a:graphicData>
            </a:graphic>
          </p:graphicFrame>
        </mc:Choice>
        <mc:Fallback xmlns="">
          <p:graphicFrame>
            <p:nvGraphicFramePr>
              <p:cNvPr id="5" name="Table 4">
                <a:extLst>
                  <a:ext uri="{FF2B5EF4-FFF2-40B4-BE49-F238E27FC236}">
                    <a16:creationId xmlns:a16="http://schemas.microsoft.com/office/drawing/2014/main" id="{0F9BF87B-AD0D-DD07-F7DA-DE454D371A52}"/>
                  </a:ext>
                </a:extLst>
              </p:cNvPr>
              <p:cNvGraphicFramePr>
                <a:graphicFrameLocks noGrp="1"/>
              </p:cNvGraphicFramePr>
              <p:nvPr>
                <p:extLst>
                  <p:ext uri="{D42A27DB-BD31-4B8C-83A1-F6EECF244321}">
                    <p14:modId xmlns:p14="http://schemas.microsoft.com/office/powerpoint/2010/main" val="2861225915"/>
                  </p:ext>
                </p:extLst>
              </p:nvPr>
            </p:nvGraphicFramePr>
            <p:xfrm>
              <a:off x="1647903" y="2807223"/>
              <a:ext cx="9212220" cy="3480301"/>
            </p:xfrm>
            <a:graphic>
              <a:graphicData uri="http://schemas.openxmlformats.org/drawingml/2006/table">
                <a:tbl>
                  <a:tblPr firstRow="1" bandRow="1">
                    <a:tableStyleId>{BC89EF96-8CEA-46FF-86C4-4CE0E7609802}</a:tableStyleId>
                  </a:tblPr>
                  <a:tblGrid>
                    <a:gridCol w="969173">
                      <a:extLst>
                        <a:ext uri="{9D8B030D-6E8A-4147-A177-3AD203B41FA5}">
                          <a16:colId xmlns:a16="http://schemas.microsoft.com/office/drawing/2014/main" val="3659848646"/>
                        </a:ext>
                      </a:extLst>
                    </a:gridCol>
                    <a:gridCol w="3738282">
                      <a:extLst>
                        <a:ext uri="{9D8B030D-6E8A-4147-A177-3AD203B41FA5}">
                          <a16:colId xmlns:a16="http://schemas.microsoft.com/office/drawing/2014/main" val="2120628576"/>
                        </a:ext>
                      </a:extLst>
                    </a:gridCol>
                    <a:gridCol w="4504765">
                      <a:extLst>
                        <a:ext uri="{9D8B030D-6E8A-4147-A177-3AD203B41FA5}">
                          <a16:colId xmlns:a16="http://schemas.microsoft.com/office/drawing/2014/main" val="2120414740"/>
                        </a:ext>
                      </a:extLst>
                    </a:gridCol>
                  </a:tblGrid>
                  <a:tr h="649217">
                    <a:tc>
                      <a:txBody>
                        <a:bodyPr/>
                        <a:lstStyle/>
                        <a:p>
                          <a:r>
                            <a:rPr lang="en-US"/>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Chance of any specific way to get </a:t>
                          </a:r>
                          <a:r>
                            <a:rPr lang="en-US" err="1"/>
                            <a:t>i</a:t>
                          </a:r>
                          <a:r>
                            <a:rPr lang="en-US"/>
                            <a:t> heads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Number of ways to get </a:t>
                          </a:r>
                          <a:r>
                            <a:rPr lang="en-US" err="1"/>
                            <a:t>i</a:t>
                          </a:r>
                          <a:r>
                            <a:rPr lang="en-US"/>
                            <a:t> heads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0488751"/>
                      </a:ext>
                    </a:extLst>
                  </a:tr>
                  <a:tr h="707771">
                    <a:tc>
                      <a:txBody>
                        <a:bodyPr/>
                        <a:lstStyle/>
                        <a:p>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6059" t="-96552" r="-120684" b="-30258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4736" t="-96552" r="-271" b="-302586"/>
                          </a:stretch>
                        </a:blipFill>
                      </a:tcPr>
                    </a:tc>
                    <a:extLst>
                      <a:ext uri="{0D108BD9-81ED-4DB2-BD59-A6C34878D82A}">
                        <a16:rowId xmlns:a16="http://schemas.microsoft.com/office/drawing/2014/main" val="1406852037"/>
                      </a:ext>
                    </a:extLst>
                  </a:tr>
                  <a:tr h="707771">
                    <a:tc>
                      <a:txBody>
                        <a:bodyPr/>
                        <a:lstStyle/>
                        <a:p>
                          <a:r>
                            <a:rPr lang="en-US"/>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6059" t="-196552" r="-120684" b="-20258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4736" t="-196552" r="-271" b="-202586"/>
                          </a:stretch>
                        </a:blipFill>
                      </a:tcPr>
                    </a:tc>
                    <a:extLst>
                      <a:ext uri="{0D108BD9-81ED-4DB2-BD59-A6C34878D82A}">
                        <a16:rowId xmlns:a16="http://schemas.microsoft.com/office/drawing/2014/main" val="1672546627"/>
                      </a:ext>
                    </a:extLst>
                  </a:tr>
                  <a:tr h="707771">
                    <a:tc>
                      <a:txBody>
                        <a:bodyPr/>
                        <a:lstStyle/>
                        <a:p>
                          <a:r>
                            <a:rPr lang="en-US"/>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6059" t="-294017" r="-120684" b="-10085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4736" t="-294017" r="-271" b="-100855"/>
                          </a:stretch>
                        </a:blipFill>
                      </a:tcPr>
                    </a:tc>
                    <a:extLst>
                      <a:ext uri="{0D108BD9-81ED-4DB2-BD59-A6C34878D82A}">
                        <a16:rowId xmlns:a16="http://schemas.microsoft.com/office/drawing/2014/main" val="1957874096"/>
                      </a:ext>
                    </a:extLst>
                  </a:tr>
                  <a:tr h="707771">
                    <a:tc>
                      <a:txBody>
                        <a:bodyPr/>
                        <a:lstStyle/>
                        <a:p>
                          <a:r>
                            <a:rPr lang="en-US"/>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6059" t="-397414" r="-120684" b="-172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4736" t="-397414" r="-271" b="-1724"/>
                          </a:stretch>
                        </a:blipFill>
                      </a:tcPr>
                    </a:tc>
                    <a:extLst>
                      <a:ext uri="{0D108BD9-81ED-4DB2-BD59-A6C34878D82A}">
                        <a16:rowId xmlns:a16="http://schemas.microsoft.com/office/drawing/2014/main" val="595345211"/>
                      </a:ext>
                    </a:extLst>
                  </a:tr>
                </a:tbl>
              </a:graphicData>
            </a:graphic>
          </p:graphicFrame>
        </mc:Fallback>
      </mc:AlternateContent>
    </p:spTree>
    <p:extLst>
      <p:ext uri="{BB962C8B-B14F-4D97-AF65-F5344CB8AC3E}">
        <p14:creationId xmlns:p14="http://schemas.microsoft.com/office/powerpoint/2010/main" val="34553447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E04F1-D8BF-B427-477B-BCEA2020F3D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2EBB94D-7F11-3ECA-0A84-0B06A671570D}"/>
                  </a:ext>
                </a:extLst>
              </p:cNvPr>
              <p:cNvSpPr>
                <a:spLocks noGrp="1"/>
              </p:cNvSpPr>
              <p:nvPr>
                <p:ph type="title"/>
              </p:nvPr>
            </p:nvSpPr>
            <p:spPr/>
            <p:txBody>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&lt;4</m:t>
                        </m:r>
                        <m:r>
                          <a:rPr lang="en-US" i="1">
                            <a:latin typeface="Cambria Math" panose="02040503050406030204" pitchFamily="18" charset="0"/>
                          </a:rPr>
                          <m:t>𝐻</m:t>
                        </m:r>
                      </m:sub>
                    </m:sSub>
                  </m:oMath>
                </a14:m>
                <a:r>
                  <a:rPr lang="en-US"/>
                  <a:t> Visually</a:t>
                </a:r>
                <a:endParaRPr lang="en-US" dirty="0"/>
              </a:p>
            </p:txBody>
          </p:sp>
        </mc:Choice>
        <mc:Fallback xmlns="">
          <p:sp>
            <p:nvSpPr>
              <p:cNvPr id="2" name="Title 1">
                <a:extLst>
                  <a:ext uri="{FF2B5EF4-FFF2-40B4-BE49-F238E27FC236}">
                    <a16:creationId xmlns:a16="http://schemas.microsoft.com/office/drawing/2014/main" id="{F2EBB94D-7F11-3ECA-0A84-0B06A671570D}"/>
                  </a:ext>
                </a:extLst>
              </p:cNvPr>
              <p:cNvSpPr>
                <a:spLocks noGrp="1" noRot="1" noChangeAspect="1" noMove="1" noResize="1" noEditPoints="1" noAdjustHandles="1" noChangeArrowheads="1" noChangeShapeType="1" noTextEdit="1"/>
              </p:cNvSpPr>
              <p:nvPr>
                <p:ph type="title"/>
              </p:nvPr>
            </p:nvSpPr>
            <p:spPr>
              <a:blipFill>
                <a:blip r:embed="rId2"/>
                <a:stretch>
                  <a:fillRect l="-116" t="-14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4E5266-E224-4CD0-6682-658877212A19}"/>
                  </a:ext>
                </a:extLst>
              </p:cNvPr>
              <p:cNvSpPr>
                <a:spLocks noGrp="1"/>
              </p:cNvSpPr>
              <p:nvPr>
                <p:ph idx="1"/>
              </p:nvPr>
            </p:nvSpPr>
            <p:spPr/>
            <p:txBody>
              <a:bodyPr/>
              <a:lstStyle/>
              <a:p>
                <a:pPr marL="0" indent="0">
                  <a:buNone/>
                </a:pPr>
                <a:r>
                  <a:rPr lang="en-US" dirty="0"/>
                  <a:t>We have that </a:t>
                </a:r>
                <a14:m>
                  <m:oMath xmlns:m="http://schemas.openxmlformats.org/officeDocument/2006/math">
                    <m:r>
                      <a:rPr lang="en-US" b="1" i="1" smtClean="0">
                        <a:latin typeface="Cambria Math" panose="02040503050406030204" pitchFamily="18" charset="0"/>
                      </a:rPr>
                      <m:t>𝑷</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&lt;4</m:t>
                            </m:r>
                            <m:r>
                              <a:rPr lang="en-US" i="1">
                                <a:latin typeface="Cambria Math" panose="02040503050406030204" pitchFamily="18" charset="0"/>
                              </a:rPr>
                              <m:t>𝐻</m:t>
                            </m:r>
                          </m:sub>
                        </m:sSub>
                      </m:e>
                    </m:d>
                    <m:r>
                      <a:rPr lang="en-US" b="0" i="0" smtClean="0">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0</m:t>
                            </m:r>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1</m:t>
                            </m:r>
                            <m:r>
                              <a:rPr lang="en-US" i="1">
                                <a:latin typeface="Cambria Math" panose="02040503050406030204" pitchFamily="18" charset="0"/>
                              </a:rPr>
                              <m:t>𝐻</m:t>
                            </m:r>
                          </m:sub>
                        </m:sSub>
                      </m:e>
                    </m:d>
                    <m:r>
                      <a:rPr lang="en-US" b="0" i="1" smtClean="0">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2</m:t>
                            </m:r>
                            <m:r>
                              <a:rPr lang="en-US" i="1">
                                <a:latin typeface="Cambria Math" panose="02040503050406030204" pitchFamily="18" charset="0"/>
                              </a:rPr>
                              <m:t>𝐻</m:t>
                            </m:r>
                          </m:sub>
                        </m:sSub>
                      </m:e>
                    </m:d>
                    <m:r>
                      <a:rPr lang="en-US" b="0" i="1" smtClean="0">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3</m:t>
                            </m:r>
                            <m:r>
                              <a:rPr lang="en-US" i="1">
                                <a:latin typeface="Cambria Math" panose="02040503050406030204" pitchFamily="18" charset="0"/>
                              </a:rPr>
                              <m:t>𝐻</m:t>
                            </m:r>
                          </m:sub>
                        </m:sSub>
                      </m:e>
                    </m:d>
                  </m:oMath>
                </a14:m>
                <a:r>
                  <a:rPr lang="en-US" dirty="0"/>
                  <a:t>.</a:t>
                </a:r>
              </a:p>
            </p:txBody>
          </p:sp>
        </mc:Choice>
        <mc:Fallback xmlns="">
          <p:sp>
            <p:nvSpPr>
              <p:cNvPr id="3" name="Content Placeholder 2">
                <a:extLst>
                  <a:ext uri="{FF2B5EF4-FFF2-40B4-BE49-F238E27FC236}">
                    <a16:creationId xmlns:a16="http://schemas.microsoft.com/office/drawing/2014/main" id="{9C4E5266-E224-4CD0-6682-658877212A19}"/>
                  </a:ext>
                </a:extLst>
              </p:cNvPr>
              <p:cNvSpPr>
                <a:spLocks noGrp="1" noRot="1" noChangeAspect="1" noMove="1" noResize="1" noEditPoints="1" noAdjustHandles="1" noChangeArrowheads="1" noChangeShapeType="1" noTextEdit="1"/>
              </p:cNvSpPr>
              <p:nvPr>
                <p:ph idx="1"/>
              </p:nvPr>
            </p:nvSpPr>
            <p:spPr>
              <a:blipFill>
                <a:blip r:embed="rId3"/>
                <a:stretch>
                  <a:fillRect l="-796" t="-5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2DF5060-E9CC-E4CA-2492-7B724AC0C5FB}"/>
                  </a:ext>
                </a:extLst>
              </p:cNvPr>
              <p:cNvSpPr txBox="1"/>
              <p:nvPr/>
            </p:nvSpPr>
            <p:spPr>
              <a:xfrm>
                <a:off x="2048909" y="1629868"/>
                <a:ext cx="760239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𝑷</m:t>
                      </m:r>
                      <m:d>
                        <m:dPr>
                          <m:ctrlPr>
                            <a:rPr lang="en-US" sz="2400" b="0" i="1" smtClean="0">
                              <a:latin typeface="Cambria Math" panose="02040503050406030204" pitchFamily="18" charset="0"/>
                            </a:rPr>
                          </m:ctrlPr>
                        </m:dPr>
                        <m:e>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𝐴</m:t>
                              </m:r>
                            </m:e>
                            <m:sub>
                              <m:r>
                                <a:rPr lang="en-US" sz="2400" b="0" i="1" smtClean="0">
                                  <a:solidFill>
                                    <a:srgbClr val="7030A0"/>
                                  </a:solidFill>
                                  <a:latin typeface="Cambria Math" panose="02040503050406030204" pitchFamily="18" charset="0"/>
                                </a:rPr>
                                <m:t>&lt;4</m:t>
                              </m:r>
                              <m:r>
                                <a:rPr lang="en-US" sz="2400" b="0" i="1" smtClean="0">
                                  <a:solidFill>
                                    <a:srgbClr val="7030A0"/>
                                  </a:solidFill>
                                  <a:latin typeface="Cambria Math" panose="02040503050406030204" pitchFamily="18" charset="0"/>
                                </a:rPr>
                                <m:t>𝐻</m:t>
                              </m:r>
                            </m:sub>
                          </m:sSub>
                        </m:e>
                      </m:d>
                      <m:r>
                        <a:rPr lang="en-US" sz="2400" b="0" i="1" smtClean="0">
                          <a:latin typeface="Cambria Math" panose="02040503050406030204" pitchFamily="18" charset="0"/>
                        </a:rPr>
                        <m:t>=</m:t>
                      </m:r>
                      <m:d>
                        <m:dPr>
                          <m:begChr m:val="|"/>
                          <m:endChr m:val="|"/>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𝐴</m:t>
                              </m:r>
                            </m:e>
                            <m:sub>
                              <m:r>
                                <a:rPr lang="en-US" sz="2400" i="1">
                                  <a:solidFill>
                                    <a:srgbClr val="7030A0"/>
                                  </a:solidFill>
                                  <a:latin typeface="Cambria Math" panose="02040503050406030204" pitchFamily="18" charset="0"/>
                                </a:rPr>
                                <m:t>0</m:t>
                              </m:r>
                              <m:r>
                                <a:rPr lang="en-US" sz="2400" i="1">
                                  <a:solidFill>
                                    <a:srgbClr val="7030A0"/>
                                  </a:solidFill>
                                  <a:latin typeface="Cambria Math" panose="02040503050406030204" pitchFamily="18" charset="0"/>
                                </a:rPr>
                                <m:t>𝐻</m:t>
                              </m:r>
                            </m:sub>
                          </m:sSub>
                        </m:e>
                      </m:d>
                      <m:r>
                        <a:rPr lang="en-US" sz="2400" b="1" i="1">
                          <a:latin typeface="Cambria Math" panose="02040503050406030204" pitchFamily="18" charset="0"/>
                        </a:rPr>
                        <m:t>𝑷</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0</m:t>
                              </m:r>
                              <m:r>
                                <a:rPr lang="en-US" sz="2400" i="1">
                                  <a:latin typeface="Cambria Math" panose="02040503050406030204" pitchFamily="18" charset="0"/>
                                </a:rPr>
                                <m:t>𝐻</m:t>
                              </m:r>
                            </m:sub>
                          </m:sSub>
                        </m:e>
                      </m:d>
                      <m:r>
                        <a:rPr lang="en-US" sz="2400" b="0" i="1" smtClean="0">
                          <a:latin typeface="Cambria Math" panose="02040503050406030204" pitchFamily="18" charset="0"/>
                        </a:rPr>
                        <m:t>+…+</m:t>
                      </m:r>
                      <m:d>
                        <m:dPr>
                          <m:begChr m:val="|"/>
                          <m:endChr m:val="|"/>
                          <m:ctrlPr>
                            <a:rPr lang="en-US" sz="2400" i="1">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𝐴</m:t>
                              </m:r>
                            </m:e>
                            <m:sub>
                              <m:r>
                                <a:rPr lang="en-US" sz="2400" i="1">
                                  <a:solidFill>
                                    <a:srgbClr val="7030A0"/>
                                  </a:solidFill>
                                  <a:latin typeface="Cambria Math" panose="02040503050406030204" pitchFamily="18" charset="0"/>
                                </a:rPr>
                                <m:t>3</m:t>
                              </m:r>
                              <m:r>
                                <a:rPr lang="en-US" sz="2400" i="1">
                                  <a:solidFill>
                                    <a:srgbClr val="7030A0"/>
                                  </a:solidFill>
                                  <a:latin typeface="Cambria Math" panose="02040503050406030204" pitchFamily="18" charset="0"/>
                                </a:rPr>
                                <m:t>𝐻</m:t>
                              </m:r>
                            </m:sub>
                          </m:sSub>
                        </m:e>
                      </m:d>
                      <m:r>
                        <a:rPr lang="en-US" sz="2400" b="1" i="1">
                          <a:latin typeface="Cambria Math" panose="02040503050406030204" pitchFamily="18" charset="0"/>
                        </a:rPr>
                        <m:t>𝑷</m:t>
                      </m:r>
                      <m:d>
                        <m:dPr>
                          <m:ctrlPr>
                            <a:rPr lang="en-US" sz="2400" i="1">
                              <a:latin typeface="Cambria Math" panose="02040503050406030204" pitchFamily="18" charset="0"/>
                            </a:rPr>
                          </m:ctrlPr>
                        </m:dPr>
                        <m:e>
                          <m:r>
                            <a:rPr lang="en-US" sz="2400" i="1">
                              <a:latin typeface="Cambria Math" panose="02040503050406030204" pitchFamily="18" charset="0"/>
                            </a:rPr>
                            <m:t>𝜔</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b="0" i="1" smtClean="0">
                                  <a:latin typeface="Cambria Math" panose="02040503050406030204" pitchFamily="18" charset="0"/>
                                </a:rPr>
                                <m:t>3</m:t>
                              </m:r>
                              <m:r>
                                <a:rPr lang="en-US" sz="2400" i="1">
                                  <a:latin typeface="Cambria Math" panose="02040503050406030204" pitchFamily="18" charset="0"/>
                                </a:rPr>
                                <m:t>𝐻</m:t>
                              </m:r>
                            </m:sub>
                          </m:sSub>
                        </m:e>
                      </m:d>
                    </m:oMath>
                  </m:oMathPara>
                </a14:m>
                <a:endParaRPr lang="en-US" sz="2400" dirty="0"/>
              </a:p>
            </p:txBody>
          </p:sp>
        </mc:Choice>
        <mc:Fallback xmlns="">
          <p:sp>
            <p:nvSpPr>
              <p:cNvPr id="5" name="TextBox 4">
                <a:extLst>
                  <a:ext uri="{FF2B5EF4-FFF2-40B4-BE49-F238E27FC236}">
                    <a16:creationId xmlns:a16="http://schemas.microsoft.com/office/drawing/2014/main" id="{92DF5060-E9CC-E4CA-2492-7B724AC0C5FB}"/>
                  </a:ext>
                </a:extLst>
              </p:cNvPr>
              <p:cNvSpPr txBox="1">
                <a:spLocks noRot="1" noChangeAspect="1" noMove="1" noResize="1" noEditPoints="1" noAdjustHandles="1" noChangeArrowheads="1" noChangeShapeType="1" noTextEdit="1"/>
              </p:cNvSpPr>
              <p:nvPr/>
            </p:nvSpPr>
            <p:spPr>
              <a:xfrm>
                <a:off x="2048909" y="1629868"/>
                <a:ext cx="7602395" cy="461665"/>
              </a:xfrm>
              <a:prstGeom prst="rect">
                <a:avLst/>
              </a:prstGeom>
              <a:blipFill>
                <a:blip r:embed="rId4"/>
                <a:stretch>
                  <a:fillRect b="-2632"/>
                </a:stretch>
              </a:blipFill>
            </p:spPr>
            <p:txBody>
              <a:bodyPr/>
              <a:lstStyle/>
              <a:p>
                <a:r>
                  <a:rPr lang="en-US">
                    <a:noFill/>
                  </a:rPr>
                  <a:t> </a:t>
                </a:r>
              </a:p>
            </p:txBody>
          </p:sp>
        </mc:Fallback>
      </mc:AlternateContent>
      <p:sp>
        <p:nvSpPr>
          <p:cNvPr id="7" name="Freeform: Shape 6">
            <a:extLst>
              <a:ext uri="{FF2B5EF4-FFF2-40B4-BE49-F238E27FC236}">
                <a16:creationId xmlns:a16="http://schemas.microsoft.com/office/drawing/2014/main" id="{405F191C-CF15-7203-997C-CC0BF3A22278}"/>
              </a:ext>
            </a:extLst>
          </p:cNvPr>
          <p:cNvSpPr/>
          <p:nvPr/>
        </p:nvSpPr>
        <p:spPr>
          <a:xfrm>
            <a:off x="1534160" y="3180080"/>
            <a:ext cx="7845594" cy="3291840"/>
          </a:xfrm>
          <a:custGeom>
            <a:avLst/>
            <a:gdLst>
              <a:gd name="connsiteX0" fmla="*/ 365760 w 7845594"/>
              <a:gd name="connsiteY0" fmla="*/ 508000 h 3291840"/>
              <a:gd name="connsiteX1" fmla="*/ 314960 w 7845594"/>
              <a:gd name="connsiteY1" fmla="*/ 518160 h 3291840"/>
              <a:gd name="connsiteX2" fmla="*/ 182880 w 7845594"/>
              <a:gd name="connsiteY2" fmla="*/ 609600 h 3291840"/>
              <a:gd name="connsiteX3" fmla="*/ 30480 w 7845594"/>
              <a:gd name="connsiteY3" fmla="*/ 914400 h 3291840"/>
              <a:gd name="connsiteX4" fmla="*/ 0 w 7845594"/>
              <a:gd name="connsiteY4" fmla="*/ 1087120 h 3291840"/>
              <a:gd name="connsiteX5" fmla="*/ 40640 w 7845594"/>
              <a:gd name="connsiteY5" fmla="*/ 1595120 h 3291840"/>
              <a:gd name="connsiteX6" fmla="*/ 101600 w 7845594"/>
              <a:gd name="connsiteY6" fmla="*/ 1859280 h 3291840"/>
              <a:gd name="connsiteX7" fmla="*/ 213360 w 7845594"/>
              <a:gd name="connsiteY7" fmla="*/ 2214880 h 3291840"/>
              <a:gd name="connsiteX8" fmla="*/ 467360 w 7845594"/>
              <a:gd name="connsiteY8" fmla="*/ 2448560 h 3291840"/>
              <a:gd name="connsiteX9" fmla="*/ 731520 w 7845594"/>
              <a:gd name="connsiteY9" fmla="*/ 2580640 h 3291840"/>
              <a:gd name="connsiteX10" fmla="*/ 1351280 w 7845594"/>
              <a:gd name="connsiteY10" fmla="*/ 2804160 h 3291840"/>
              <a:gd name="connsiteX11" fmla="*/ 1625600 w 7845594"/>
              <a:gd name="connsiteY11" fmla="*/ 2844800 h 3291840"/>
              <a:gd name="connsiteX12" fmla="*/ 1981200 w 7845594"/>
              <a:gd name="connsiteY12" fmla="*/ 2915920 h 3291840"/>
              <a:gd name="connsiteX13" fmla="*/ 2184400 w 7845594"/>
              <a:gd name="connsiteY13" fmla="*/ 2946400 h 3291840"/>
              <a:gd name="connsiteX14" fmla="*/ 2438400 w 7845594"/>
              <a:gd name="connsiteY14" fmla="*/ 2976880 h 3291840"/>
              <a:gd name="connsiteX15" fmla="*/ 3058160 w 7845594"/>
              <a:gd name="connsiteY15" fmla="*/ 3119120 h 3291840"/>
              <a:gd name="connsiteX16" fmla="*/ 3738880 w 7845594"/>
              <a:gd name="connsiteY16" fmla="*/ 3190240 h 3291840"/>
              <a:gd name="connsiteX17" fmla="*/ 4114800 w 7845594"/>
              <a:gd name="connsiteY17" fmla="*/ 3200400 h 3291840"/>
              <a:gd name="connsiteX18" fmla="*/ 4846320 w 7845594"/>
              <a:gd name="connsiteY18" fmla="*/ 3261360 h 3291840"/>
              <a:gd name="connsiteX19" fmla="*/ 5191760 w 7845594"/>
              <a:gd name="connsiteY19" fmla="*/ 3291840 h 3291840"/>
              <a:gd name="connsiteX20" fmla="*/ 6736080 w 7845594"/>
              <a:gd name="connsiteY20" fmla="*/ 3159760 h 3291840"/>
              <a:gd name="connsiteX21" fmla="*/ 7071360 w 7845594"/>
              <a:gd name="connsiteY21" fmla="*/ 3017520 h 3291840"/>
              <a:gd name="connsiteX22" fmla="*/ 7680960 w 7845594"/>
              <a:gd name="connsiteY22" fmla="*/ 2489200 h 3291840"/>
              <a:gd name="connsiteX23" fmla="*/ 7813040 w 7845594"/>
              <a:gd name="connsiteY23" fmla="*/ 2336800 h 3291840"/>
              <a:gd name="connsiteX24" fmla="*/ 7843520 w 7845594"/>
              <a:gd name="connsiteY24" fmla="*/ 2143760 h 3291840"/>
              <a:gd name="connsiteX25" fmla="*/ 7833360 w 7845594"/>
              <a:gd name="connsiteY25" fmla="*/ 1747520 h 3291840"/>
              <a:gd name="connsiteX26" fmla="*/ 7741920 w 7845594"/>
              <a:gd name="connsiteY26" fmla="*/ 1442720 h 3291840"/>
              <a:gd name="connsiteX27" fmla="*/ 7680960 w 7845594"/>
              <a:gd name="connsiteY27" fmla="*/ 1290320 h 3291840"/>
              <a:gd name="connsiteX28" fmla="*/ 7599680 w 7845594"/>
              <a:gd name="connsiteY28" fmla="*/ 1188720 h 3291840"/>
              <a:gd name="connsiteX29" fmla="*/ 7528560 w 7845594"/>
              <a:gd name="connsiteY29" fmla="*/ 1087120 h 3291840"/>
              <a:gd name="connsiteX30" fmla="*/ 7264400 w 7845594"/>
              <a:gd name="connsiteY30" fmla="*/ 914400 h 3291840"/>
              <a:gd name="connsiteX31" fmla="*/ 6553200 w 7845594"/>
              <a:gd name="connsiteY31" fmla="*/ 741680 h 3291840"/>
              <a:gd name="connsiteX32" fmla="*/ 6421120 w 7845594"/>
              <a:gd name="connsiteY32" fmla="*/ 650240 h 3291840"/>
              <a:gd name="connsiteX33" fmla="*/ 5994400 w 7845594"/>
              <a:gd name="connsiteY33" fmla="*/ 467360 h 3291840"/>
              <a:gd name="connsiteX34" fmla="*/ 5293360 w 7845594"/>
              <a:gd name="connsiteY34" fmla="*/ 284480 h 3291840"/>
              <a:gd name="connsiteX35" fmla="*/ 5069840 w 7845594"/>
              <a:gd name="connsiteY35" fmla="*/ 243840 h 3291840"/>
              <a:gd name="connsiteX36" fmla="*/ 4612640 w 7845594"/>
              <a:gd name="connsiteY36" fmla="*/ 223520 h 3291840"/>
              <a:gd name="connsiteX37" fmla="*/ 4287520 w 7845594"/>
              <a:gd name="connsiteY37" fmla="*/ 243840 h 3291840"/>
              <a:gd name="connsiteX38" fmla="*/ 4175760 w 7845594"/>
              <a:gd name="connsiteY38" fmla="*/ 274320 h 3291840"/>
              <a:gd name="connsiteX39" fmla="*/ 3881120 w 7845594"/>
              <a:gd name="connsiteY39" fmla="*/ 142240 h 3291840"/>
              <a:gd name="connsiteX40" fmla="*/ 3413760 w 7845594"/>
              <a:gd name="connsiteY40" fmla="*/ 40640 h 3291840"/>
              <a:gd name="connsiteX41" fmla="*/ 3048000 w 7845594"/>
              <a:gd name="connsiteY41" fmla="*/ 0 h 3291840"/>
              <a:gd name="connsiteX42" fmla="*/ 2621280 w 7845594"/>
              <a:gd name="connsiteY42" fmla="*/ 30480 h 3291840"/>
              <a:gd name="connsiteX43" fmla="*/ 2225040 w 7845594"/>
              <a:gd name="connsiteY43" fmla="*/ 91440 h 3291840"/>
              <a:gd name="connsiteX44" fmla="*/ 2062480 w 7845594"/>
              <a:gd name="connsiteY44" fmla="*/ 101600 h 3291840"/>
              <a:gd name="connsiteX45" fmla="*/ 1625600 w 7845594"/>
              <a:gd name="connsiteY45" fmla="*/ 121920 h 3291840"/>
              <a:gd name="connsiteX46" fmla="*/ 1300480 w 7845594"/>
              <a:gd name="connsiteY46" fmla="*/ 162560 h 3291840"/>
              <a:gd name="connsiteX47" fmla="*/ 1178560 w 7845594"/>
              <a:gd name="connsiteY47" fmla="*/ 172720 h 3291840"/>
              <a:gd name="connsiteX48" fmla="*/ 924560 w 7845594"/>
              <a:gd name="connsiteY48" fmla="*/ 264160 h 3291840"/>
              <a:gd name="connsiteX49" fmla="*/ 690880 w 7845594"/>
              <a:gd name="connsiteY49" fmla="*/ 325120 h 3291840"/>
              <a:gd name="connsiteX50" fmla="*/ 599440 w 7845594"/>
              <a:gd name="connsiteY50" fmla="*/ 345440 h 3291840"/>
              <a:gd name="connsiteX51" fmla="*/ 487680 w 7845594"/>
              <a:gd name="connsiteY51" fmla="*/ 386080 h 3291840"/>
              <a:gd name="connsiteX52" fmla="*/ 447040 w 7845594"/>
              <a:gd name="connsiteY52" fmla="*/ 396240 h 3291840"/>
              <a:gd name="connsiteX53" fmla="*/ 355600 w 7845594"/>
              <a:gd name="connsiteY53" fmla="*/ 416560 h 3291840"/>
              <a:gd name="connsiteX54" fmla="*/ 345440 w 7845594"/>
              <a:gd name="connsiteY54" fmla="*/ 447040 h 3291840"/>
              <a:gd name="connsiteX55" fmla="*/ 325120 w 7845594"/>
              <a:gd name="connsiteY55" fmla="*/ 477520 h 3291840"/>
              <a:gd name="connsiteX56" fmla="*/ 365760 w 7845594"/>
              <a:gd name="connsiteY56" fmla="*/ 508000 h 329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845594" h="3291840">
                <a:moveTo>
                  <a:pt x="365760" y="508000"/>
                </a:moveTo>
                <a:cubicBezTo>
                  <a:pt x="364067" y="514773"/>
                  <a:pt x="330056" y="509774"/>
                  <a:pt x="314960" y="518160"/>
                </a:cubicBezTo>
                <a:cubicBezTo>
                  <a:pt x="268151" y="544165"/>
                  <a:pt x="219930" y="570939"/>
                  <a:pt x="182880" y="609600"/>
                </a:cubicBezTo>
                <a:cubicBezTo>
                  <a:pt x="98888" y="697244"/>
                  <a:pt x="59092" y="799951"/>
                  <a:pt x="30480" y="914400"/>
                </a:cubicBezTo>
                <a:cubicBezTo>
                  <a:pt x="16301" y="971117"/>
                  <a:pt x="10160" y="1029547"/>
                  <a:pt x="0" y="1087120"/>
                </a:cubicBezTo>
                <a:cubicBezTo>
                  <a:pt x="8058" y="1280520"/>
                  <a:pt x="7146" y="1401598"/>
                  <a:pt x="40640" y="1595120"/>
                </a:cubicBezTo>
                <a:cubicBezTo>
                  <a:pt x="56051" y="1684164"/>
                  <a:pt x="79245" y="1771721"/>
                  <a:pt x="101600" y="1859280"/>
                </a:cubicBezTo>
                <a:cubicBezTo>
                  <a:pt x="104502" y="1870644"/>
                  <a:pt x="186616" y="2173426"/>
                  <a:pt x="213360" y="2214880"/>
                </a:cubicBezTo>
                <a:cubicBezTo>
                  <a:pt x="296122" y="2343161"/>
                  <a:pt x="349183" y="2386189"/>
                  <a:pt x="467360" y="2448560"/>
                </a:cubicBezTo>
                <a:cubicBezTo>
                  <a:pt x="554425" y="2494511"/>
                  <a:pt x="641033" y="2541860"/>
                  <a:pt x="731520" y="2580640"/>
                </a:cubicBezTo>
                <a:cubicBezTo>
                  <a:pt x="1017529" y="2703215"/>
                  <a:pt x="1071069" y="2746003"/>
                  <a:pt x="1351280" y="2804160"/>
                </a:cubicBezTo>
                <a:cubicBezTo>
                  <a:pt x="1441789" y="2822945"/>
                  <a:pt x="1534589" y="2828620"/>
                  <a:pt x="1625600" y="2844800"/>
                </a:cubicBezTo>
                <a:cubicBezTo>
                  <a:pt x="2319252" y="2968116"/>
                  <a:pt x="1322228" y="2809060"/>
                  <a:pt x="1981200" y="2915920"/>
                </a:cubicBezTo>
                <a:cubicBezTo>
                  <a:pt x="2048808" y="2926883"/>
                  <a:pt x="2116510" y="2937348"/>
                  <a:pt x="2184400" y="2946400"/>
                </a:cubicBezTo>
                <a:cubicBezTo>
                  <a:pt x="2268926" y="2957670"/>
                  <a:pt x="2354745" y="2960343"/>
                  <a:pt x="2438400" y="2976880"/>
                </a:cubicBezTo>
                <a:cubicBezTo>
                  <a:pt x="2646334" y="3017983"/>
                  <a:pt x="2847945" y="3091995"/>
                  <a:pt x="3058160" y="3119120"/>
                </a:cubicBezTo>
                <a:cubicBezTo>
                  <a:pt x="3337707" y="3155191"/>
                  <a:pt x="3448789" y="3174345"/>
                  <a:pt x="3738880" y="3190240"/>
                </a:cubicBezTo>
                <a:cubicBezTo>
                  <a:pt x="3864045" y="3197098"/>
                  <a:pt x="3989493" y="3197013"/>
                  <a:pt x="4114800" y="3200400"/>
                </a:cubicBezTo>
                <a:lnTo>
                  <a:pt x="4846320" y="3261360"/>
                </a:lnTo>
                <a:lnTo>
                  <a:pt x="5191760" y="3291840"/>
                </a:lnTo>
                <a:cubicBezTo>
                  <a:pt x="5869507" y="3273014"/>
                  <a:pt x="6171246" y="3335812"/>
                  <a:pt x="6736080" y="3159760"/>
                </a:cubicBezTo>
                <a:cubicBezTo>
                  <a:pt x="6851982" y="3123635"/>
                  <a:pt x="6959600" y="3064933"/>
                  <a:pt x="7071360" y="3017520"/>
                </a:cubicBezTo>
                <a:cubicBezTo>
                  <a:pt x="7483484" y="2556911"/>
                  <a:pt x="7264754" y="2713311"/>
                  <a:pt x="7680960" y="2489200"/>
                </a:cubicBezTo>
                <a:cubicBezTo>
                  <a:pt x="7724987" y="2438400"/>
                  <a:pt x="7784416" y="2397625"/>
                  <a:pt x="7813040" y="2336800"/>
                </a:cubicBezTo>
                <a:cubicBezTo>
                  <a:pt x="7840778" y="2277857"/>
                  <a:pt x="7841275" y="2208865"/>
                  <a:pt x="7843520" y="2143760"/>
                </a:cubicBezTo>
                <a:cubicBezTo>
                  <a:pt x="7848073" y="2011715"/>
                  <a:pt x="7845322" y="1879101"/>
                  <a:pt x="7833360" y="1747520"/>
                </a:cubicBezTo>
                <a:cubicBezTo>
                  <a:pt x="7826253" y="1669348"/>
                  <a:pt x="7770273" y="1517468"/>
                  <a:pt x="7741920" y="1442720"/>
                </a:cubicBezTo>
                <a:cubicBezTo>
                  <a:pt x="7722516" y="1391563"/>
                  <a:pt x="7707693" y="1338058"/>
                  <a:pt x="7680960" y="1290320"/>
                </a:cubicBezTo>
                <a:cubicBezTo>
                  <a:pt x="7659769" y="1252479"/>
                  <a:pt x="7625702" y="1223416"/>
                  <a:pt x="7599680" y="1188720"/>
                </a:cubicBezTo>
                <a:cubicBezTo>
                  <a:pt x="7574876" y="1155648"/>
                  <a:pt x="7557791" y="1116351"/>
                  <a:pt x="7528560" y="1087120"/>
                </a:cubicBezTo>
                <a:cubicBezTo>
                  <a:pt x="7499896" y="1058456"/>
                  <a:pt x="7268361" y="915644"/>
                  <a:pt x="7264400" y="914400"/>
                </a:cubicBezTo>
                <a:cubicBezTo>
                  <a:pt x="7031644" y="841325"/>
                  <a:pt x="6553200" y="741680"/>
                  <a:pt x="6553200" y="741680"/>
                </a:cubicBezTo>
                <a:cubicBezTo>
                  <a:pt x="6509173" y="711200"/>
                  <a:pt x="6467864" y="676362"/>
                  <a:pt x="6421120" y="650240"/>
                </a:cubicBezTo>
                <a:cubicBezTo>
                  <a:pt x="6310596" y="588477"/>
                  <a:pt x="6115628" y="506581"/>
                  <a:pt x="5994400" y="467360"/>
                </a:cubicBezTo>
                <a:cubicBezTo>
                  <a:pt x="5476305" y="299741"/>
                  <a:pt x="5665694" y="356545"/>
                  <a:pt x="5293360" y="284480"/>
                </a:cubicBezTo>
                <a:cubicBezTo>
                  <a:pt x="5175395" y="261648"/>
                  <a:pt x="5208586" y="258706"/>
                  <a:pt x="5069840" y="243840"/>
                </a:cubicBezTo>
                <a:cubicBezTo>
                  <a:pt x="4955207" y="231558"/>
                  <a:pt x="4690391" y="226112"/>
                  <a:pt x="4612640" y="223520"/>
                </a:cubicBezTo>
                <a:cubicBezTo>
                  <a:pt x="4504267" y="230293"/>
                  <a:pt x="4395378" y="231298"/>
                  <a:pt x="4287520" y="243840"/>
                </a:cubicBezTo>
                <a:cubicBezTo>
                  <a:pt x="4249164" y="248300"/>
                  <a:pt x="4214334" y="276073"/>
                  <a:pt x="4175760" y="274320"/>
                </a:cubicBezTo>
                <a:cubicBezTo>
                  <a:pt x="4121576" y="271857"/>
                  <a:pt x="3890333" y="145721"/>
                  <a:pt x="3881120" y="142240"/>
                </a:cubicBezTo>
                <a:cubicBezTo>
                  <a:pt x="3599761" y="35949"/>
                  <a:pt x="3664333" y="75442"/>
                  <a:pt x="3413760" y="40640"/>
                </a:cubicBezTo>
                <a:cubicBezTo>
                  <a:pt x="3074685" y="-6454"/>
                  <a:pt x="3412835" y="19202"/>
                  <a:pt x="3048000" y="0"/>
                </a:cubicBezTo>
                <a:cubicBezTo>
                  <a:pt x="2905760" y="10160"/>
                  <a:pt x="2763240" y="16960"/>
                  <a:pt x="2621280" y="30480"/>
                </a:cubicBezTo>
                <a:cubicBezTo>
                  <a:pt x="2284886" y="62518"/>
                  <a:pt x="2531994" y="55328"/>
                  <a:pt x="2225040" y="91440"/>
                </a:cubicBezTo>
                <a:cubicBezTo>
                  <a:pt x="2171119" y="97784"/>
                  <a:pt x="2116702" y="98843"/>
                  <a:pt x="2062480" y="101600"/>
                </a:cubicBezTo>
                <a:lnTo>
                  <a:pt x="1625600" y="121920"/>
                </a:lnTo>
                <a:cubicBezTo>
                  <a:pt x="1509665" y="137378"/>
                  <a:pt x="1417854" y="150418"/>
                  <a:pt x="1300480" y="162560"/>
                </a:cubicBezTo>
                <a:cubicBezTo>
                  <a:pt x="1259916" y="166756"/>
                  <a:pt x="1219200" y="169333"/>
                  <a:pt x="1178560" y="172720"/>
                </a:cubicBezTo>
                <a:cubicBezTo>
                  <a:pt x="1093893" y="203200"/>
                  <a:pt x="1012242" y="243926"/>
                  <a:pt x="924560" y="264160"/>
                </a:cubicBezTo>
                <a:cubicBezTo>
                  <a:pt x="547431" y="351190"/>
                  <a:pt x="1000557" y="243626"/>
                  <a:pt x="690880" y="325120"/>
                </a:cubicBezTo>
                <a:cubicBezTo>
                  <a:pt x="660685" y="333066"/>
                  <a:pt x="629609" y="337395"/>
                  <a:pt x="599440" y="345440"/>
                </a:cubicBezTo>
                <a:cubicBezTo>
                  <a:pt x="516422" y="367578"/>
                  <a:pt x="562417" y="361168"/>
                  <a:pt x="487680" y="386080"/>
                </a:cubicBezTo>
                <a:cubicBezTo>
                  <a:pt x="474433" y="390496"/>
                  <a:pt x="460466" y="392404"/>
                  <a:pt x="447040" y="396240"/>
                </a:cubicBezTo>
                <a:cubicBezTo>
                  <a:pt x="377008" y="416249"/>
                  <a:pt x="465612" y="398225"/>
                  <a:pt x="355600" y="416560"/>
                </a:cubicBezTo>
                <a:cubicBezTo>
                  <a:pt x="352213" y="426720"/>
                  <a:pt x="350229" y="437461"/>
                  <a:pt x="345440" y="447040"/>
                </a:cubicBezTo>
                <a:cubicBezTo>
                  <a:pt x="339979" y="457962"/>
                  <a:pt x="328475" y="465779"/>
                  <a:pt x="325120" y="477520"/>
                </a:cubicBezTo>
                <a:cubicBezTo>
                  <a:pt x="321398" y="490545"/>
                  <a:pt x="367453" y="501227"/>
                  <a:pt x="365760" y="50800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6C74E3-9BAB-216E-5A07-7E572F78DAD3}"/>
                  </a:ext>
                </a:extLst>
              </p:cNvPr>
              <p:cNvSpPr txBox="1"/>
              <p:nvPr/>
            </p:nvSpPr>
            <p:spPr>
              <a:xfrm>
                <a:off x="1826260" y="4355935"/>
                <a:ext cx="3292278"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Ω</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CP</m:t>
                      </m:r>
                      <m:r>
                        <a:rPr lang="en-US" sz="2400" b="0" i="0" smtClean="0">
                          <a:latin typeface="Cambria Math" panose="02040503050406030204" pitchFamily="18" charset="0"/>
                        </a:rPr>
                        <m:t>2(2, 16)</m:t>
                      </m:r>
                    </m:oMath>
                  </m:oMathPara>
                </a14:m>
                <a:endParaRPr lang="en-US" sz="2400" dirty="0">
                  <a:latin typeface="Inter Light" panose="02000403000000020004"/>
                </a:endParaRPr>
              </a:p>
            </p:txBody>
          </p:sp>
        </mc:Choice>
        <mc:Fallback xmlns="">
          <p:sp>
            <p:nvSpPr>
              <p:cNvPr id="9" name="TextBox 8">
                <a:extLst>
                  <a:ext uri="{FF2B5EF4-FFF2-40B4-BE49-F238E27FC236}">
                    <a16:creationId xmlns:a16="http://schemas.microsoft.com/office/drawing/2014/main" id="{6E6C74E3-9BAB-216E-5A07-7E572F78DAD3}"/>
                  </a:ext>
                </a:extLst>
              </p:cNvPr>
              <p:cNvSpPr txBox="1">
                <a:spLocks noRot="1" noChangeAspect="1" noMove="1" noResize="1" noEditPoints="1" noAdjustHandles="1" noChangeArrowheads="1" noChangeShapeType="1" noTextEdit="1"/>
              </p:cNvSpPr>
              <p:nvPr/>
            </p:nvSpPr>
            <p:spPr>
              <a:xfrm>
                <a:off x="1826260" y="4355935"/>
                <a:ext cx="3292278" cy="461665"/>
              </a:xfrm>
              <a:prstGeom prst="rect">
                <a:avLst/>
              </a:prstGeom>
              <a:blipFill>
                <a:blip r:embed="rId5"/>
                <a:stretch>
                  <a:fillRect b="-1866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7F66BF8-A7BD-A409-F12D-2334239730C5}"/>
              </a:ext>
            </a:extLst>
          </p:cNvPr>
          <p:cNvSpPr txBox="1"/>
          <p:nvPr/>
        </p:nvSpPr>
        <p:spPr>
          <a:xfrm>
            <a:off x="93657" y="5909101"/>
            <a:ext cx="2554014" cy="830997"/>
          </a:xfrm>
          <a:prstGeom prst="rect">
            <a:avLst/>
          </a:prstGeom>
          <a:noFill/>
        </p:spPr>
        <p:txBody>
          <a:bodyPr wrap="square" rtlCol="0">
            <a:spAutoFit/>
          </a:bodyPr>
          <a:lstStyle/>
          <a:p>
            <a:pPr algn="l"/>
            <a:r>
              <a:rPr lang="en-US" sz="2400" dirty="0">
                <a:latin typeface="Inter Light" panose="02000403000000020004"/>
              </a:rPr>
              <a:t>All possible flips of 16 coins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A9B8A47-4DE0-00CB-C5D7-E482C4D2AD4B}"/>
                  </a:ext>
                </a:extLst>
              </p:cNvPr>
              <p:cNvSpPr txBox="1"/>
              <p:nvPr/>
            </p:nvSpPr>
            <p:spPr>
              <a:xfrm>
                <a:off x="6271681" y="2448072"/>
                <a:ext cx="714789"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𝐴</m:t>
                          </m:r>
                        </m:e>
                        <m:sub>
                          <m:r>
                            <a:rPr lang="en-US" sz="2400" b="0" i="1" smtClean="0">
                              <a:solidFill>
                                <a:srgbClr val="7030A0"/>
                              </a:solidFill>
                              <a:latin typeface="Cambria Math" panose="02040503050406030204" pitchFamily="18" charset="0"/>
                            </a:rPr>
                            <m:t>0</m:t>
                          </m:r>
                          <m:r>
                            <a:rPr lang="en-US" sz="2400" b="0" i="1" smtClean="0">
                              <a:solidFill>
                                <a:srgbClr val="7030A0"/>
                              </a:solidFill>
                              <a:latin typeface="Cambria Math" panose="02040503050406030204" pitchFamily="18" charset="0"/>
                            </a:rPr>
                            <m:t>𝐻</m:t>
                          </m:r>
                        </m:sub>
                      </m:sSub>
                    </m:oMath>
                  </m:oMathPara>
                </a14:m>
                <a:endParaRPr lang="en-US" sz="2400" dirty="0">
                  <a:solidFill>
                    <a:srgbClr val="7030A0"/>
                  </a:solidFill>
                  <a:latin typeface="Inter Light" panose="02000403000000020004"/>
                </a:endParaRPr>
              </a:p>
            </p:txBody>
          </p:sp>
        </mc:Choice>
        <mc:Fallback xmlns="">
          <p:sp>
            <p:nvSpPr>
              <p:cNvPr id="6" name="TextBox 5">
                <a:extLst>
                  <a:ext uri="{FF2B5EF4-FFF2-40B4-BE49-F238E27FC236}">
                    <a16:creationId xmlns:a16="http://schemas.microsoft.com/office/drawing/2014/main" id="{7A9B8A47-4DE0-00CB-C5D7-E482C4D2AD4B}"/>
                  </a:ext>
                </a:extLst>
              </p:cNvPr>
              <p:cNvSpPr txBox="1">
                <a:spLocks noRot="1" noChangeAspect="1" noMove="1" noResize="1" noEditPoints="1" noAdjustHandles="1" noChangeArrowheads="1" noChangeShapeType="1" noTextEdit="1"/>
              </p:cNvSpPr>
              <p:nvPr/>
            </p:nvSpPr>
            <p:spPr>
              <a:xfrm>
                <a:off x="6271681" y="2448072"/>
                <a:ext cx="714789" cy="461665"/>
              </a:xfrm>
              <a:prstGeom prst="rect">
                <a:avLst/>
              </a:prstGeom>
              <a:blipFill>
                <a:blip r:embed="rId6"/>
                <a:stretch>
                  <a:fillRect l="-855" b="-1333"/>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E9606DEA-141F-B46A-F6EC-9CB1DCA2C0FB}"/>
              </a:ext>
            </a:extLst>
          </p:cNvPr>
          <p:cNvCxnSpPr/>
          <p:nvPr/>
        </p:nvCxnSpPr>
        <p:spPr>
          <a:xfrm flipV="1">
            <a:off x="2512701" y="5529747"/>
            <a:ext cx="599090" cy="909320"/>
          </a:xfrm>
          <a:prstGeom prst="straightConnector1">
            <a:avLst/>
          </a:prstGeom>
          <a:ln w="31750">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FB1764D3-6326-EE62-E49A-20345ED60F85}"/>
              </a:ext>
            </a:extLst>
          </p:cNvPr>
          <p:cNvCxnSpPr/>
          <p:nvPr/>
        </p:nvCxnSpPr>
        <p:spPr>
          <a:xfrm flipH="1">
            <a:off x="5401976" y="2911902"/>
            <a:ext cx="1052623" cy="1162156"/>
          </a:xfrm>
          <a:prstGeom prst="straightConnector1">
            <a:avLst/>
          </a:prstGeom>
          <a:ln w="31750">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6892D8E-6737-726B-9DFC-DF7DD0507477}"/>
                  </a:ext>
                </a:extLst>
              </p:cNvPr>
              <p:cNvSpPr txBox="1"/>
              <p:nvPr/>
            </p:nvSpPr>
            <p:spPr>
              <a:xfrm>
                <a:off x="1965522" y="4753164"/>
                <a:ext cx="3292278"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Ω</m:t>
                          </m:r>
                        </m:e>
                      </m:d>
                      <m:r>
                        <a:rPr lang="en-US" sz="2400" b="0" i="0"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0" smtClean="0">
                              <a:latin typeface="Cambria Math" panose="02040503050406030204" pitchFamily="18" charset="0"/>
                            </a:rPr>
                            <m:t>2</m:t>
                          </m:r>
                        </m:e>
                        <m:sup>
                          <m:r>
                            <a:rPr lang="en-US" sz="2400" b="0" i="0" smtClean="0">
                              <a:latin typeface="Cambria Math" panose="02040503050406030204" pitchFamily="18" charset="0"/>
                            </a:rPr>
                            <m:t>16</m:t>
                          </m:r>
                        </m:sup>
                      </m:sSup>
                    </m:oMath>
                  </m:oMathPara>
                </a14:m>
                <a:endParaRPr lang="en-US" sz="2400" dirty="0">
                  <a:latin typeface="Inter Light" panose="02000403000000020004"/>
                </a:endParaRPr>
              </a:p>
            </p:txBody>
          </p:sp>
        </mc:Choice>
        <mc:Fallback xmlns="">
          <p:sp>
            <p:nvSpPr>
              <p:cNvPr id="11" name="TextBox 10">
                <a:extLst>
                  <a:ext uri="{FF2B5EF4-FFF2-40B4-BE49-F238E27FC236}">
                    <a16:creationId xmlns:a16="http://schemas.microsoft.com/office/drawing/2014/main" id="{D6892D8E-6737-726B-9DFC-DF7DD0507477}"/>
                  </a:ext>
                </a:extLst>
              </p:cNvPr>
              <p:cNvSpPr txBox="1">
                <a:spLocks noRot="1" noChangeAspect="1" noMove="1" noResize="1" noEditPoints="1" noAdjustHandles="1" noChangeArrowheads="1" noChangeShapeType="1" noTextEdit="1"/>
              </p:cNvSpPr>
              <p:nvPr/>
            </p:nvSpPr>
            <p:spPr>
              <a:xfrm>
                <a:off x="1965522" y="4753164"/>
                <a:ext cx="3292278" cy="461665"/>
              </a:xfrm>
              <a:prstGeom prst="rect">
                <a:avLst/>
              </a:prstGeom>
              <a:blipFill>
                <a:blip r:embed="rId7"/>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19BB8689-2ED7-1E50-36BC-9C35BA4E7481}"/>
              </a:ext>
            </a:extLst>
          </p:cNvPr>
          <p:cNvCxnSpPr>
            <a:cxnSpLocks/>
          </p:cNvCxnSpPr>
          <p:nvPr/>
        </p:nvCxnSpPr>
        <p:spPr>
          <a:xfrm flipH="1">
            <a:off x="7683885" y="3573660"/>
            <a:ext cx="1116448" cy="1013107"/>
          </a:xfrm>
          <a:prstGeom prst="straightConnector1">
            <a:avLst/>
          </a:prstGeom>
          <a:ln w="3175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298858B5-A1E5-949F-F73F-7087E78E57C9}"/>
              </a:ext>
            </a:extLst>
          </p:cNvPr>
          <p:cNvCxnSpPr>
            <a:cxnSpLocks/>
          </p:cNvCxnSpPr>
          <p:nvPr/>
        </p:nvCxnSpPr>
        <p:spPr>
          <a:xfrm flipH="1">
            <a:off x="8821530" y="4586767"/>
            <a:ext cx="1282673" cy="773633"/>
          </a:xfrm>
          <a:prstGeom prst="straightConnector1">
            <a:avLst/>
          </a:prstGeom>
          <a:ln w="3175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98226CC-02BE-21CE-DCE8-6B7B0901360D}"/>
              </a:ext>
            </a:extLst>
          </p:cNvPr>
          <p:cNvCxnSpPr>
            <a:cxnSpLocks/>
          </p:cNvCxnSpPr>
          <p:nvPr/>
        </p:nvCxnSpPr>
        <p:spPr>
          <a:xfrm>
            <a:off x="2198318" y="3012758"/>
            <a:ext cx="1117775" cy="492669"/>
          </a:xfrm>
          <a:prstGeom prst="straightConnector1">
            <a:avLst/>
          </a:prstGeom>
          <a:ln w="3175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21" name="Freeform: Shape 20">
            <a:extLst>
              <a:ext uri="{FF2B5EF4-FFF2-40B4-BE49-F238E27FC236}">
                <a16:creationId xmlns:a16="http://schemas.microsoft.com/office/drawing/2014/main" id="{0B163A49-05A1-29A0-7246-F86FDC87FC3F}"/>
              </a:ext>
            </a:extLst>
          </p:cNvPr>
          <p:cNvSpPr/>
          <p:nvPr/>
        </p:nvSpPr>
        <p:spPr>
          <a:xfrm>
            <a:off x="7572950" y="4527878"/>
            <a:ext cx="159560" cy="215956"/>
          </a:xfrm>
          <a:custGeom>
            <a:avLst/>
            <a:gdLst>
              <a:gd name="connsiteX0" fmla="*/ 42959 w 159560"/>
              <a:gd name="connsiteY0" fmla="*/ 7301 h 215956"/>
              <a:gd name="connsiteX1" fmla="*/ 0 w 159560"/>
              <a:gd name="connsiteY1" fmla="*/ 117765 h 215956"/>
              <a:gd name="connsiteX2" fmla="*/ 18411 w 159560"/>
              <a:gd name="connsiteY2" fmla="*/ 191408 h 215956"/>
              <a:gd name="connsiteX3" fmla="*/ 36822 w 159560"/>
              <a:gd name="connsiteY3" fmla="*/ 209819 h 215956"/>
              <a:gd name="connsiteX4" fmla="*/ 61369 w 159560"/>
              <a:gd name="connsiteY4" fmla="*/ 215956 h 215956"/>
              <a:gd name="connsiteX5" fmla="*/ 128876 w 159560"/>
              <a:gd name="connsiteY5" fmla="*/ 209819 h 215956"/>
              <a:gd name="connsiteX6" fmla="*/ 159560 w 159560"/>
              <a:gd name="connsiteY6" fmla="*/ 148450 h 215956"/>
              <a:gd name="connsiteX7" fmla="*/ 128876 w 159560"/>
              <a:gd name="connsiteY7" fmla="*/ 50259 h 215956"/>
              <a:gd name="connsiteX8" fmla="*/ 110465 w 159560"/>
              <a:gd name="connsiteY8" fmla="*/ 44122 h 215956"/>
              <a:gd name="connsiteX9" fmla="*/ 92054 w 159560"/>
              <a:gd name="connsiteY9" fmla="*/ 13437 h 215956"/>
              <a:gd name="connsiteX10" fmla="*/ 42959 w 159560"/>
              <a:gd name="connsiteY10" fmla="*/ 7301 h 215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560" h="215956">
                <a:moveTo>
                  <a:pt x="42959" y="7301"/>
                </a:moveTo>
                <a:cubicBezTo>
                  <a:pt x="27617" y="24689"/>
                  <a:pt x="9096" y="44998"/>
                  <a:pt x="0" y="117765"/>
                </a:cubicBezTo>
                <a:cubicBezTo>
                  <a:pt x="3833" y="144597"/>
                  <a:pt x="3706" y="167880"/>
                  <a:pt x="18411" y="191408"/>
                </a:cubicBezTo>
                <a:cubicBezTo>
                  <a:pt x="23011" y="198768"/>
                  <a:pt x="29287" y="205513"/>
                  <a:pt x="36822" y="209819"/>
                </a:cubicBezTo>
                <a:cubicBezTo>
                  <a:pt x="44145" y="214004"/>
                  <a:pt x="53187" y="213910"/>
                  <a:pt x="61369" y="215956"/>
                </a:cubicBezTo>
                <a:cubicBezTo>
                  <a:pt x="83871" y="213910"/>
                  <a:pt x="107597" y="217419"/>
                  <a:pt x="128876" y="209819"/>
                </a:cubicBezTo>
                <a:cubicBezTo>
                  <a:pt x="145380" y="203925"/>
                  <a:pt x="156281" y="158287"/>
                  <a:pt x="159560" y="148450"/>
                </a:cubicBezTo>
                <a:cubicBezTo>
                  <a:pt x="153456" y="111827"/>
                  <a:pt x="158990" y="75355"/>
                  <a:pt x="128876" y="50259"/>
                </a:cubicBezTo>
                <a:cubicBezTo>
                  <a:pt x="123906" y="46118"/>
                  <a:pt x="116602" y="46168"/>
                  <a:pt x="110465" y="44122"/>
                </a:cubicBezTo>
                <a:cubicBezTo>
                  <a:pt x="104328" y="33894"/>
                  <a:pt x="102954" y="18282"/>
                  <a:pt x="92054" y="13437"/>
                </a:cubicBezTo>
                <a:cubicBezTo>
                  <a:pt x="80683" y="8383"/>
                  <a:pt x="58301" y="-10087"/>
                  <a:pt x="42959" y="7301"/>
                </a:cubicBezTo>
                <a:close/>
              </a:path>
            </a:pathLst>
          </a:custGeom>
          <a:solidFill>
            <a:srgbClr val="7030A0">
              <a:alpha val="35000"/>
            </a:srgbClr>
          </a:solid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60BBED5-D0AE-A31D-F4DD-58D30668224E}"/>
              </a:ext>
            </a:extLst>
          </p:cNvPr>
          <p:cNvSpPr/>
          <p:nvPr/>
        </p:nvSpPr>
        <p:spPr>
          <a:xfrm>
            <a:off x="8183770" y="5221007"/>
            <a:ext cx="655873" cy="488092"/>
          </a:xfrm>
          <a:custGeom>
            <a:avLst/>
            <a:gdLst>
              <a:gd name="connsiteX0" fmla="*/ 401930 w 655873"/>
              <a:gd name="connsiteY0" fmla="*/ 37071 h 488092"/>
              <a:gd name="connsiteX1" fmla="*/ 290719 w 655873"/>
              <a:gd name="connsiteY1" fmla="*/ 49427 h 488092"/>
              <a:gd name="connsiteX2" fmla="*/ 222757 w 655873"/>
              <a:gd name="connsiteY2" fmla="*/ 67963 h 488092"/>
              <a:gd name="connsiteX3" fmla="*/ 117724 w 655873"/>
              <a:gd name="connsiteY3" fmla="*/ 111211 h 488092"/>
              <a:gd name="connsiteX4" fmla="*/ 62119 w 655873"/>
              <a:gd name="connsiteY4" fmla="*/ 148282 h 488092"/>
              <a:gd name="connsiteX5" fmla="*/ 18870 w 655873"/>
              <a:gd name="connsiteY5" fmla="*/ 197709 h 488092"/>
              <a:gd name="connsiteX6" fmla="*/ 6513 w 655873"/>
              <a:gd name="connsiteY6" fmla="*/ 228600 h 488092"/>
              <a:gd name="connsiteX7" fmla="*/ 6513 w 655873"/>
              <a:gd name="connsiteY7" fmla="*/ 345990 h 488092"/>
              <a:gd name="connsiteX8" fmla="*/ 43584 w 655873"/>
              <a:gd name="connsiteY8" fmla="*/ 407773 h 488092"/>
              <a:gd name="connsiteX9" fmla="*/ 123903 w 655873"/>
              <a:gd name="connsiteY9" fmla="*/ 475736 h 488092"/>
              <a:gd name="connsiteX10" fmla="*/ 204221 w 655873"/>
              <a:gd name="connsiteY10" fmla="*/ 488092 h 488092"/>
              <a:gd name="connsiteX11" fmla="*/ 364859 w 655873"/>
              <a:gd name="connsiteY11" fmla="*/ 444844 h 488092"/>
              <a:gd name="connsiteX12" fmla="*/ 420465 w 655873"/>
              <a:gd name="connsiteY12" fmla="*/ 426309 h 488092"/>
              <a:gd name="connsiteX13" fmla="*/ 463713 w 655873"/>
              <a:gd name="connsiteY13" fmla="*/ 389238 h 488092"/>
              <a:gd name="connsiteX14" fmla="*/ 525497 w 655873"/>
              <a:gd name="connsiteY14" fmla="*/ 364525 h 488092"/>
              <a:gd name="connsiteX15" fmla="*/ 556389 w 655873"/>
              <a:gd name="connsiteY15" fmla="*/ 352168 h 488092"/>
              <a:gd name="connsiteX16" fmla="*/ 636708 w 655873"/>
              <a:gd name="connsiteY16" fmla="*/ 345990 h 488092"/>
              <a:gd name="connsiteX17" fmla="*/ 642886 w 655873"/>
              <a:gd name="connsiteY17" fmla="*/ 327455 h 488092"/>
              <a:gd name="connsiteX18" fmla="*/ 655243 w 655873"/>
              <a:gd name="connsiteY18" fmla="*/ 296563 h 488092"/>
              <a:gd name="connsiteX19" fmla="*/ 642886 w 655873"/>
              <a:gd name="connsiteY19" fmla="*/ 148282 h 488092"/>
              <a:gd name="connsiteX20" fmla="*/ 630530 w 655873"/>
              <a:gd name="connsiteY20" fmla="*/ 117390 h 488092"/>
              <a:gd name="connsiteX21" fmla="*/ 624351 w 655873"/>
              <a:gd name="connsiteY21" fmla="*/ 92676 h 488092"/>
              <a:gd name="connsiteX22" fmla="*/ 587281 w 655873"/>
              <a:gd name="connsiteY22" fmla="*/ 61784 h 488092"/>
              <a:gd name="connsiteX23" fmla="*/ 482249 w 655873"/>
              <a:gd name="connsiteY23" fmla="*/ 12357 h 488092"/>
              <a:gd name="connsiteX24" fmla="*/ 432821 w 655873"/>
              <a:gd name="connsiteY24" fmla="*/ 6179 h 488092"/>
              <a:gd name="connsiteX25" fmla="*/ 389573 w 655873"/>
              <a:gd name="connsiteY25" fmla="*/ 0 h 488092"/>
              <a:gd name="connsiteX26" fmla="*/ 333967 w 655873"/>
              <a:gd name="connsiteY26" fmla="*/ 6179 h 488092"/>
              <a:gd name="connsiteX27" fmla="*/ 309254 w 655873"/>
              <a:gd name="connsiteY27" fmla="*/ 24714 h 488092"/>
              <a:gd name="connsiteX28" fmla="*/ 284540 w 655873"/>
              <a:gd name="connsiteY28" fmla="*/ 43249 h 48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5873" h="488092">
                <a:moveTo>
                  <a:pt x="401930" y="37071"/>
                </a:moveTo>
                <a:cubicBezTo>
                  <a:pt x="364860" y="41190"/>
                  <a:pt x="327475" y="43090"/>
                  <a:pt x="290719" y="49427"/>
                </a:cubicBezTo>
                <a:cubicBezTo>
                  <a:pt x="267579" y="53417"/>
                  <a:pt x="245248" y="61216"/>
                  <a:pt x="222757" y="67963"/>
                </a:cubicBezTo>
                <a:cubicBezTo>
                  <a:pt x="179851" y="80835"/>
                  <a:pt x="156177" y="88591"/>
                  <a:pt x="117724" y="111211"/>
                </a:cubicBezTo>
                <a:cubicBezTo>
                  <a:pt x="98523" y="122506"/>
                  <a:pt x="78884" y="133613"/>
                  <a:pt x="62119" y="148282"/>
                </a:cubicBezTo>
                <a:cubicBezTo>
                  <a:pt x="45643" y="162698"/>
                  <a:pt x="33286" y="181233"/>
                  <a:pt x="18870" y="197709"/>
                </a:cubicBezTo>
                <a:cubicBezTo>
                  <a:pt x="14751" y="208006"/>
                  <a:pt x="9007" y="217794"/>
                  <a:pt x="6513" y="228600"/>
                </a:cubicBezTo>
                <a:cubicBezTo>
                  <a:pt x="-870" y="260592"/>
                  <a:pt x="-3383" y="316302"/>
                  <a:pt x="6513" y="345990"/>
                </a:cubicBezTo>
                <a:cubicBezTo>
                  <a:pt x="14108" y="368775"/>
                  <a:pt x="29734" y="388152"/>
                  <a:pt x="43584" y="407773"/>
                </a:cubicBezTo>
                <a:cubicBezTo>
                  <a:pt x="64138" y="436891"/>
                  <a:pt x="88061" y="464983"/>
                  <a:pt x="123903" y="475736"/>
                </a:cubicBezTo>
                <a:cubicBezTo>
                  <a:pt x="149848" y="483520"/>
                  <a:pt x="177448" y="483973"/>
                  <a:pt x="204221" y="488092"/>
                </a:cubicBezTo>
                <a:cubicBezTo>
                  <a:pt x="426748" y="452957"/>
                  <a:pt x="250024" y="495084"/>
                  <a:pt x="364859" y="444844"/>
                </a:cubicBezTo>
                <a:cubicBezTo>
                  <a:pt x="382759" y="437013"/>
                  <a:pt x="420465" y="426309"/>
                  <a:pt x="420465" y="426309"/>
                </a:cubicBezTo>
                <a:cubicBezTo>
                  <a:pt x="434881" y="413952"/>
                  <a:pt x="447741" y="399506"/>
                  <a:pt x="463713" y="389238"/>
                </a:cubicBezTo>
                <a:cubicBezTo>
                  <a:pt x="486081" y="374858"/>
                  <a:pt x="503238" y="372872"/>
                  <a:pt x="525497" y="364525"/>
                </a:cubicBezTo>
                <a:cubicBezTo>
                  <a:pt x="535881" y="360631"/>
                  <a:pt x="545449" y="353991"/>
                  <a:pt x="556389" y="352168"/>
                </a:cubicBezTo>
                <a:cubicBezTo>
                  <a:pt x="582876" y="347754"/>
                  <a:pt x="609935" y="348049"/>
                  <a:pt x="636708" y="345990"/>
                </a:cubicBezTo>
                <a:cubicBezTo>
                  <a:pt x="638767" y="339812"/>
                  <a:pt x="640599" y="333553"/>
                  <a:pt x="642886" y="327455"/>
                </a:cubicBezTo>
                <a:cubicBezTo>
                  <a:pt x="646780" y="317071"/>
                  <a:pt x="654800" y="307645"/>
                  <a:pt x="655243" y="296563"/>
                </a:cubicBezTo>
                <a:cubicBezTo>
                  <a:pt x="656446" y="266488"/>
                  <a:pt x="657461" y="192008"/>
                  <a:pt x="642886" y="148282"/>
                </a:cubicBezTo>
                <a:cubicBezTo>
                  <a:pt x="639379" y="137761"/>
                  <a:pt x="634037" y="127911"/>
                  <a:pt x="630530" y="117390"/>
                </a:cubicBezTo>
                <a:cubicBezTo>
                  <a:pt x="627845" y="109334"/>
                  <a:pt x="628564" y="100049"/>
                  <a:pt x="624351" y="92676"/>
                </a:cubicBezTo>
                <a:cubicBezTo>
                  <a:pt x="618025" y="81606"/>
                  <a:pt x="598248" y="68181"/>
                  <a:pt x="587281" y="61784"/>
                </a:cubicBezTo>
                <a:cubicBezTo>
                  <a:pt x="553516" y="42088"/>
                  <a:pt x="520640" y="21954"/>
                  <a:pt x="482249" y="12357"/>
                </a:cubicBezTo>
                <a:cubicBezTo>
                  <a:pt x="466141" y="8330"/>
                  <a:pt x="449280" y="8374"/>
                  <a:pt x="432821" y="6179"/>
                </a:cubicBezTo>
                <a:lnTo>
                  <a:pt x="389573" y="0"/>
                </a:lnTo>
                <a:cubicBezTo>
                  <a:pt x="371038" y="2060"/>
                  <a:pt x="351792" y="694"/>
                  <a:pt x="333967" y="6179"/>
                </a:cubicBezTo>
                <a:cubicBezTo>
                  <a:pt x="324125" y="9207"/>
                  <a:pt x="317633" y="18729"/>
                  <a:pt x="309254" y="24714"/>
                </a:cubicBezTo>
                <a:cubicBezTo>
                  <a:pt x="284801" y="42181"/>
                  <a:pt x="297341" y="30450"/>
                  <a:pt x="284540" y="43249"/>
                </a:cubicBezTo>
              </a:path>
            </a:pathLst>
          </a:custGeom>
          <a:solidFill>
            <a:srgbClr val="7030A0">
              <a:alpha val="25000"/>
            </a:srgbClr>
          </a:solid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2C33B0CD-3A59-8E83-D2C1-4E10223DDBA1}"/>
              </a:ext>
            </a:extLst>
          </p:cNvPr>
          <p:cNvSpPr/>
          <p:nvPr/>
        </p:nvSpPr>
        <p:spPr>
          <a:xfrm>
            <a:off x="3328271" y="3434710"/>
            <a:ext cx="1353454" cy="921225"/>
          </a:xfrm>
          <a:custGeom>
            <a:avLst/>
            <a:gdLst>
              <a:gd name="connsiteX0" fmla="*/ 111600 w 1353454"/>
              <a:gd name="connsiteY0" fmla="*/ 55605 h 921225"/>
              <a:gd name="connsiteX1" fmla="*/ 93065 w 1353454"/>
              <a:gd name="connsiteY1" fmla="*/ 86497 h 921225"/>
              <a:gd name="connsiteX2" fmla="*/ 49816 w 1353454"/>
              <a:gd name="connsiteY2" fmla="*/ 135924 h 921225"/>
              <a:gd name="connsiteX3" fmla="*/ 37459 w 1353454"/>
              <a:gd name="connsiteY3" fmla="*/ 166816 h 921225"/>
              <a:gd name="connsiteX4" fmla="*/ 6567 w 1353454"/>
              <a:gd name="connsiteY4" fmla="*/ 210065 h 921225"/>
              <a:gd name="connsiteX5" fmla="*/ 389 w 1353454"/>
              <a:gd name="connsiteY5" fmla="*/ 259492 h 921225"/>
              <a:gd name="connsiteX6" fmla="*/ 55994 w 1353454"/>
              <a:gd name="connsiteY6" fmla="*/ 438665 h 921225"/>
              <a:gd name="connsiteX7" fmla="*/ 62173 w 1353454"/>
              <a:gd name="connsiteY7" fmla="*/ 506627 h 921225"/>
              <a:gd name="connsiteX8" fmla="*/ 55994 w 1353454"/>
              <a:gd name="connsiteY8" fmla="*/ 667265 h 921225"/>
              <a:gd name="connsiteX9" fmla="*/ 99243 w 1353454"/>
              <a:gd name="connsiteY9" fmla="*/ 735227 h 921225"/>
              <a:gd name="connsiteX10" fmla="*/ 130135 w 1353454"/>
              <a:gd name="connsiteY10" fmla="*/ 778476 h 921225"/>
              <a:gd name="connsiteX11" fmla="*/ 179562 w 1353454"/>
              <a:gd name="connsiteY11" fmla="*/ 803189 h 921225"/>
              <a:gd name="connsiteX12" fmla="*/ 222811 w 1353454"/>
              <a:gd name="connsiteY12" fmla="*/ 827903 h 921225"/>
              <a:gd name="connsiteX13" fmla="*/ 352557 w 1353454"/>
              <a:gd name="connsiteY13" fmla="*/ 852616 h 921225"/>
              <a:gd name="connsiteX14" fmla="*/ 445232 w 1353454"/>
              <a:gd name="connsiteY14" fmla="*/ 864973 h 921225"/>
              <a:gd name="connsiteX15" fmla="*/ 568800 w 1353454"/>
              <a:gd name="connsiteY15" fmla="*/ 871151 h 921225"/>
              <a:gd name="connsiteX16" fmla="*/ 612048 w 1353454"/>
              <a:gd name="connsiteY16" fmla="*/ 877330 h 921225"/>
              <a:gd name="connsiteX17" fmla="*/ 747973 w 1353454"/>
              <a:gd name="connsiteY17" fmla="*/ 908222 h 921225"/>
              <a:gd name="connsiteX18" fmla="*/ 828292 w 1353454"/>
              <a:gd name="connsiteY18" fmla="*/ 914400 h 921225"/>
              <a:gd name="connsiteX19" fmla="*/ 939502 w 1353454"/>
              <a:gd name="connsiteY19" fmla="*/ 908222 h 921225"/>
              <a:gd name="connsiteX20" fmla="*/ 982751 w 1353454"/>
              <a:gd name="connsiteY20" fmla="*/ 889686 h 921225"/>
              <a:gd name="connsiteX21" fmla="*/ 1026000 w 1353454"/>
              <a:gd name="connsiteY21" fmla="*/ 883508 h 921225"/>
              <a:gd name="connsiteX22" fmla="*/ 1075427 w 1353454"/>
              <a:gd name="connsiteY22" fmla="*/ 871151 h 921225"/>
              <a:gd name="connsiteX23" fmla="*/ 1205173 w 1353454"/>
              <a:gd name="connsiteY23" fmla="*/ 858795 h 921225"/>
              <a:gd name="connsiteX24" fmla="*/ 1229886 w 1353454"/>
              <a:gd name="connsiteY24" fmla="*/ 846438 h 921225"/>
              <a:gd name="connsiteX25" fmla="*/ 1279313 w 1353454"/>
              <a:gd name="connsiteY25" fmla="*/ 809368 h 921225"/>
              <a:gd name="connsiteX26" fmla="*/ 1316384 w 1353454"/>
              <a:gd name="connsiteY26" fmla="*/ 790832 h 921225"/>
              <a:gd name="connsiteX27" fmla="*/ 1341097 w 1353454"/>
              <a:gd name="connsiteY27" fmla="*/ 741405 h 921225"/>
              <a:gd name="connsiteX28" fmla="*/ 1353454 w 1353454"/>
              <a:gd name="connsiteY28" fmla="*/ 685800 h 921225"/>
              <a:gd name="connsiteX29" fmla="*/ 1334919 w 1353454"/>
              <a:gd name="connsiteY29" fmla="*/ 568411 h 921225"/>
              <a:gd name="connsiteX30" fmla="*/ 1186638 w 1353454"/>
              <a:gd name="connsiteY30" fmla="*/ 426308 h 921225"/>
              <a:gd name="connsiteX31" fmla="*/ 1137211 w 1353454"/>
              <a:gd name="connsiteY31" fmla="*/ 395416 h 921225"/>
              <a:gd name="connsiteX32" fmla="*/ 1106319 w 1353454"/>
              <a:gd name="connsiteY32" fmla="*/ 364524 h 921225"/>
              <a:gd name="connsiteX33" fmla="*/ 1026000 w 1353454"/>
              <a:gd name="connsiteY33" fmla="*/ 308919 h 921225"/>
              <a:gd name="connsiteX34" fmla="*/ 982751 w 1353454"/>
              <a:gd name="connsiteY34" fmla="*/ 265670 h 921225"/>
              <a:gd name="connsiteX35" fmla="*/ 933324 w 1353454"/>
              <a:gd name="connsiteY35" fmla="*/ 210065 h 921225"/>
              <a:gd name="connsiteX36" fmla="*/ 797400 w 1353454"/>
              <a:gd name="connsiteY36" fmla="*/ 111211 h 921225"/>
              <a:gd name="connsiteX37" fmla="*/ 642940 w 1353454"/>
              <a:gd name="connsiteY37" fmla="*/ 55605 h 921225"/>
              <a:gd name="connsiteX38" fmla="*/ 581157 w 1353454"/>
              <a:gd name="connsiteY38" fmla="*/ 30892 h 921225"/>
              <a:gd name="connsiteX39" fmla="*/ 519373 w 1353454"/>
              <a:gd name="connsiteY39" fmla="*/ 18535 h 921225"/>
              <a:gd name="connsiteX40" fmla="*/ 358735 w 1353454"/>
              <a:gd name="connsiteY40" fmla="*/ 0 h 921225"/>
              <a:gd name="connsiteX41" fmla="*/ 179562 w 1353454"/>
              <a:gd name="connsiteY41" fmla="*/ 12357 h 921225"/>
              <a:gd name="connsiteX42" fmla="*/ 148670 w 1353454"/>
              <a:gd name="connsiteY42" fmla="*/ 24713 h 921225"/>
              <a:gd name="connsiteX43" fmla="*/ 130135 w 1353454"/>
              <a:gd name="connsiteY43" fmla="*/ 30892 h 921225"/>
              <a:gd name="connsiteX44" fmla="*/ 111600 w 1353454"/>
              <a:gd name="connsiteY44" fmla="*/ 55605 h 92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53454" h="921225">
                <a:moveTo>
                  <a:pt x="111600" y="55605"/>
                </a:moveTo>
                <a:cubicBezTo>
                  <a:pt x="105422" y="65902"/>
                  <a:pt x="100387" y="76979"/>
                  <a:pt x="93065" y="86497"/>
                </a:cubicBezTo>
                <a:cubicBezTo>
                  <a:pt x="79717" y="103849"/>
                  <a:pt x="62277" y="117924"/>
                  <a:pt x="49816" y="135924"/>
                </a:cubicBezTo>
                <a:cubicBezTo>
                  <a:pt x="43503" y="145043"/>
                  <a:pt x="43047" y="157236"/>
                  <a:pt x="37459" y="166816"/>
                </a:cubicBezTo>
                <a:cubicBezTo>
                  <a:pt x="28532" y="182119"/>
                  <a:pt x="16864" y="195649"/>
                  <a:pt x="6567" y="210065"/>
                </a:cubicBezTo>
                <a:cubicBezTo>
                  <a:pt x="4508" y="226541"/>
                  <a:pt x="-1589" y="243006"/>
                  <a:pt x="389" y="259492"/>
                </a:cubicBezTo>
                <a:cubicBezTo>
                  <a:pt x="10007" y="339640"/>
                  <a:pt x="27070" y="369247"/>
                  <a:pt x="55994" y="438665"/>
                </a:cubicBezTo>
                <a:cubicBezTo>
                  <a:pt x="58054" y="461319"/>
                  <a:pt x="62173" y="483880"/>
                  <a:pt x="62173" y="506627"/>
                </a:cubicBezTo>
                <a:cubicBezTo>
                  <a:pt x="62173" y="560213"/>
                  <a:pt x="54320" y="613706"/>
                  <a:pt x="55994" y="667265"/>
                </a:cubicBezTo>
                <a:cubicBezTo>
                  <a:pt x="57218" y="706438"/>
                  <a:pt x="76737" y="708219"/>
                  <a:pt x="99243" y="735227"/>
                </a:cubicBezTo>
                <a:cubicBezTo>
                  <a:pt x="110585" y="748837"/>
                  <a:pt x="116611" y="767032"/>
                  <a:pt x="130135" y="778476"/>
                </a:cubicBezTo>
                <a:cubicBezTo>
                  <a:pt x="144197" y="790374"/>
                  <a:pt x="163309" y="794521"/>
                  <a:pt x="179562" y="803189"/>
                </a:cubicBezTo>
                <a:cubicBezTo>
                  <a:pt x="194213" y="811003"/>
                  <a:pt x="207394" y="821736"/>
                  <a:pt x="222811" y="827903"/>
                </a:cubicBezTo>
                <a:cubicBezTo>
                  <a:pt x="251749" y="839478"/>
                  <a:pt x="330050" y="849401"/>
                  <a:pt x="352557" y="852616"/>
                </a:cubicBezTo>
                <a:cubicBezTo>
                  <a:pt x="383409" y="857024"/>
                  <a:pt x="414181" y="862311"/>
                  <a:pt x="445232" y="864973"/>
                </a:cubicBezTo>
                <a:cubicBezTo>
                  <a:pt x="486322" y="868495"/>
                  <a:pt x="527611" y="869092"/>
                  <a:pt x="568800" y="871151"/>
                </a:cubicBezTo>
                <a:cubicBezTo>
                  <a:pt x="583216" y="873211"/>
                  <a:pt x="597809" y="874279"/>
                  <a:pt x="612048" y="877330"/>
                </a:cubicBezTo>
                <a:cubicBezTo>
                  <a:pt x="718225" y="900082"/>
                  <a:pt x="572019" y="883085"/>
                  <a:pt x="747973" y="908222"/>
                </a:cubicBezTo>
                <a:cubicBezTo>
                  <a:pt x="774555" y="912020"/>
                  <a:pt x="801519" y="912341"/>
                  <a:pt x="828292" y="914400"/>
                </a:cubicBezTo>
                <a:cubicBezTo>
                  <a:pt x="880365" y="923078"/>
                  <a:pt x="872425" y="925874"/>
                  <a:pt x="939502" y="908222"/>
                </a:cubicBezTo>
                <a:cubicBezTo>
                  <a:pt x="954670" y="904230"/>
                  <a:pt x="967670" y="893995"/>
                  <a:pt x="982751" y="889686"/>
                </a:cubicBezTo>
                <a:cubicBezTo>
                  <a:pt x="996753" y="885685"/>
                  <a:pt x="1011720" y="886364"/>
                  <a:pt x="1026000" y="883508"/>
                </a:cubicBezTo>
                <a:cubicBezTo>
                  <a:pt x="1042653" y="880177"/>
                  <a:pt x="1058494" y="872453"/>
                  <a:pt x="1075427" y="871151"/>
                </a:cubicBezTo>
                <a:cubicBezTo>
                  <a:pt x="1172301" y="863700"/>
                  <a:pt x="1129101" y="868303"/>
                  <a:pt x="1205173" y="858795"/>
                </a:cubicBezTo>
                <a:cubicBezTo>
                  <a:pt x="1213411" y="854676"/>
                  <a:pt x="1222223" y="851547"/>
                  <a:pt x="1229886" y="846438"/>
                </a:cubicBezTo>
                <a:cubicBezTo>
                  <a:pt x="1247022" y="835014"/>
                  <a:pt x="1260893" y="818578"/>
                  <a:pt x="1279313" y="809368"/>
                </a:cubicBezTo>
                <a:lnTo>
                  <a:pt x="1316384" y="790832"/>
                </a:lnTo>
                <a:cubicBezTo>
                  <a:pt x="1324622" y="774356"/>
                  <a:pt x="1336630" y="759275"/>
                  <a:pt x="1341097" y="741405"/>
                </a:cubicBezTo>
                <a:cubicBezTo>
                  <a:pt x="1349822" y="706504"/>
                  <a:pt x="1345610" y="725018"/>
                  <a:pt x="1353454" y="685800"/>
                </a:cubicBezTo>
                <a:cubicBezTo>
                  <a:pt x="1347276" y="646670"/>
                  <a:pt x="1354157" y="603040"/>
                  <a:pt x="1334919" y="568411"/>
                </a:cubicBezTo>
                <a:cubicBezTo>
                  <a:pt x="1329774" y="559151"/>
                  <a:pt x="1224026" y="453726"/>
                  <a:pt x="1186638" y="426308"/>
                </a:cubicBezTo>
                <a:cubicBezTo>
                  <a:pt x="1170970" y="414818"/>
                  <a:pt x="1152611" y="407262"/>
                  <a:pt x="1137211" y="395416"/>
                </a:cubicBezTo>
                <a:cubicBezTo>
                  <a:pt x="1125668" y="386537"/>
                  <a:pt x="1117814" y="373465"/>
                  <a:pt x="1106319" y="364524"/>
                </a:cubicBezTo>
                <a:cubicBezTo>
                  <a:pt x="1080615" y="344532"/>
                  <a:pt x="1049025" y="331944"/>
                  <a:pt x="1026000" y="308919"/>
                </a:cubicBezTo>
                <a:cubicBezTo>
                  <a:pt x="1011584" y="294503"/>
                  <a:pt x="996695" y="280544"/>
                  <a:pt x="982751" y="265670"/>
                </a:cubicBezTo>
                <a:cubicBezTo>
                  <a:pt x="965790" y="247578"/>
                  <a:pt x="951353" y="227093"/>
                  <a:pt x="933324" y="210065"/>
                </a:cubicBezTo>
                <a:cubicBezTo>
                  <a:pt x="903948" y="182321"/>
                  <a:pt x="830867" y="129953"/>
                  <a:pt x="797400" y="111211"/>
                </a:cubicBezTo>
                <a:cubicBezTo>
                  <a:pt x="702544" y="58092"/>
                  <a:pt x="738264" y="85936"/>
                  <a:pt x="642940" y="55605"/>
                </a:cubicBezTo>
                <a:cubicBezTo>
                  <a:pt x="621803" y="48880"/>
                  <a:pt x="602402" y="37266"/>
                  <a:pt x="581157" y="30892"/>
                </a:cubicBezTo>
                <a:cubicBezTo>
                  <a:pt x="561040" y="24857"/>
                  <a:pt x="540131" y="21729"/>
                  <a:pt x="519373" y="18535"/>
                </a:cubicBezTo>
                <a:cubicBezTo>
                  <a:pt x="463931" y="10005"/>
                  <a:pt x="413704" y="5497"/>
                  <a:pt x="358735" y="0"/>
                </a:cubicBezTo>
                <a:cubicBezTo>
                  <a:pt x="299011" y="4119"/>
                  <a:pt x="239018" y="5362"/>
                  <a:pt x="179562" y="12357"/>
                </a:cubicBezTo>
                <a:cubicBezTo>
                  <a:pt x="168547" y="13653"/>
                  <a:pt x="159054" y="20819"/>
                  <a:pt x="148670" y="24713"/>
                </a:cubicBezTo>
                <a:cubicBezTo>
                  <a:pt x="142572" y="27000"/>
                  <a:pt x="136313" y="28832"/>
                  <a:pt x="130135" y="30892"/>
                </a:cubicBezTo>
                <a:lnTo>
                  <a:pt x="111600" y="55605"/>
                </a:lnTo>
                <a:close/>
              </a:path>
            </a:pathLst>
          </a:custGeom>
          <a:solidFill>
            <a:srgbClr val="7030A0">
              <a:alpha val="21000"/>
            </a:srgbClr>
          </a:solid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1E0979D-769D-86CF-85A3-27AD3AF9D8BA}"/>
                  </a:ext>
                </a:extLst>
              </p:cNvPr>
              <p:cNvSpPr txBox="1"/>
              <p:nvPr/>
            </p:nvSpPr>
            <p:spPr>
              <a:xfrm>
                <a:off x="8664965" y="3087670"/>
                <a:ext cx="714789"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𝐴</m:t>
                          </m:r>
                        </m:e>
                        <m:sub>
                          <m:r>
                            <a:rPr lang="en-US" sz="2400" b="0" i="1" smtClean="0">
                              <a:solidFill>
                                <a:srgbClr val="7030A0"/>
                              </a:solidFill>
                              <a:latin typeface="Cambria Math" panose="02040503050406030204" pitchFamily="18" charset="0"/>
                            </a:rPr>
                            <m:t>1</m:t>
                          </m:r>
                          <m:r>
                            <a:rPr lang="en-US" sz="2400" b="0" i="1" smtClean="0">
                              <a:solidFill>
                                <a:srgbClr val="7030A0"/>
                              </a:solidFill>
                              <a:latin typeface="Cambria Math" panose="02040503050406030204" pitchFamily="18" charset="0"/>
                            </a:rPr>
                            <m:t>𝐻</m:t>
                          </m:r>
                        </m:sub>
                      </m:sSub>
                    </m:oMath>
                  </m:oMathPara>
                </a14:m>
                <a:endParaRPr lang="en-US" sz="2400">
                  <a:solidFill>
                    <a:srgbClr val="7030A0"/>
                  </a:solidFill>
                  <a:latin typeface="Inter Light" panose="02000403000000020004"/>
                </a:endParaRPr>
              </a:p>
            </p:txBody>
          </p:sp>
        </mc:Choice>
        <mc:Fallback xmlns="">
          <p:sp>
            <p:nvSpPr>
              <p:cNvPr id="26" name="TextBox 25">
                <a:extLst>
                  <a:ext uri="{FF2B5EF4-FFF2-40B4-BE49-F238E27FC236}">
                    <a16:creationId xmlns:a16="http://schemas.microsoft.com/office/drawing/2014/main" id="{11E0979D-769D-86CF-85A3-27AD3AF9D8BA}"/>
                  </a:ext>
                </a:extLst>
              </p:cNvPr>
              <p:cNvSpPr txBox="1">
                <a:spLocks noRot="1" noChangeAspect="1" noMove="1" noResize="1" noEditPoints="1" noAdjustHandles="1" noChangeArrowheads="1" noChangeShapeType="1" noTextEdit="1"/>
              </p:cNvSpPr>
              <p:nvPr/>
            </p:nvSpPr>
            <p:spPr>
              <a:xfrm>
                <a:off x="8664965" y="3087670"/>
                <a:ext cx="714789" cy="461665"/>
              </a:xfrm>
              <a:prstGeom prst="rect">
                <a:avLst/>
              </a:prstGeom>
              <a:blipFill>
                <a:blip r:embed="rId8"/>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BFE9F9D-84D8-55E8-8F76-0E8D47FD904D}"/>
                  </a:ext>
                </a:extLst>
              </p:cNvPr>
              <p:cNvSpPr txBox="1"/>
              <p:nvPr/>
            </p:nvSpPr>
            <p:spPr>
              <a:xfrm>
                <a:off x="9918111" y="4087003"/>
                <a:ext cx="714789"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𝐴</m:t>
                          </m:r>
                        </m:e>
                        <m:sub>
                          <m:r>
                            <a:rPr lang="en-US" sz="2400" b="0" i="1" smtClean="0">
                              <a:solidFill>
                                <a:srgbClr val="7030A0"/>
                              </a:solidFill>
                              <a:latin typeface="Cambria Math" panose="02040503050406030204" pitchFamily="18" charset="0"/>
                            </a:rPr>
                            <m:t>2</m:t>
                          </m:r>
                          <m:r>
                            <a:rPr lang="en-US" sz="2400" b="0" i="1" smtClean="0">
                              <a:solidFill>
                                <a:srgbClr val="7030A0"/>
                              </a:solidFill>
                              <a:latin typeface="Cambria Math" panose="02040503050406030204" pitchFamily="18" charset="0"/>
                            </a:rPr>
                            <m:t>𝐻</m:t>
                          </m:r>
                        </m:sub>
                      </m:sSub>
                    </m:oMath>
                  </m:oMathPara>
                </a14:m>
                <a:endParaRPr lang="en-US" sz="2400">
                  <a:solidFill>
                    <a:srgbClr val="7030A0"/>
                  </a:solidFill>
                  <a:latin typeface="Inter Light" panose="02000403000000020004"/>
                </a:endParaRPr>
              </a:p>
            </p:txBody>
          </p:sp>
        </mc:Choice>
        <mc:Fallback xmlns="">
          <p:sp>
            <p:nvSpPr>
              <p:cNvPr id="27" name="TextBox 26">
                <a:extLst>
                  <a:ext uri="{FF2B5EF4-FFF2-40B4-BE49-F238E27FC236}">
                    <a16:creationId xmlns:a16="http://schemas.microsoft.com/office/drawing/2014/main" id="{3BFE9F9D-84D8-55E8-8F76-0E8D47FD904D}"/>
                  </a:ext>
                </a:extLst>
              </p:cNvPr>
              <p:cNvSpPr txBox="1">
                <a:spLocks noRot="1" noChangeAspect="1" noMove="1" noResize="1" noEditPoints="1" noAdjustHandles="1" noChangeArrowheads="1" noChangeShapeType="1" noTextEdit="1"/>
              </p:cNvSpPr>
              <p:nvPr/>
            </p:nvSpPr>
            <p:spPr>
              <a:xfrm>
                <a:off x="9918111" y="4087003"/>
                <a:ext cx="714789" cy="461665"/>
              </a:xfrm>
              <a:prstGeom prst="rect">
                <a:avLst/>
              </a:prstGeom>
              <a:blipFill>
                <a:blip r:embed="rId9"/>
                <a:stretch>
                  <a:fillRect l="-855"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1D89ABB-300D-68BB-18E1-9AE013357685}"/>
                  </a:ext>
                </a:extLst>
              </p:cNvPr>
              <p:cNvSpPr txBox="1"/>
              <p:nvPr/>
            </p:nvSpPr>
            <p:spPr>
              <a:xfrm>
                <a:off x="1483529" y="2626005"/>
                <a:ext cx="714789"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𝐴</m:t>
                          </m:r>
                        </m:e>
                        <m:sub>
                          <m:r>
                            <a:rPr lang="en-US" sz="2400" b="0" i="1" smtClean="0">
                              <a:solidFill>
                                <a:srgbClr val="7030A0"/>
                              </a:solidFill>
                              <a:latin typeface="Cambria Math" panose="02040503050406030204" pitchFamily="18" charset="0"/>
                            </a:rPr>
                            <m:t>3</m:t>
                          </m:r>
                          <m:r>
                            <a:rPr lang="en-US" sz="2400" b="0" i="1" smtClean="0">
                              <a:solidFill>
                                <a:srgbClr val="7030A0"/>
                              </a:solidFill>
                              <a:latin typeface="Cambria Math" panose="02040503050406030204" pitchFamily="18" charset="0"/>
                            </a:rPr>
                            <m:t>𝐻</m:t>
                          </m:r>
                        </m:sub>
                      </m:sSub>
                    </m:oMath>
                  </m:oMathPara>
                </a14:m>
                <a:endParaRPr lang="en-US" sz="2400">
                  <a:solidFill>
                    <a:srgbClr val="7030A0"/>
                  </a:solidFill>
                  <a:latin typeface="Inter Light" panose="02000403000000020004"/>
                </a:endParaRPr>
              </a:p>
            </p:txBody>
          </p:sp>
        </mc:Choice>
        <mc:Fallback xmlns="">
          <p:sp>
            <p:nvSpPr>
              <p:cNvPr id="28" name="TextBox 27">
                <a:extLst>
                  <a:ext uri="{FF2B5EF4-FFF2-40B4-BE49-F238E27FC236}">
                    <a16:creationId xmlns:a16="http://schemas.microsoft.com/office/drawing/2014/main" id="{21D89ABB-300D-68BB-18E1-9AE013357685}"/>
                  </a:ext>
                </a:extLst>
              </p:cNvPr>
              <p:cNvSpPr txBox="1">
                <a:spLocks noRot="1" noChangeAspect="1" noMove="1" noResize="1" noEditPoints="1" noAdjustHandles="1" noChangeArrowheads="1" noChangeShapeType="1" noTextEdit="1"/>
              </p:cNvSpPr>
              <p:nvPr/>
            </p:nvSpPr>
            <p:spPr>
              <a:xfrm>
                <a:off x="1483529" y="2626005"/>
                <a:ext cx="714789"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5B1AB99-1CA1-7943-398E-E2F8CB9EA67E}"/>
                  </a:ext>
                </a:extLst>
              </p:cNvPr>
              <p:cNvSpPr txBox="1"/>
              <p:nvPr/>
            </p:nvSpPr>
            <p:spPr>
              <a:xfrm>
                <a:off x="7512997" y="6387485"/>
                <a:ext cx="4810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𝑷</m:t>
                      </m:r>
                      <m:d>
                        <m:dPr>
                          <m:ctrlPr>
                            <a:rPr lang="en-US" sz="2400" i="1">
                              <a:latin typeface="Cambria Math" panose="02040503050406030204" pitchFamily="18" charset="0"/>
                            </a:rPr>
                          </m:ctrlPr>
                        </m:dPr>
                        <m:e>
                          <m:r>
                            <a:rPr lang="en-US" sz="2400" i="1">
                              <a:latin typeface="Cambria Math" panose="02040503050406030204" pitchFamily="18" charset="0"/>
                            </a:rPr>
                            <m:t>𝜔</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b="0" i="1" smtClean="0">
                                  <a:latin typeface="Cambria Math" panose="02040503050406030204" pitchFamily="18" charset="0"/>
                                </a:rPr>
                                <m:t>2</m:t>
                              </m:r>
                              <m:r>
                                <a:rPr lang="en-US" sz="2400" i="1">
                                  <a:latin typeface="Cambria Math" panose="02040503050406030204" pitchFamily="18" charset="0"/>
                                </a:rPr>
                                <m:t>𝐻</m:t>
                              </m:r>
                            </m:sub>
                          </m:sSub>
                        </m:e>
                      </m:d>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a:latin typeface="Cambria Math" panose="02040503050406030204" pitchFamily="18" charset="0"/>
                                </a:rPr>
                                <m:t>1</m:t>
                              </m:r>
                              <m:r>
                                <m:rPr>
                                  <m:lit/>
                                </m:rPr>
                                <a:rPr lang="en-US" sz="2400">
                                  <a:latin typeface="Cambria Math" panose="02040503050406030204" pitchFamily="18" charset="0"/>
                                </a:rPr>
                                <m:t>/</m:t>
                              </m:r>
                              <m:r>
                                <a:rPr lang="en-US" sz="2400">
                                  <a:latin typeface="Cambria Math" panose="02040503050406030204" pitchFamily="18" charset="0"/>
                                </a:rPr>
                                <m:t>3</m:t>
                              </m:r>
                            </m:e>
                          </m:d>
                        </m:e>
                        <m:sup>
                          <m:r>
                            <a:rPr lang="en-US" sz="2400" b="0" i="0" smtClean="0">
                              <a:latin typeface="Cambria Math" panose="02040503050406030204" pitchFamily="18" charset="0"/>
                            </a:rPr>
                            <m:t>2</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a:latin typeface="Cambria Math" panose="02040503050406030204" pitchFamily="18" charset="0"/>
                                </a:rPr>
                                <m:t>2</m:t>
                              </m:r>
                              <m:r>
                                <m:rPr>
                                  <m:lit/>
                                </m:rPr>
                                <a:rPr lang="en-US" sz="2400">
                                  <a:latin typeface="Cambria Math" panose="02040503050406030204" pitchFamily="18" charset="0"/>
                                </a:rPr>
                                <m:t>/</m:t>
                              </m:r>
                              <m:r>
                                <a:rPr lang="en-US" sz="2400">
                                  <a:latin typeface="Cambria Math" panose="02040503050406030204" pitchFamily="18" charset="0"/>
                                </a:rPr>
                                <m:t>3</m:t>
                              </m:r>
                            </m:e>
                          </m:d>
                        </m:e>
                        <m:sup>
                          <m:r>
                            <a:rPr lang="en-US" sz="2400">
                              <a:latin typeface="Cambria Math" panose="02040503050406030204" pitchFamily="18" charset="0"/>
                            </a:rPr>
                            <m:t>1</m:t>
                          </m:r>
                          <m:r>
                            <a:rPr lang="en-US" sz="2400" b="0" i="1" smtClean="0">
                              <a:latin typeface="Cambria Math" panose="02040503050406030204" pitchFamily="18" charset="0"/>
                            </a:rPr>
                            <m:t>4</m:t>
                          </m:r>
                        </m:sup>
                      </m:sSup>
                    </m:oMath>
                  </m:oMathPara>
                </a14:m>
                <a:endParaRPr lang="en-US" sz="2400">
                  <a:latin typeface="Inter Light" panose="02000403000000020004"/>
                </a:endParaRPr>
              </a:p>
            </p:txBody>
          </p:sp>
        </mc:Choice>
        <mc:Fallback xmlns="">
          <p:sp>
            <p:nvSpPr>
              <p:cNvPr id="30" name="TextBox 29">
                <a:extLst>
                  <a:ext uri="{FF2B5EF4-FFF2-40B4-BE49-F238E27FC236}">
                    <a16:creationId xmlns:a16="http://schemas.microsoft.com/office/drawing/2014/main" id="{A5B1AB99-1CA1-7943-398E-E2F8CB9EA67E}"/>
                  </a:ext>
                </a:extLst>
              </p:cNvPr>
              <p:cNvSpPr txBox="1">
                <a:spLocks noRot="1" noChangeAspect="1" noMove="1" noResize="1" noEditPoints="1" noAdjustHandles="1" noChangeArrowheads="1" noChangeShapeType="1" noTextEdit="1"/>
              </p:cNvSpPr>
              <p:nvPr/>
            </p:nvSpPr>
            <p:spPr>
              <a:xfrm>
                <a:off x="7512997" y="6387485"/>
                <a:ext cx="4810227" cy="461665"/>
              </a:xfrm>
              <a:prstGeom prst="rect">
                <a:avLst/>
              </a:prstGeom>
              <a:blipFill>
                <a:blip r:embed="rId11"/>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D7BAF63-BDC7-677C-0EEE-FB544895982D}"/>
                  </a:ext>
                </a:extLst>
              </p:cNvPr>
              <p:cNvSpPr txBox="1"/>
              <p:nvPr/>
            </p:nvSpPr>
            <p:spPr>
              <a:xfrm>
                <a:off x="8952173" y="5909101"/>
                <a:ext cx="2552984"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𝐴</m:t>
                          </m:r>
                        </m:e>
                        <m:sub>
                          <m:r>
                            <a:rPr lang="en-US" sz="2400" b="0" i="1" smtClean="0">
                              <a:solidFill>
                                <a:srgbClr val="7030A0"/>
                              </a:solidFill>
                              <a:latin typeface="Cambria Math" panose="02040503050406030204" pitchFamily="18" charset="0"/>
                            </a:rPr>
                            <m:t>2</m:t>
                          </m:r>
                          <m:r>
                            <a:rPr lang="en-US" sz="2400" b="0" i="1" smtClean="0">
                              <a:solidFill>
                                <a:srgbClr val="7030A0"/>
                              </a:solidFill>
                              <a:latin typeface="Cambria Math" panose="02040503050406030204" pitchFamily="18" charset="0"/>
                            </a:rPr>
                            <m:t>𝐻</m:t>
                          </m:r>
                        </m:sub>
                      </m:sSub>
                      <m:r>
                        <a:rPr lang="en-US" sz="2400" b="0" i="1" smtClean="0">
                          <a:solidFill>
                            <a:srgbClr val="7030A0"/>
                          </a:solidFill>
                          <a:latin typeface="Cambria Math" panose="02040503050406030204" pitchFamily="18" charset="0"/>
                        </a:rPr>
                        <m:t>|=120 </m:t>
                      </m:r>
                    </m:oMath>
                  </m:oMathPara>
                </a14:m>
                <a:endParaRPr lang="en-US" sz="2400">
                  <a:solidFill>
                    <a:srgbClr val="7030A0"/>
                  </a:solidFill>
                  <a:latin typeface="Inter Light" panose="02000403000000020004"/>
                </a:endParaRPr>
              </a:p>
            </p:txBody>
          </p:sp>
        </mc:Choice>
        <mc:Fallback xmlns="">
          <p:sp>
            <p:nvSpPr>
              <p:cNvPr id="32" name="TextBox 31">
                <a:extLst>
                  <a:ext uri="{FF2B5EF4-FFF2-40B4-BE49-F238E27FC236}">
                    <a16:creationId xmlns:a16="http://schemas.microsoft.com/office/drawing/2014/main" id="{5D7BAF63-BDC7-677C-0EEE-FB544895982D}"/>
                  </a:ext>
                </a:extLst>
              </p:cNvPr>
              <p:cNvSpPr txBox="1">
                <a:spLocks noRot="1" noChangeAspect="1" noMove="1" noResize="1" noEditPoints="1" noAdjustHandles="1" noChangeArrowheads="1" noChangeShapeType="1" noTextEdit="1"/>
              </p:cNvSpPr>
              <p:nvPr/>
            </p:nvSpPr>
            <p:spPr>
              <a:xfrm>
                <a:off x="8952173" y="5909101"/>
                <a:ext cx="2552984" cy="461665"/>
              </a:xfrm>
              <a:prstGeom prst="rect">
                <a:avLst/>
              </a:prstGeom>
              <a:blipFill>
                <a:blip r:embed="rId12"/>
                <a:stretch>
                  <a:fillRect b="-17105"/>
                </a:stretch>
              </a:blipFill>
            </p:spPr>
            <p:txBody>
              <a:bodyPr/>
              <a:lstStyle/>
              <a:p>
                <a:r>
                  <a:rPr lang="en-US">
                    <a:noFill/>
                  </a:rPr>
                  <a:t> </a:t>
                </a:r>
              </a:p>
            </p:txBody>
          </p:sp>
        </mc:Fallback>
      </mc:AlternateContent>
    </p:spTree>
    <p:extLst>
      <p:ext uri="{BB962C8B-B14F-4D97-AF65-F5344CB8AC3E}">
        <p14:creationId xmlns:p14="http://schemas.microsoft.com/office/powerpoint/2010/main" val="26544973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2FBDB-98D3-4558-8C0E-9C266C557EB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106B842-075A-0F8C-97F0-49F996EEF428}"/>
                  </a:ext>
                </a:extLst>
              </p:cNvPr>
              <p:cNvSpPr>
                <a:spLocks noGrp="1"/>
              </p:cNvSpPr>
              <p:nvPr>
                <p:ph type="title"/>
              </p:nvPr>
            </p:nvSpPr>
            <p:spPr/>
            <p:txBody>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&lt;4</m:t>
                        </m:r>
                        <m:r>
                          <a:rPr lang="en-US" i="1">
                            <a:latin typeface="Cambria Math" panose="02040503050406030204" pitchFamily="18" charset="0"/>
                          </a:rPr>
                          <m:t>𝐻</m:t>
                        </m:r>
                      </m:sub>
                    </m:sSub>
                  </m:oMath>
                </a14:m>
                <a:r>
                  <a:rPr lang="en-US"/>
                  <a:t> as a Union of Events</a:t>
                </a:r>
              </a:p>
            </p:txBody>
          </p:sp>
        </mc:Choice>
        <mc:Fallback xmlns="">
          <p:sp>
            <p:nvSpPr>
              <p:cNvPr id="2" name="Title 1">
                <a:extLst>
                  <a:ext uri="{FF2B5EF4-FFF2-40B4-BE49-F238E27FC236}">
                    <a16:creationId xmlns:a16="http://schemas.microsoft.com/office/drawing/2014/main" id="{2106B842-075A-0F8C-97F0-49F996EEF428}"/>
                  </a:ext>
                </a:extLst>
              </p:cNvPr>
              <p:cNvSpPr>
                <a:spLocks noGrp="1" noRot="1" noChangeAspect="1" noMove="1" noResize="1" noEditPoints="1" noAdjustHandles="1" noChangeArrowheads="1" noChangeShapeType="1" noTextEdit="1"/>
              </p:cNvSpPr>
              <p:nvPr>
                <p:ph type="title"/>
              </p:nvPr>
            </p:nvSpPr>
            <p:spPr>
              <a:blipFill>
                <a:blip r:embed="rId2"/>
                <a:stretch>
                  <a:fillRect l="-116" t="-14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212FB4-B9F1-07BD-A1D5-A30209852E41}"/>
                  </a:ext>
                </a:extLst>
              </p:cNvPr>
              <p:cNvSpPr>
                <a:spLocks noGrp="1"/>
              </p:cNvSpPr>
              <p:nvPr>
                <p:ph idx="1"/>
              </p:nvPr>
            </p:nvSpPr>
            <p:spPr>
              <a:xfrm>
                <a:off x="93657" y="533400"/>
                <a:ext cx="12004686" cy="5638732"/>
              </a:xfrm>
            </p:spPr>
            <p:txBody>
              <a:bodyPr/>
              <a:lstStyle/>
              <a:p>
                <a:pPr marL="0" indent="0">
                  <a:buNone/>
                </a:pPr>
                <a:r>
                  <a:rPr lang="en-US"/>
                  <a:t>Can also think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&lt;4</m:t>
                        </m:r>
                        <m:r>
                          <a:rPr lang="en-US" i="1">
                            <a:latin typeface="Cambria Math" panose="02040503050406030204" pitchFamily="18" charset="0"/>
                          </a:rPr>
                          <m:t>𝐻</m:t>
                        </m:r>
                      </m:sub>
                    </m:sSub>
                  </m:oMath>
                </a14:m>
                <a:r>
                  <a:rPr lang="en-US"/>
                  <a:t>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0</m:t>
                        </m:r>
                        <m:r>
                          <a:rPr lang="en-US" i="1">
                            <a:latin typeface="Cambria Math" panose="02040503050406030204" pitchFamily="18" charset="0"/>
                          </a:rPr>
                          <m:t>𝐻</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r>
                          <a:rPr lang="en-US" i="1">
                            <a:latin typeface="Cambria Math" panose="02040503050406030204" pitchFamily="18" charset="0"/>
                          </a:rPr>
                          <m:t>𝐻</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r>
                          <a:rPr lang="en-US" i="1">
                            <a:latin typeface="Cambria Math" panose="02040503050406030204" pitchFamily="18" charset="0"/>
                          </a:rPr>
                          <m:t>𝐻</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3</m:t>
                        </m:r>
                        <m:r>
                          <a:rPr lang="en-US" i="1">
                            <a:latin typeface="Cambria Math" panose="02040503050406030204" pitchFamily="18" charset="0"/>
                          </a:rPr>
                          <m:t>𝐻</m:t>
                        </m:r>
                      </m:sub>
                    </m:sSub>
                  </m:oMath>
                </a14:m>
                <a:r>
                  <a:rPr lang="en-US"/>
                  <a:t>.</a:t>
                </a:r>
              </a:p>
              <a:p>
                <a:r>
                  <a:rPr lang="en-US"/>
                  <a:t>Here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𝑷</m:t>
                        </m:r>
                        <m:r>
                          <a:rPr lang="en-US" i="1">
                            <a:latin typeface="Cambria Math" panose="02040503050406030204" pitchFamily="18" charset="0"/>
                          </a:rPr>
                          <m:t>(</m:t>
                        </m:r>
                        <m:r>
                          <a:rPr lang="en-US" i="1">
                            <a:latin typeface="Cambria Math" panose="02040503050406030204" pitchFamily="18" charset="0"/>
                          </a:rPr>
                          <m:t>𝐴</m:t>
                        </m:r>
                      </m:e>
                      <m:sub>
                        <m:r>
                          <a:rPr lang="en-US" i="1">
                            <a:latin typeface="Cambria Math" panose="02040503050406030204" pitchFamily="18" charset="0"/>
                          </a:rPr>
                          <m:t>&lt;4</m:t>
                        </m:r>
                        <m:r>
                          <a:rPr lang="en-US" i="1">
                            <a:latin typeface="Cambria Math" panose="02040503050406030204" pitchFamily="18" charset="0"/>
                          </a:rPr>
                          <m:t>𝐻</m:t>
                        </m:r>
                      </m:sub>
                    </m:sSub>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0</m:t>
                            </m:r>
                            <m:r>
                              <a:rPr lang="en-US" i="1">
                                <a:latin typeface="Cambria Math" panose="02040503050406030204" pitchFamily="18" charset="0"/>
                              </a:rPr>
                              <m:t>𝐻</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r>
                              <a:rPr lang="en-US" i="1">
                                <a:latin typeface="Cambria Math" panose="02040503050406030204" pitchFamily="18" charset="0"/>
                              </a:rPr>
                              <m:t>𝐻</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r>
                              <a:rPr lang="en-US" i="1">
                                <a:latin typeface="Cambria Math" panose="02040503050406030204" pitchFamily="18" charset="0"/>
                              </a:rPr>
                              <m:t>𝐻</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3</m:t>
                            </m:r>
                            <m:r>
                              <a:rPr lang="en-US" i="1">
                                <a:latin typeface="Cambria Math" panose="02040503050406030204" pitchFamily="18" charset="0"/>
                              </a:rPr>
                              <m:t>𝐻</m:t>
                            </m:r>
                          </m:sub>
                        </m:sSub>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0</m:t>
                            </m:r>
                            <m:r>
                              <a:rPr lang="en-US" i="1">
                                <a:latin typeface="Cambria Math" panose="02040503050406030204" pitchFamily="18" charset="0"/>
                              </a:rPr>
                              <m:t>𝐻</m:t>
                            </m:r>
                          </m:sub>
                        </m:sSub>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r>
                              <a:rPr lang="en-US" i="1">
                                <a:latin typeface="Cambria Math" panose="02040503050406030204" pitchFamily="18" charset="0"/>
                              </a:rPr>
                              <m:t>𝐻</m:t>
                            </m:r>
                          </m:sub>
                        </m:sSub>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r>
                              <a:rPr lang="en-US" i="1">
                                <a:latin typeface="Cambria Math" panose="02040503050406030204" pitchFamily="18" charset="0"/>
                              </a:rPr>
                              <m:t>𝐻</m:t>
                            </m:r>
                          </m:sub>
                        </m:sSub>
                      </m:e>
                    </m:d>
                    <m:r>
                      <a:rPr lang="en-US" i="1">
                        <a:latin typeface="Cambria Math" panose="02040503050406030204" pitchFamily="18" charset="0"/>
                      </a:rPr>
                      <m:t>+</m:t>
                    </m:r>
                    <m:r>
                      <a:rPr lang="en-US" b="1" i="1">
                        <a:latin typeface="Cambria Math" panose="02040503050406030204" pitchFamily="18" charset="0"/>
                      </a:rPr>
                      <m:t>𝑷</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3</m:t>
                            </m:r>
                            <m:r>
                              <a:rPr lang="en-US" i="1">
                                <a:latin typeface="Cambria Math" panose="02040503050406030204" pitchFamily="18" charset="0"/>
                              </a:rPr>
                              <m:t>𝐻</m:t>
                            </m:r>
                          </m:sub>
                        </m:sSub>
                      </m:e>
                    </m:d>
                  </m:oMath>
                </a14:m>
                <a:endParaRPr lang="en-US"/>
              </a:p>
              <a:p>
                <a:r>
                  <a:rPr lang="en-US"/>
                  <a:t>We will revisit the probability of unions of events in the next lecture more carefully. </a:t>
                </a:r>
              </a:p>
            </p:txBody>
          </p:sp>
        </mc:Choice>
        <mc:Fallback xmlns="">
          <p:sp>
            <p:nvSpPr>
              <p:cNvPr id="3" name="Content Placeholder 2">
                <a:extLst>
                  <a:ext uri="{FF2B5EF4-FFF2-40B4-BE49-F238E27FC236}">
                    <a16:creationId xmlns:a16="http://schemas.microsoft.com/office/drawing/2014/main" id="{80212FB4-B9F1-07BD-A1D5-A30209852E41}"/>
                  </a:ext>
                </a:extLst>
              </p:cNvPr>
              <p:cNvSpPr>
                <a:spLocks noGrp="1" noRot="1" noChangeAspect="1" noMove="1" noResize="1" noEditPoints="1" noAdjustHandles="1" noChangeArrowheads="1" noChangeShapeType="1" noTextEdit="1"/>
              </p:cNvSpPr>
              <p:nvPr>
                <p:ph idx="1"/>
              </p:nvPr>
            </p:nvSpPr>
            <p:spPr>
              <a:xfrm>
                <a:off x="93657" y="533400"/>
                <a:ext cx="12004686" cy="5638732"/>
              </a:xfrm>
              <a:blipFill>
                <a:blip r:embed="rId3"/>
                <a:stretch>
                  <a:fillRect l="-812" t="-541"/>
                </a:stretch>
              </a:blipFill>
            </p:spPr>
            <p:txBody>
              <a:bodyPr/>
              <a:lstStyle/>
              <a:p>
                <a:r>
                  <a:rPr lang="en-US">
                    <a:noFill/>
                  </a:rPr>
                  <a:t> </a:t>
                </a:r>
              </a:p>
            </p:txBody>
          </p:sp>
        </mc:Fallback>
      </mc:AlternateContent>
      <p:sp>
        <p:nvSpPr>
          <p:cNvPr id="7" name="Freeform: Shape 6">
            <a:extLst>
              <a:ext uri="{FF2B5EF4-FFF2-40B4-BE49-F238E27FC236}">
                <a16:creationId xmlns:a16="http://schemas.microsoft.com/office/drawing/2014/main" id="{DB1B3B09-C328-9F7D-DC27-DEE3846847D8}"/>
              </a:ext>
            </a:extLst>
          </p:cNvPr>
          <p:cNvSpPr/>
          <p:nvPr/>
        </p:nvSpPr>
        <p:spPr>
          <a:xfrm>
            <a:off x="1534160" y="3180080"/>
            <a:ext cx="7845594" cy="3291840"/>
          </a:xfrm>
          <a:custGeom>
            <a:avLst/>
            <a:gdLst>
              <a:gd name="connsiteX0" fmla="*/ 365760 w 7845594"/>
              <a:gd name="connsiteY0" fmla="*/ 508000 h 3291840"/>
              <a:gd name="connsiteX1" fmla="*/ 314960 w 7845594"/>
              <a:gd name="connsiteY1" fmla="*/ 518160 h 3291840"/>
              <a:gd name="connsiteX2" fmla="*/ 182880 w 7845594"/>
              <a:gd name="connsiteY2" fmla="*/ 609600 h 3291840"/>
              <a:gd name="connsiteX3" fmla="*/ 30480 w 7845594"/>
              <a:gd name="connsiteY3" fmla="*/ 914400 h 3291840"/>
              <a:gd name="connsiteX4" fmla="*/ 0 w 7845594"/>
              <a:gd name="connsiteY4" fmla="*/ 1087120 h 3291840"/>
              <a:gd name="connsiteX5" fmla="*/ 40640 w 7845594"/>
              <a:gd name="connsiteY5" fmla="*/ 1595120 h 3291840"/>
              <a:gd name="connsiteX6" fmla="*/ 101600 w 7845594"/>
              <a:gd name="connsiteY6" fmla="*/ 1859280 h 3291840"/>
              <a:gd name="connsiteX7" fmla="*/ 213360 w 7845594"/>
              <a:gd name="connsiteY7" fmla="*/ 2214880 h 3291840"/>
              <a:gd name="connsiteX8" fmla="*/ 467360 w 7845594"/>
              <a:gd name="connsiteY8" fmla="*/ 2448560 h 3291840"/>
              <a:gd name="connsiteX9" fmla="*/ 731520 w 7845594"/>
              <a:gd name="connsiteY9" fmla="*/ 2580640 h 3291840"/>
              <a:gd name="connsiteX10" fmla="*/ 1351280 w 7845594"/>
              <a:gd name="connsiteY10" fmla="*/ 2804160 h 3291840"/>
              <a:gd name="connsiteX11" fmla="*/ 1625600 w 7845594"/>
              <a:gd name="connsiteY11" fmla="*/ 2844800 h 3291840"/>
              <a:gd name="connsiteX12" fmla="*/ 1981200 w 7845594"/>
              <a:gd name="connsiteY12" fmla="*/ 2915920 h 3291840"/>
              <a:gd name="connsiteX13" fmla="*/ 2184400 w 7845594"/>
              <a:gd name="connsiteY13" fmla="*/ 2946400 h 3291840"/>
              <a:gd name="connsiteX14" fmla="*/ 2438400 w 7845594"/>
              <a:gd name="connsiteY14" fmla="*/ 2976880 h 3291840"/>
              <a:gd name="connsiteX15" fmla="*/ 3058160 w 7845594"/>
              <a:gd name="connsiteY15" fmla="*/ 3119120 h 3291840"/>
              <a:gd name="connsiteX16" fmla="*/ 3738880 w 7845594"/>
              <a:gd name="connsiteY16" fmla="*/ 3190240 h 3291840"/>
              <a:gd name="connsiteX17" fmla="*/ 4114800 w 7845594"/>
              <a:gd name="connsiteY17" fmla="*/ 3200400 h 3291840"/>
              <a:gd name="connsiteX18" fmla="*/ 4846320 w 7845594"/>
              <a:gd name="connsiteY18" fmla="*/ 3261360 h 3291840"/>
              <a:gd name="connsiteX19" fmla="*/ 5191760 w 7845594"/>
              <a:gd name="connsiteY19" fmla="*/ 3291840 h 3291840"/>
              <a:gd name="connsiteX20" fmla="*/ 6736080 w 7845594"/>
              <a:gd name="connsiteY20" fmla="*/ 3159760 h 3291840"/>
              <a:gd name="connsiteX21" fmla="*/ 7071360 w 7845594"/>
              <a:gd name="connsiteY21" fmla="*/ 3017520 h 3291840"/>
              <a:gd name="connsiteX22" fmla="*/ 7680960 w 7845594"/>
              <a:gd name="connsiteY22" fmla="*/ 2489200 h 3291840"/>
              <a:gd name="connsiteX23" fmla="*/ 7813040 w 7845594"/>
              <a:gd name="connsiteY23" fmla="*/ 2336800 h 3291840"/>
              <a:gd name="connsiteX24" fmla="*/ 7843520 w 7845594"/>
              <a:gd name="connsiteY24" fmla="*/ 2143760 h 3291840"/>
              <a:gd name="connsiteX25" fmla="*/ 7833360 w 7845594"/>
              <a:gd name="connsiteY25" fmla="*/ 1747520 h 3291840"/>
              <a:gd name="connsiteX26" fmla="*/ 7741920 w 7845594"/>
              <a:gd name="connsiteY26" fmla="*/ 1442720 h 3291840"/>
              <a:gd name="connsiteX27" fmla="*/ 7680960 w 7845594"/>
              <a:gd name="connsiteY27" fmla="*/ 1290320 h 3291840"/>
              <a:gd name="connsiteX28" fmla="*/ 7599680 w 7845594"/>
              <a:gd name="connsiteY28" fmla="*/ 1188720 h 3291840"/>
              <a:gd name="connsiteX29" fmla="*/ 7528560 w 7845594"/>
              <a:gd name="connsiteY29" fmla="*/ 1087120 h 3291840"/>
              <a:gd name="connsiteX30" fmla="*/ 7264400 w 7845594"/>
              <a:gd name="connsiteY30" fmla="*/ 914400 h 3291840"/>
              <a:gd name="connsiteX31" fmla="*/ 6553200 w 7845594"/>
              <a:gd name="connsiteY31" fmla="*/ 741680 h 3291840"/>
              <a:gd name="connsiteX32" fmla="*/ 6421120 w 7845594"/>
              <a:gd name="connsiteY32" fmla="*/ 650240 h 3291840"/>
              <a:gd name="connsiteX33" fmla="*/ 5994400 w 7845594"/>
              <a:gd name="connsiteY33" fmla="*/ 467360 h 3291840"/>
              <a:gd name="connsiteX34" fmla="*/ 5293360 w 7845594"/>
              <a:gd name="connsiteY34" fmla="*/ 284480 h 3291840"/>
              <a:gd name="connsiteX35" fmla="*/ 5069840 w 7845594"/>
              <a:gd name="connsiteY35" fmla="*/ 243840 h 3291840"/>
              <a:gd name="connsiteX36" fmla="*/ 4612640 w 7845594"/>
              <a:gd name="connsiteY36" fmla="*/ 223520 h 3291840"/>
              <a:gd name="connsiteX37" fmla="*/ 4287520 w 7845594"/>
              <a:gd name="connsiteY37" fmla="*/ 243840 h 3291840"/>
              <a:gd name="connsiteX38" fmla="*/ 4175760 w 7845594"/>
              <a:gd name="connsiteY38" fmla="*/ 274320 h 3291840"/>
              <a:gd name="connsiteX39" fmla="*/ 3881120 w 7845594"/>
              <a:gd name="connsiteY39" fmla="*/ 142240 h 3291840"/>
              <a:gd name="connsiteX40" fmla="*/ 3413760 w 7845594"/>
              <a:gd name="connsiteY40" fmla="*/ 40640 h 3291840"/>
              <a:gd name="connsiteX41" fmla="*/ 3048000 w 7845594"/>
              <a:gd name="connsiteY41" fmla="*/ 0 h 3291840"/>
              <a:gd name="connsiteX42" fmla="*/ 2621280 w 7845594"/>
              <a:gd name="connsiteY42" fmla="*/ 30480 h 3291840"/>
              <a:gd name="connsiteX43" fmla="*/ 2225040 w 7845594"/>
              <a:gd name="connsiteY43" fmla="*/ 91440 h 3291840"/>
              <a:gd name="connsiteX44" fmla="*/ 2062480 w 7845594"/>
              <a:gd name="connsiteY44" fmla="*/ 101600 h 3291840"/>
              <a:gd name="connsiteX45" fmla="*/ 1625600 w 7845594"/>
              <a:gd name="connsiteY45" fmla="*/ 121920 h 3291840"/>
              <a:gd name="connsiteX46" fmla="*/ 1300480 w 7845594"/>
              <a:gd name="connsiteY46" fmla="*/ 162560 h 3291840"/>
              <a:gd name="connsiteX47" fmla="*/ 1178560 w 7845594"/>
              <a:gd name="connsiteY47" fmla="*/ 172720 h 3291840"/>
              <a:gd name="connsiteX48" fmla="*/ 924560 w 7845594"/>
              <a:gd name="connsiteY48" fmla="*/ 264160 h 3291840"/>
              <a:gd name="connsiteX49" fmla="*/ 690880 w 7845594"/>
              <a:gd name="connsiteY49" fmla="*/ 325120 h 3291840"/>
              <a:gd name="connsiteX50" fmla="*/ 599440 w 7845594"/>
              <a:gd name="connsiteY50" fmla="*/ 345440 h 3291840"/>
              <a:gd name="connsiteX51" fmla="*/ 487680 w 7845594"/>
              <a:gd name="connsiteY51" fmla="*/ 386080 h 3291840"/>
              <a:gd name="connsiteX52" fmla="*/ 447040 w 7845594"/>
              <a:gd name="connsiteY52" fmla="*/ 396240 h 3291840"/>
              <a:gd name="connsiteX53" fmla="*/ 355600 w 7845594"/>
              <a:gd name="connsiteY53" fmla="*/ 416560 h 3291840"/>
              <a:gd name="connsiteX54" fmla="*/ 345440 w 7845594"/>
              <a:gd name="connsiteY54" fmla="*/ 447040 h 3291840"/>
              <a:gd name="connsiteX55" fmla="*/ 325120 w 7845594"/>
              <a:gd name="connsiteY55" fmla="*/ 477520 h 3291840"/>
              <a:gd name="connsiteX56" fmla="*/ 365760 w 7845594"/>
              <a:gd name="connsiteY56" fmla="*/ 508000 h 329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845594" h="3291840">
                <a:moveTo>
                  <a:pt x="365760" y="508000"/>
                </a:moveTo>
                <a:cubicBezTo>
                  <a:pt x="364067" y="514773"/>
                  <a:pt x="330056" y="509774"/>
                  <a:pt x="314960" y="518160"/>
                </a:cubicBezTo>
                <a:cubicBezTo>
                  <a:pt x="268151" y="544165"/>
                  <a:pt x="219930" y="570939"/>
                  <a:pt x="182880" y="609600"/>
                </a:cubicBezTo>
                <a:cubicBezTo>
                  <a:pt x="98888" y="697244"/>
                  <a:pt x="59092" y="799951"/>
                  <a:pt x="30480" y="914400"/>
                </a:cubicBezTo>
                <a:cubicBezTo>
                  <a:pt x="16301" y="971117"/>
                  <a:pt x="10160" y="1029547"/>
                  <a:pt x="0" y="1087120"/>
                </a:cubicBezTo>
                <a:cubicBezTo>
                  <a:pt x="8058" y="1280520"/>
                  <a:pt x="7146" y="1401598"/>
                  <a:pt x="40640" y="1595120"/>
                </a:cubicBezTo>
                <a:cubicBezTo>
                  <a:pt x="56051" y="1684164"/>
                  <a:pt x="79245" y="1771721"/>
                  <a:pt x="101600" y="1859280"/>
                </a:cubicBezTo>
                <a:cubicBezTo>
                  <a:pt x="104502" y="1870644"/>
                  <a:pt x="186616" y="2173426"/>
                  <a:pt x="213360" y="2214880"/>
                </a:cubicBezTo>
                <a:cubicBezTo>
                  <a:pt x="296122" y="2343161"/>
                  <a:pt x="349183" y="2386189"/>
                  <a:pt x="467360" y="2448560"/>
                </a:cubicBezTo>
                <a:cubicBezTo>
                  <a:pt x="554425" y="2494511"/>
                  <a:pt x="641033" y="2541860"/>
                  <a:pt x="731520" y="2580640"/>
                </a:cubicBezTo>
                <a:cubicBezTo>
                  <a:pt x="1017529" y="2703215"/>
                  <a:pt x="1071069" y="2746003"/>
                  <a:pt x="1351280" y="2804160"/>
                </a:cubicBezTo>
                <a:cubicBezTo>
                  <a:pt x="1441789" y="2822945"/>
                  <a:pt x="1534589" y="2828620"/>
                  <a:pt x="1625600" y="2844800"/>
                </a:cubicBezTo>
                <a:cubicBezTo>
                  <a:pt x="2319252" y="2968116"/>
                  <a:pt x="1322228" y="2809060"/>
                  <a:pt x="1981200" y="2915920"/>
                </a:cubicBezTo>
                <a:cubicBezTo>
                  <a:pt x="2048808" y="2926883"/>
                  <a:pt x="2116510" y="2937348"/>
                  <a:pt x="2184400" y="2946400"/>
                </a:cubicBezTo>
                <a:cubicBezTo>
                  <a:pt x="2268926" y="2957670"/>
                  <a:pt x="2354745" y="2960343"/>
                  <a:pt x="2438400" y="2976880"/>
                </a:cubicBezTo>
                <a:cubicBezTo>
                  <a:pt x="2646334" y="3017983"/>
                  <a:pt x="2847945" y="3091995"/>
                  <a:pt x="3058160" y="3119120"/>
                </a:cubicBezTo>
                <a:cubicBezTo>
                  <a:pt x="3337707" y="3155191"/>
                  <a:pt x="3448789" y="3174345"/>
                  <a:pt x="3738880" y="3190240"/>
                </a:cubicBezTo>
                <a:cubicBezTo>
                  <a:pt x="3864045" y="3197098"/>
                  <a:pt x="3989493" y="3197013"/>
                  <a:pt x="4114800" y="3200400"/>
                </a:cubicBezTo>
                <a:lnTo>
                  <a:pt x="4846320" y="3261360"/>
                </a:lnTo>
                <a:lnTo>
                  <a:pt x="5191760" y="3291840"/>
                </a:lnTo>
                <a:cubicBezTo>
                  <a:pt x="5869507" y="3273014"/>
                  <a:pt x="6171246" y="3335812"/>
                  <a:pt x="6736080" y="3159760"/>
                </a:cubicBezTo>
                <a:cubicBezTo>
                  <a:pt x="6851982" y="3123635"/>
                  <a:pt x="6959600" y="3064933"/>
                  <a:pt x="7071360" y="3017520"/>
                </a:cubicBezTo>
                <a:cubicBezTo>
                  <a:pt x="7483484" y="2556911"/>
                  <a:pt x="7264754" y="2713311"/>
                  <a:pt x="7680960" y="2489200"/>
                </a:cubicBezTo>
                <a:cubicBezTo>
                  <a:pt x="7724987" y="2438400"/>
                  <a:pt x="7784416" y="2397625"/>
                  <a:pt x="7813040" y="2336800"/>
                </a:cubicBezTo>
                <a:cubicBezTo>
                  <a:pt x="7840778" y="2277857"/>
                  <a:pt x="7841275" y="2208865"/>
                  <a:pt x="7843520" y="2143760"/>
                </a:cubicBezTo>
                <a:cubicBezTo>
                  <a:pt x="7848073" y="2011715"/>
                  <a:pt x="7845322" y="1879101"/>
                  <a:pt x="7833360" y="1747520"/>
                </a:cubicBezTo>
                <a:cubicBezTo>
                  <a:pt x="7826253" y="1669348"/>
                  <a:pt x="7770273" y="1517468"/>
                  <a:pt x="7741920" y="1442720"/>
                </a:cubicBezTo>
                <a:cubicBezTo>
                  <a:pt x="7722516" y="1391563"/>
                  <a:pt x="7707693" y="1338058"/>
                  <a:pt x="7680960" y="1290320"/>
                </a:cubicBezTo>
                <a:cubicBezTo>
                  <a:pt x="7659769" y="1252479"/>
                  <a:pt x="7625702" y="1223416"/>
                  <a:pt x="7599680" y="1188720"/>
                </a:cubicBezTo>
                <a:cubicBezTo>
                  <a:pt x="7574876" y="1155648"/>
                  <a:pt x="7557791" y="1116351"/>
                  <a:pt x="7528560" y="1087120"/>
                </a:cubicBezTo>
                <a:cubicBezTo>
                  <a:pt x="7499896" y="1058456"/>
                  <a:pt x="7268361" y="915644"/>
                  <a:pt x="7264400" y="914400"/>
                </a:cubicBezTo>
                <a:cubicBezTo>
                  <a:pt x="7031644" y="841325"/>
                  <a:pt x="6553200" y="741680"/>
                  <a:pt x="6553200" y="741680"/>
                </a:cubicBezTo>
                <a:cubicBezTo>
                  <a:pt x="6509173" y="711200"/>
                  <a:pt x="6467864" y="676362"/>
                  <a:pt x="6421120" y="650240"/>
                </a:cubicBezTo>
                <a:cubicBezTo>
                  <a:pt x="6310596" y="588477"/>
                  <a:pt x="6115628" y="506581"/>
                  <a:pt x="5994400" y="467360"/>
                </a:cubicBezTo>
                <a:cubicBezTo>
                  <a:pt x="5476305" y="299741"/>
                  <a:pt x="5665694" y="356545"/>
                  <a:pt x="5293360" y="284480"/>
                </a:cubicBezTo>
                <a:cubicBezTo>
                  <a:pt x="5175395" y="261648"/>
                  <a:pt x="5208586" y="258706"/>
                  <a:pt x="5069840" y="243840"/>
                </a:cubicBezTo>
                <a:cubicBezTo>
                  <a:pt x="4955207" y="231558"/>
                  <a:pt x="4690391" y="226112"/>
                  <a:pt x="4612640" y="223520"/>
                </a:cubicBezTo>
                <a:cubicBezTo>
                  <a:pt x="4504267" y="230293"/>
                  <a:pt x="4395378" y="231298"/>
                  <a:pt x="4287520" y="243840"/>
                </a:cubicBezTo>
                <a:cubicBezTo>
                  <a:pt x="4249164" y="248300"/>
                  <a:pt x="4214334" y="276073"/>
                  <a:pt x="4175760" y="274320"/>
                </a:cubicBezTo>
                <a:cubicBezTo>
                  <a:pt x="4121576" y="271857"/>
                  <a:pt x="3890333" y="145721"/>
                  <a:pt x="3881120" y="142240"/>
                </a:cubicBezTo>
                <a:cubicBezTo>
                  <a:pt x="3599761" y="35949"/>
                  <a:pt x="3664333" y="75442"/>
                  <a:pt x="3413760" y="40640"/>
                </a:cubicBezTo>
                <a:cubicBezTo>
                  <a:pt x="3074685" y="-6454"/>
                  <a:pt x="3412835" y="19202"/>
                  <a:pt x="3048000" y="0"/>
                </a:cubicBezTo>
                <a:cubicBezTo>
                  <a:pt x="2905760" y="10160"/>
                  <a:pt x="2763240" y="16960"/>
                  <a:pt x="2621280" y="30480"/>
                </a:cubicBezTo>
                <a:cubicBezTo>
                  <a:pt x="2284886" y="62518"/>
                  <a:pt x="2531994" y="55328"/>
                  <a:pt x="2225040" y="91440"/>
                </a:cubicBezTo>
                <a:cubicBezTo>
                  <a:pt x="2171119" y="97784"/>
                  <a:pt x="2116702" y="98843"/>
                  <a:pt x="2062480" y="101600"/>
                </a:cubicBezTo>
                <a:lnTo>
                  <a:pt x="1625600" y="121920"/>
                </a:lnTo>
                <a:cubicBezTo>
                  <a:pt x="1509665" y="137378"/>
                  <a:pt x="1417854" y="150418"/>
                  <a:pt x="1300480" y="162560"/>
                </a:cubicBezTo>
                <a:cubicBezTo>
                  <a:pt x="1259916" y="166756"/>
                  <a:pt x="1219200" y="169333"/>
                  <a:pt x="1178560" y="172720"/>
                </a:cubicBezTo>
                <a:cubicBezTo>
                  <a:pt x="1093893" y="203200"/>
                  <a:pt x="1012242" y="243926"/>
                  <a:pt x="924560" y="264160"/>
                </a:cubicBezTo>
                <a:cubicBezTo>
                  <a:pt x="547431" y="351190"/>
                  <a:pt x="1000557" y="243626"/>
                  <a:pt x="690880" y="325120"/>
                </a:cubicBezTo>
                <a:cubicBezTo>
                  <a:pt x="660685" y="333066"/>
                  <a:pt x="629609" y="337395"/>
                  <a:pt x="599440" y="345440"/>
                </a:cubicBezTo>
                <a:cubicBezTo>
                  <a:pt x="516422" y="367578"/>
                  <a:pt x="562417" y="361168"/>
                  <a:pt x="487680" y="386080"/>
                </a:cubicBezTo>
                <a:cubicBezTo>
                  <a:pt x="474433" y="390496"/>
                  <a:pt x="460466" y="392404"/>
                  <a:pt x="447040" y="396240"/>
                </a:cubicBezTo>
                <a:cubicBezTo>
                  <a:pt x="377008" y="416249"/>
                  <a:pt x="465612" y="398225"/>
                  <a:pt x="355600" y="416560"/>
                </a:cubicBezTo>
                <a:cubicBezTo>
                  <a:pt x="352213" y="426720"/>
                  <a:pt x="350229" y="437461"/>
                  <a:pt x="345440" y="447040"/>
                </a:cubicBezTo>
                <a:cubicBezTo>
                  <a:pt x="339979" y="457962"/>
                  <a:pt x="328475" y="465779"/>
                  <a:pt x="325120" y="477520"/>
                </a:cubicBezTo>
                <a:cubicBezTo>
                  <a:pt x="321398" y="490545"/>
                  <a:pt x="367453" y="501227"/>
                  <a:pt x="365760" y="50800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EA1AAAF-7F2F-ECE4-32F0-526AC5E9F433}"/>
                  </a:ext>
                </a:extLst>
              </p:cNvPr>
              <p:cNvSpPr txBox="1"/>
              <p:nvPr/>
            </p:nvSpPr>
            <p:spPr>
              <a:xfrm>
                <a:off x="1826260" y="4355935"/>
                <a:ext cx="3292278"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Ω</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CP</m:t>
                      </m:r>
                      <m:r>
                        <a:rPr lang="en-US" sz="2400" b="0" i="0" smtClean="0">
                          <a:latin typeface="Cambria Math" panose="02040503050406030204" pitchFamily="18" charset="0"/>
                        </a:rPr>
                        <m:t>2(2, 16)</m:t>
                      </m:r>
                    </m:oMath>
                  </m:oMathPara>
                </a14:m>
                <a:endParaRPr lang="en-US" sz="2400">
                  <a:latin typeface="Inter Light" panose="02000403000000020004"/>
                </a:endParaRPr>
              </a:p>
            </p:txBody>
          </p:sp>
        </mc:Choice>
        <mc:Fallback xmlns="">
          <p:sp>
            <p:nvSpPr>
              <p:cNvPr id="9" name="TextBox 8">
                <a:extLst>
                  <a:ext uri="{FF2B5EF4-FFF2-40B4-BE49-F238E27FC236}">
                    <a16:creationId xmlns:a16="http://schemas.microsoft.com/office/drawing/2014/main" id="{2EA1AAAF-7F2F-ECE4-32F0-526AC5E9F433}"/>
                  </a:ext>
                </a:extLst>
              </p:cNvPr>
              <p:cNvSpPr txBox="1">
                <a:spLocks noRot="1" noChangeAspect="1" noMove="1" noResize="1" noEditPoints="1" noAdjustHandles="1" noChangeArrowheads="1" noChangeShapeType="1" noTextEdit="1"/>
              </p:cNvSpPr>
              <p:nvPr/>
            </p:nvSpPr>
            <p:spPr>
              <a:xfrm>
                <a:off x="1826260" y="4355935"/>
                <a:ext cx="3292278" cy="461665"/>
              </a:xfrm>
              <a:prstGeom prst="rect">
                <a:avLst/>
              </a:prstGeom>
              <a:blipFill>
                <a:blip r:embed="rId4"/>
                <a:stretch>
                  <a:fillRect b="-1866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E85163C-8205-38C0-ED8E-4C48D085D62E}"/>
              </a:ext>
            </a:extLst>
          </p:cNvPr>
          <p:cNvSpPr txBox="1"/>
          <p:nvPr/>
        </p:nvSpPr>
        <p:spPr>
          <a:xfrm>
            <a:off x="93657" y="5909101"/>
            <a:ext cx="2554014" cy="830997"/>
          </a:xfrm>
          <a:prstGeom prst="rect">
            <a:avLst/>
          </a:prstGeom>
          <a:noFill/>
        </p:spPr>
        <p:txBody>
          <a:bodyPr wrap="square" rtlCol="0">
            <a:spAutoFit/>
          </a:bodyPr>
          <a:lstStyle/>
          <a:p>
            <a:pPr algn="l"/>
            <a:r>
              <a:rPr lang="en-US" sz="2400">
                <a:latin typeface="Inter Light" panose="02000403000000020004"/>
              </a:rPr>
              <a:t>All possible flips of 16 coins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E1964D-E731-BFA8-3879-B831A6DF585F}"/>
                  </a:ext>
                </a:extLst>
              </p:cNvPr>
              <p:cNvSpPr txBox="1"/>
              <p:nvPr/>
            </p:nvSpPr>
            <p:spPr>
              <a:xfrm>
                <a:off x="6271681" y="2448072"/>
                <a:ext cx="714789"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𝐴</m:t>
                          </m:r>
                        </m:e>
                        <m:sub>
                          <m:r>
                            <a:rPr lang="en-US" sz="2400" b="0" i="1" smtClean="0">
                              <a:solidFill>
                                <a:srgbClr val="7030A0"/>
                              </a:solidFill>
                              <a:latin typeface="Cambria Math" panose="02040503050406030204" pitchFamily="18" charset="0"/>
                            </a:rPr>
                            <m:t>0</m:t>
                          </m:r>
                          <m:r>
                            <a:rPr lang="en-US" sz="2400" b="0" i="1" smtClean="0">
                              <a:solidFill>
                                <a:srgbClr val="7030A0"/>
                              </a:solidFill>
                              <a:latin typeface="Cambria Math" panose="02040503050406030204" pitchFamily="18" charset="0"/>
                            </a:rPr>
                            <m:t>𝐻</m:t>
                          </m:r>
                        </m:sub>
                      </m:sSub>
                    </m:oMath>
                  </m:oMathPara>
                </a14:m>
                <a:endParaRPr lang="en-US" sz="2400">
                  <a:solidFill>
                    <a:srgbClr val="7030A0"/>
                  </a:solidFill>
                  <a:latin typeface="Inter Light" panose="02000403000000020004"/>
                </a:endParaRPr>
              </a:p>
            </p:txBody>
          </p:sp>
        </mc:Choice>
        <mc:Fallback xmlns="">
          <p:sp>
            <p:nvSpPr>
              <p:cNvPr id="6" name="TextBox 5">
                <a:extLst>
                  <a:ext uri="{FF2B5EF4-FFF2-40B4-BE49-F238E27FC236}">
                    <a16:creationId xmlns:a16="http://schemas.microsoft.com/office/drawing/2014/main" id="{1DE1964D-E731-BFA8-3879-B831A6DF585F}"/>
                  </a:ext>
                </a:extLst>
              </p:cNvPr>
              <p:cNvSpPr txBox="1">
                <a:spLocks noRot="1" noChangeAspect="1" noMove="1" noResize="1" noEditPoints="1" noAdjustHandles="1" noChangeArrowheads="1" noChangeShapeType="1" noTextEdit="1"/>
              </p:cNvSpPr>
              <p:nvPr/>
            </p:nvSpPr>
            <p:spPr>
              <a:xfrm>
                <a:off x="6271681" y="2448072"/>
                <a:ext cx="714789" cy="461665"/>
              </a:xfrm>
              <a:prstGeom prst="rect">
                <a:avLst/>
              </a:prstGeom>
              <a:blipFill>
                <a:blip r:embed="rId5"/>
                <a:stretch>
                  <a:fillRect l="-855" b="-1333"/>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A0D6584B-B363-1290-1EC4-A04F2B043FCF}"/>
              </a:ext>
            </a:extLst>
          </p:cNvPr>
          <p:cNvCxnSpPr/>
          <p:nvPr/>
        </p:nvCxnSpPr>
        <p:spPr>
          <a:xfrm flipV="1">
            <a:off x="2512701" y="5529747"/>
            <a:ext cx="599090" cy="909320"/>
          </a:xfrm>
          <a:prstGeom prst="straightConnector1">
            <a:avLst/>
          </a:prstGeom>
          <a:ln w="31750">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B0088E6F-B380-4870-7A2C-967AB6CD0810}"/>
              </a:ext>
            </a:extLst>
          </p:cNvPr>
          <p:cNvCxnSpPr/>
          <p:nvPr/>
        </p:nvCxnSpPr>
        <p:spPr>
          <a:xfrm flipH="1">
            <a:off x="5401976" y="2911902"/>
            <a:ext cx="1052623" cy="1162156"/>
          </a:xfrm>
          <a:prstGeom prst="straightConnector1">
            <a:avLst/>
          </a:prstGeom>
          <a:ln w="31750">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F0CB348-C725-4BD8-9A54-94B8427F9832}"/>
                  </a:ext>
                </a:extLst>
              </p:cNvPr>
              <p:cNvSpPr txBox="1"/>
              <p:nvPr/>
            </p:nvSpPr>
            <p:spPr>
              <a:xfrm>
                <a:off x="1965522" y="4753164"/>
                <a:ext cx="3292278"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Ω</m:t>
                          </m:r>
                        </m:e>
                      </m:d>
                      <m:r>
                        <a:rPr lang="en-US" sz="2400" b="0" i="0"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0" smtClean="0">
                              <a:latin typeface="Cambria Math" panose="02040503050406030204" pitchFamily="18" charset="0"/>
                            </a:rPr>
                            <m:t>2</m:t>
                          </m:r>
                        </m:e>
                        <m:sup>
                          <m:r>
                            <a:rPr lang="en-US" sz="2400" b="0" i="0" smtClean="0">
                              <a:latin typeface="Cambria Math" panose="02040503050406030204" pitchFamily="18" charset="0"/>
                            </a:rPr>
                            <m:t>16</m:t>
                          </m:r>
                        </m:sup>
                      </m:sSup>
                    </m:oMath>
                  </m:oMathPara>
                </a14:m>
                <a:endParaRPr lang="en-US" sz="2400">
                  <a:latin typeface="Inter Light" panose="02000403000000020004"/>
                </a:endParaRPr>
              </a:p>
            </p:txBody>
          </p:sp>
        </mc:Choice>
        <mc:Fallback xmlns="">
          <p:sp>
            <p:nvSpPr>
              <p:cNvPr id="11" name="TextBox 10">
                <a:extLst>
                  <a:ext uri="{FF2B5EF4-FFF2-40B4-BE49-F238E27FC236}">
                    <a16:creationId xmlns:a16="http://schemas.microsoft.com/office/drawing/2014/main" id="{EF0CB348-C725-4BD8-9A54-94B8427F9832}"/>
                  </a:ext>
                </a:extLst>
              </p:cNvPr>
              <p:cNvSpPr txBox="1">
                <a:spLocks noRot="1" noChangeAspect="1" noMove="1" noResize="1" noEditPoints="1" noAdjustHandles="1" noChangeArrowheads="1" noChangeShapeType="1" noTextEdit="1"/>
              </p:cNvSpPr>
              <p:nvPr/>
            </p:nvSpPr>
            <p:spPr>
              <a:xfrm>
                <a:off x="1965522" y="4753164"/>
                <a:ext cx="3292278" cy="461665"/>
              </a:xfrm>
              <a:prstGeom prst="rect">
                <a:avLst/>
              </a:prstGeom>
              <a:blipFill>
                <a:blip r:embed="rId6"/>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E4C95868-DD54-800A-83CA-61E96E974863}"/>
              </a:ext>
            </a:extLst>
          </p:cNvPr>
          <p:cNvCxnSpPr>
            <a:cxnSpLocks/>
          </p:cNvCxnSpPr>
          <p:nvPr/>
        </p:nvCxnSpPr>
        <p:spPr>
          <a:xfrm flipH="1">
            <a:off x="7683885" y="3573660"/>
            <a:ext cx="1116448" cy="1013107"/>
          </a:xfrm>
          <a:prstGeom prst="straightConnector1">
            <a:avLst/>
          </a:prstGeom>
          <a:ln w="3175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8992FD6C-9171-B74D-5040-CCF7829CBE77}"/>
              </a:ext>
            </a:extLst>
          </p:cNvPr>
          <p:cNvCxnSpPr>
            <a:cxnSpLocks/>
          </p:cNvCxnSpPr>
          <p:nvPr/>
        </p:nvCxnSpPr>
        <p:spPr>
          <a:xfrm flipH="1">
            <a:off x="8821530" y="4586767"/>
            <a:ext cx="1282673" cy="773633"/>
          </a:xfrm>
          <a:prstGeom prst="straightConnector1">
            <a:avLst/>
          </a:prstGeom>
          <a:ln w="3175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2CB8642-5452-DBC9-593C-1D4563E9FCF8}"/>
              </a:ext>
            </a:extLst>
          </p:cNvPr>
          <p:cNvCxnSpPr>
            <a:cxnSpLocks/>
          </p:cNvCxnSpPr>
          <p:nvPr/>
        </p:nvCxnSpPr>
        <p:spPr>
          <a:xfrm>
            <a:off x="2198318" y="3012758"/>
            <a:ext cx="1117775" cy="492669"/>
          </a:xfrm>
          <a:prstGeom prst="straightConnector1">
            <a:avLst/>
          </a:prstGeom>
          <a:ln w="3175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21" name="Freeform: Shape 20">
            <a:extLst>
              <a:ext uri="{FF2B5EF4-FFF2-40B4-BE49-F238E27FC236}">
                <a16:creationId xmlns:a16="http://schemas.microsoft.com/office/drawing/2014/main" id="{53B1A7C0-9FA1-F569-8860-9EEB085FF7FD}"/>
              </a:ext>
            </a:extLst>
          </p:cNvPr>
          <p:cNvSpPr/>
          <p:nvPr/>
        </p:nvSpPr>
        <p:spPr>
          <a:xfrm>
            <a:off x="7572950" y="4527878"/>
            <a:ext cx="159560" cy="215956"/>
          </a:xfrm>
          <a:custGeom>
            <a:avLst/>
            <a:gdLst>
              <a:gd name="connsiteX0" fmla="*/ 42959 w 159560"/>
              <a:gd name="connsiteY0" fmla="*/ 7301 h 215956"/>
              <a:gd name="connsiteX1" fmla="*/ 0 w 159560"/>
              <a:gd name="connsiteY1" fmla="*/ 117765 h 215956"/>
              <a:gd name="connsiteX2" fmla="*/ 18411 w 159560"/>
              <a:gd name="connsiteY2" fmla="*/ 191408 h 215956"/>
              <a:gd name="connsiteX3" fmla="*/ 36822 w 159560"/>
              <a:gd name="connsiteY3" fmla="*/ 209819 h 215956"/>
              <a:gd name="connsiteX4" fmla="*/ 61369 w 159560"/>
              <a:gd name="connsiteY4" fmla="*/ 215956 h 215956"/>
              <a:gd name="connsiteX5" fmla="*/ 128876 w 159560"/>
              <a:gd name="connsiteY5" fmla="*/ 209819 h 215956"/>
              <a:gd name="connsiteX6" fmla="*/ 159560 w 159560"/>
              <a:gd name="connsiteY6" fmla="*/ 148450 h 215956"/>
              <a:gd name="connsiteX7" fmla="*/ 128876 w 159560"/>
              <a:gd name="connsiteY7" fmla="*/ 50259 h 215956"/>
              <a:gd name="connsiteX8" fmla="*/ 110465 w 159560"/>
              <a:gd name="connsiteY8" fmla="*/ 44122 h 215956"/>
              <a:gd name="connsiteX9" fmla="*/ 92054 w 159560"/>
              <a:gd name="connsiteY9" fmla="*/ 13437 h 215956"/>
              <a:gd name="connsiteX10" fmla="*/ 42959 w 159560"/>
              <a:gd name="connsiteY10" fmla="*/ 7301 h 215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560" h="215956">
                <a:moveTo>
                  <a:pt x="42959" y="7301"/>
                </a:moveTo>
                <a:cubicBezTo>
                  <a:pt x="27617" y="24689"/>
                  <a:pt x="9096" y="44998"/>
                  <a:pt x="0" y="117765"/>
                </a:cubicBezTo>
                <a:cubicBezTo>
                  <a:pt x="3833" y="144597"/>
                  <a:pt x="3706" y="167880"/>
                  <a:pt x="18411" y="191408"/>
                </a:cubicBezTo>
                <a:cubicBezTo>
                  <a:pt x="23011" y="198768"/>
                  <a:pt x="29287" y="205513"/>
                  <a:pt x="36822" y="209819"/>
                </a:cubicBezTo>
                <a:cubicBezTo>
                  <a:pt x="44145" y="214004"/>
                  <a:pt x="53187" y="213910"/>
                  <a:pt x="61369" y="215956"/>
                </a:cubicBezTo>
                <a:cubicBezTo>
                  <a:pt x="83871" y="213910"/>
                  <a:pt x="107597" y="217419"/>
                  <a:pt x="128876" y="209819"/>
                </a:cubicBezTo>
                <a:cubicBezTo>
                  <a:pt x="145380" y="203925"/>
                  <a:pt x="156281" y="158287"/>
                  <a:pt x="159560" y="148450"/>
                </a:cubicBezTo>
                <a:cubicBezTo>
                  <a:pt x="153456" y="111827"/>
                  <a:pt x="158990" y="75355"/>
                  <a:pt x="128876" y="50259"/>
                </a:cubicBezTo>
                <a:cubicBezTo>
                  <a:pt x="123906" y="46118"/>
                  <a:pt x="116602" y="46168"/>
                  <a:pt x="110465" y="44122"/>
                </a:cubicBezTo>
                <a:cubicBezTo>
                  <a:pt x="104328" y="33894"/>
                  <a:pt x="102954" y="18282"/>
                  <a:pt x="92054" y="13437"/>
                </a:cubicBezTo>
                <a:cubicBezTo>
                  <a:pt x="80683" y="8383"/>
                  <a:pt x="58301" y="-10087"/>
                  <a:pt x="42959" y="7301"/>
                </a:cubicBezTo>
                <a:close/>
              </a:path>
            </a:pathLst>
          </a:custGeom>
          <a:solidFill>
            <a:srgbClr val="7030A0">
              <a:alpha val="35000"/>
            </a:srgbClr>
          </a:solid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B96494FA-63EC-BCE9-E386-AAFDCBE2E1A8}"/>
              </a:ext>
            </a:extLst>
          </p:cNvPr>
          <p:cNvSpPr/>
          <p:nvPr/>
        </p:nvSpPr>
        <p:spPr>
          <a:xfrm>
            <a:off x="8183770" y="5221007"/>
            <a:ext cx="655873" cy="488092"/>
          </a:xfrm>
          <a:custGeom>
            <a:avLst/>
            <a:gdLst>
              <a:gd name="connsiteX0" fmla="*/ 401930 w 655873"/>
              <a:gd name="connsiteY0" fmla="*/ 37071 h 488092"/>
              <a:gd name="connsiteX1" fmla="*/ 290719 w 655873"/>
              <a:gd name="connsiteY1" fmla="*/ 49427 h 488092"/>
              <a:gd name="connsiteX2" fmla="*/ 222757 w 655873"/>
              <a:gd name="connsiteY2" fmla="*/ 67963 h 488092"/>
              <a:gd name="connsiteX3" fmla="*/ 117724 w 655873"/>
              <a:gd name="connsiteY3" fmla="*/ 111211 h 488092"/>
              <a:gd name="connsiteX4" fmla="*/ 62119 w 655873"/>
              <a:gd name="connsiteY4" fmla="*/ 148282 h 488092"/>
              <a:gd name="connsiteX5" fmla="*/ 18870 w 655873"/>
              <a:gd name="connsiteY5" fmla="*/ 197709 h 488092"/>
              <a:gd name="connsiteX6" fmla="*/ 6513 w 655873"/>
              <a:gd name="connsiteY6" fmla="*/ 228600 h 488092"/>
              <a:gd name="connsiteX7" fmla="*/ 6513 w 655873"/>
              <a:gd name="connsiteY7" fmla="*/ 345990 h 488092"/>
              <a:gd name="connsiteX8" fmla="*/ 43584 w 655873"/>
              <a:gd name="connsiteY8" fmla="*/ 407773 h 488092"/>
              <a:gd name="connsiteX9" fmla="*/ 123903 w 655873"/>
              <a:gd name="connsiteY9" fmla="*/ 475736 h 488092"/>
              <a:gd name="connsiteX10" fmla="*/ 204221 w 655873"/>
              <a:gd name="connsiteY10" fmla="*/ 488092 h 488092"/>
              <a:gd name="connsiteX11" fmla="*/ 364859 w 655873"/>
              <a:gd name="connsiteY11" fmla="*/ 444844 h 488092"/>
              <a:gd name="connsiteX12" fmla="*/ 420465 w 655873"/>
              <a:gd name="connsiteY12" fmla="*/ 426309 h 488092"/>
              <a:gd name="connsiteX13" fmla="*/ 463713 w 655873"/>
              <a:gd name="connsiteY13" fmla="*/ 389238 h 488092"/>
              <a:gd name="connsiteX14" fmla="*/ 525497 w 655873"/>
              <a:gd name="connsiteY14" fmla="*/ 364525 h 488092"/>
              <a:gd name="connsiteX15" fmla="*/ 556389 w 655873"/>
              <a:gd name="connsiteY15" fmla="*/ 352168 h 488092"/>
              <a:gd name="connsiteX16" fmla="*/ 636708 w 655873"/>
              <a:gd name="connsiteY16" fmla="*/ 345990 h 488092"/>
              <a:gd name="connsiteX17" fmla="*/ 642886 w 655873"/>
              <a:gd name="connsiteY17" fmla="*/ 327455 h 488092"/>
              <a:gd name="connsiteX18" fmla="*/ 655243 w 655873"/>
              <a:gd name="connsiteY18" fmla="*/ 296563 h 488092"/>
              <a:gd name="connsiteX19" fmla="*/ 642886 w 655873"/>
              <a:gd name="connsiteY19" fmla="*/ 148282 h 488092"/>
              <a:gd name="connsiteX20" fmla="*/ 630530 w 655873"/>
              <a:gd name="connsiteY20" fmla="*/ 117390 h 488092"/>
              <a:gd name="connsiteX21" fmla="*/ 624351 w 655873"/>
              <a:gd name="connsiteY21" fmla="*/ 92676 h 488092"/>
              <a:gd name="connsiteX22" fmla="*/ 587281 w 655873"/>
              <a:gd name="connsiteY22" fmla="*/ 61784 h 488092"/>
              <a:gd name="connsiteX23" fmla="*/ 482249 w 655873"/>
              <a:gd name="connsiteY23" fmla="*/ 12357 h 488092"/>
              <a:gd name="connsiteX24" fmla="*/ 432821 w 655873"/>
              <a:gd name="connsiteY24" fmla="*/ 6179 h 488092"/>
              <a:gd name="connsiteX25" fmla="*/ 389573 w 655873"/>
              <a:gd name="connsiteY25" fmla="*/ 0 h 488092"/>
              <a:gd name="connsiteX26" fmla="*/ 333967 w 655873"/>
              <a:gd name="connsiteY26" fmla="*/ 6179 h 488092"/>
              <a:gd name="connsiteX27" fmla="*/ 309254 w 655873"/>
              <a:gd name="connsiteY27" fmla="*/ 24714 h 488092"/>
              <a:gd name="connsiteX28" fmla="*/ 284540 w 655873"/>
              <a:gd name="connsiteY28" fmla="*/ 43249 h 48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5873" h="488092">
                <a:moveTo>
                  <a:pt x="401930" y="37071"/>
                </a:moveTo>
                <a:cubicBezTo>
                  <a:pt x="364860" y="41190"/>
                  <a:pt x="327475" y="43090"/>
                  <a:pt x="290719" y="49427"/>
                </a:cubicBezTo>
                <a:cubicBezTo>
                  <a:pt x="267579" y="53417"/>
                  <a:pt x="245248" y="61216"/>
                  <a:pt x="222757" y="67963"/>
                </a:cubicBezTo>
                <a:cubicBezTo>
                  <a:pt x="179851" y="80835"/>
                  <a:pt x="156177" y="88591"/>
                  <a:pt x="117724" y="111211"/>
                </a:cubicBezTo>
                <a:cubicBezTo>
                  <a:pt x="98523" y="122506"/>
                  <a:pt x="78884" y="133613"/>
                  <a:pt x="62119" y="148282"/>
                </a:cubicBezTo>
                <a:cubicBezTo>
                  <a:pt x="45643" y="162698"/>
                  <a:pt x="33286" y="181233"/>
                  <a:pt x="18870" y="197709"/>
                </a:cubicBezTo>
                <a:cubicBezTo>
                  <a:pt x="14751" y="208006"/>
                  <a:pt x="9007" y="217794"/>
                  <a:pt x="6513" y="228600"/>
                </a:cubicBezTo>
                <a:cubicBezTo>
                  <a:pt x="-870" y="260592"/>
                  <a:pt x="-3383" y="316302"/>
                  <a:pt x="6513" y="345990"/>
                </a:cubicBezTo>
                <a:cubicBezTo>
                  <a:pt x="14108" y="368775"/>
                  <a:pt x="29734" y="388152"/>
                  <a:pt x="43584" y="407773"/>
                </a:cubicBezTo>
                <a:cubicBezTo>
                  <a:pt x="64138" y="436891"/>
                  <a:pt x="88061" y="464983"/>
                  <a:pt x="123903" y="475736"/>
                </a:cubicBezTo>
                <a:cubicBezTo>
                  <a:pt x="149848" y="483520"/>
                  <a:pt x="177448" y="483973"/>
                  <a:pt x="204221" y="488092"/>
                </a:cubicBezTo>
                <a:cubicBezTo>
                  <a:pt x="426748" y="452957"/>
                  <a:pt x="250024" y="495084"/>
                  <a:pt x="364859" y="444844"/>
                </a:cubicBezTo>
                <a:cubicBezTo>
                  <a:pt x="382759" y="437013"/>
                  <a:pt x="420465" y="426309"/>
                  <a:pt x="420465" y="426309"/>
                </a:cubicBezTo>
                <a:cubicBezTo>
                  <a:pt x="434881" y="413952"/>
                  <a:pt x="447741" y="399506"/>
                  <a:pt x="463713" y="389238"/>
                </a:cubicBezTo>
                <a:cubicBezTo>
                  <a:pt x="486081" y="374858"/>
                  <a:pt x="503238" y="372872"/>
                  <a:pt x="525497" y="364525"/>
                </a:cubicBezTo>
                <a:cubicBezTo>
                  <a:pt x="535881" y="360631"/>
                  <a:pt x="545449" y="353991"/>
                  <a:pt x="556389" y="352168"/>
                </a:cubicBezTo>
                <a:cubicBezTo>
                  <a:pt x="582876" y="347754"/>
                  <a:pt x="609935" y="348049"/>
                  <a:pt x="636708" y="345990"/>
                </a:cubicBezTo>
                <a:cubicBezTo>
                  <a:pt x="638767" y="339812"/>
                  <a:pt x="640599" y="333553"/>
                  <a:pt x="642886" y="327455"/>
                </a:cubicBezTo>
                <a:cubicBezTo>
                  <a:pt x="646780" y="317071"/>
                  <a:pt x="654800" y="307645"/>
                  <a:pt x="655243" y="296563"/>
                </a:cubicBezTo>
                <a:cubicBezTo>
                  <a:pt x="656446" y="266488"/>
                  <a:pt x="657461" y="192008"/>
                  <a:pt x="642886" y="148282"/>
                </a:cubicBezTo>
                <a:cubicBezTo>
                  <a:pt x="639379" y="137761"/>
                  <a:pt x="634037" y="127911"/>
                  <a:pt x="630530" y="117390"/>
                </a:cubicBezTo>
                <a:cubicBezTo>
                  <a:pt x="627845" y="109334"/>
                  <a:pt x="628564" y="100049"/>
                  <a:pt x="624351" y="92676"/>
                </a:cubicBezTo>
                <a:cubicBezTo>
                  <a:pt x="618025" y="81606"/>
                  <a:pt x="598248" y="68181"/>
                  <a:pt x="587281" y="61784"/>
                </a:cubicBezTo>
                <a:cubicBezTo>
                  <a:pt x="553516" y="42088"/>
                  <a:pt x="520640" y="21954"/>
                  <a:pt x="482249" y="12357"/>
                </a:cubicBezTo>
                <a:cubicBezTo>
                  <a:pt x="466141" y="8330"/>
                  <a:pt x="449280" y="8374"/>
                  <a:pt x="432821" y="6179"/>
                </a:cubicBezTo>
                <a:lnTo>
                  <a:pt x="389573" y="0"/>
                </a:lnTo>
                <a:cubicBezTo>
                  <a:pt x="371038" y="2060"/>
                  <a:pt x="351792" y="694"/>
                  <a:pt x="333967" y="6179"/>
                </a:cubicBezTo>
                <a:cubicBezTo>
                  <a:pt x="324125" y="9207"/>
                  <a:pt x="317633" y="18729"/>
                  <a:pt x="309254" y="24714"/>
                </a:cubicBezTo>
                <a:cubicBezTo>
                  <a:pt x="284801" y="42181"/>
                  <a:pt x="297341" y="30450"/>
                  <a:pt x="284540" y="43249"/>
                </a:cubicBezTo>
              </a:path>
            </a:pathLst>
          </a:custGeom>
          <a:solidFill>
            <a:srgbClr val="7030A0">
              <a:alpha val="25000"/>
            </a:srgbClr>
          </a:solid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377C996C-9796-6BCE-45E7-5C39103E2707}"/>
              </a:ext>
            </a:extLst>
          </p:cNvPr>
          <p:cNvSpPr/>
          <p:nvPr/>
        </p:nvSpPr>
        <p:spPr>
          <a:xfrm>
            <a:off x="3328271" y="3434710"/>
            <a:ext cx="1353454" cy="921225"/>
          </a:xfrm>
          <a:custGeom>
            <a:avLst/>
            <a:gdLst>
              <a:gd name="connsiteX0" fmla="*/ 111600 w 1353454"/>
              <a:gd name="connsiteY0" fmla="*/ 55605 h 921225"/>
              <a:gd name="connsiteX1" fmla="*/ 93065 w 1353454"/>
              <a:gd name="connsiteY1" fmla="*/ 86497 h 921225"/>
              <a:gd name="connsiteX2" fmla="*/ 49816 w 1353454"/>
              <a:gd name="connsiteY2" fmla="*/ 135924 h 921225"/>
              <a:gd name="connsiteX3" fmla="*/ 37459 w 1353454"/>
              <a:gd name="connsiteY3" fmla="*/ 166816 h 921225"/>
              <a:gd name="connsiteX4" fmla="*/ 6567 w 1353454"/>
              <a:gd name="connsiteY4" fmla="*/ 210065 h 921225"/>
              <a:gd name="connsiteX5" fmla="*/ 389 w 1353454"/>
              <a:gd name="connsiteY5" fmla="*/ 259492 h 921225"/>
              <a:gd name="connsiteX6" fmla="*/ 55994 w 1353454"/>
              <a:gd name="connsiteY6" fmla="*/ 438665 h 921225"/>
              <a:gd name="connsiteX7" fmla="*/ 62173 w 1353454"/>
              <a:gd name="connsiteY7" fmla="*/ 506627 h 921225"/>
              <a:gd name="connsiteX8" fmla="*/ 55994 w 1353454"/>
              <a:gd name="connsiteY8" fmla="*/ 667265 h 921225"/>
              <a:gd name="connsiteX9" fmla="*/ 99243 w 1353454"/>
              <a:gd name="connsiteY9" fmla="*/ 735227 h 921225"/>
              <a:gd name="connsiteX10" fmla="*/ 130135 w 1353454"/>
              <a:gd name="connsiteY10" fmla="*/ 778476 h 921225"/>
              <a:gd name="connsiteX11" fmla="*/ 179562 w 1353454"/>
              <a:gd name="connsiteY11" fmla="*/ 803189 h 921225"/>
              <a:gd name="connsiteX12" fmla="*/ 222811 w 1353454"/>
              <a:gd name="connsiteY12" fmla="*/ 827903 h 921225"/>
              <a:gd name="connsiteX13" fmla="*/ 352557 w 1353454"/>
              <a:gd name="connsiteY13" fmla="*/ 852616 h 921225"/>
              <a:gd name="connsiteX14" fmla="*/ 445232 w 1353454"/>
              <a:gd name="connsiteY14" fmla="*/ 864973 h 921225"/>
              <a:gd name="connsiteX15" fmla="*/ 568800 w 1353454"/>
              <a:gd name="connsiteY15" fmla="*/ 871151 h 921225"/>
              <a:gd name="connsiteX16" fmla="*/ 612048 w 1353454"/>
              <a:gd name="connsiteY16" fmla="*/ 877330 h 921225"/>
              <a:gd name="connsiteX17" fmla="*/ 747973 w 1353454"/>
              <a:gd name="connsiteY17" fmla="*/ 908222 h 921225"/>
              <a:gd name="connsiteX18" fmla="*/ 828292 w 1353454"/>
              <a:gd name="connsiteY18" fmla="*/ 914400 h 921225"/>
              <a:gd name="connsiteX19" fmla="*/ 939502 w 1353454"/>
              <a:gd name="connsiteY19" fmla="*/ 908222 h 921225"/>
              <a:gd name="connsiteX20" fmla="*/ 982751 w 1353454"/>
              <a:gd name="connsiteY20" fmla="*/ 889686 h 921225"/>
              <a:gd name="connsiteX21" fmla="*/ 1026000 w 1353454"/>
              <a:gd name="connsiteY21" fmla="*/ 883508 h 921225"/>
              <a:gd name="connsiteX22" fmla="*/ 1075427 w 1353454"/>
              <a:gd name="connsiteY22" fmla="*/ 871151 h 921225"/>
              <a:gd name="connsiteX23" fmla="*/ 1205173 w 1353454"/>
              <a:gd name="connsiteY23" fmla="*/ 858795 h 921225"/>
              <a:gd name="connsiteX24" fmla="*/ 1229886 w 1353454"/>
              <a:gd name="connsiteY24" fmla="*/ 846438 h 921225"/>
              <a:gd name="connsiteX25" fmla="*/ 1279313 w 1353454"/>
              <a:gd name="connsiteY25" fmla="*/ 809368 h 921225"/>
              <a:gd name="connsiteX26" fmla="*/ 1316384 w 1353454"/>
              <a:gd name="connsiteY26" fmla="*/ 790832 h 921225"/>
              <a:gd name="connsiteX27" fmla="*/ 1341097 w 1353454"/>
              <a:gd name="connsiteY27" fmla="*/ 741405 h 921225"/>
              <a:gd name="connsiteX28" fmla="*/ 1353454 w 1353454"/>
              <a:gd name="connsiteY28" fmla="*/ 685800 h 921225"/>
              <a:gd name="connsiteX29" fmla="*/ 1334919 w 1353454"/>
              <a:gd name="connsiteY29" fmla="*/ 568411 h 921225"/>
              <a:gd name="connsiteX30" fmla="*/ 1186638 w 1353454"/>
              <a:gd name="connsiteY30" fmla="*/ 426308 h 921225"/>
              <a:gd name="connsiteX31" fmla="*/ 1137211 w 1353454"/>
              <a:gd name="connsiteY31" fmla="*/ 395416 h 921225"/>
              <a:gd name="connsiteX32" fmla="*/ 1106319 w 1353454"/>
              <a:gd name="connsiteY32" fmla="*/ 364524 h 921225"/>
              <a:gd name="connsiteX33" fmla="*/ 1026000 w 1353454"/>
              <a:gd name="connsiteY33" fmla="*/ 308919 h 921225"/>
              <a:gd name="connsiteX34" fmla="*/ 982751 w 1353454"/>
              <a:gd name="connsiteY34" fmla="*/ 265670 h 921225"/>
              <a:gd name="connsiteX35" fmla="*/ 933324 w 1353454"/>
              <a:gd name="connsiteY35" fmla="*/ 210065 h 921225"/>
              <a:gd name="connsiteX36" fmla="*/ 797400 w 1353454"/>
              <a:gd name="connsiteY36" fmla="*/ 111211 h 921225"/>
              <a:gd name="connsiteX37" fmla="*/ 642940 w 1353454"/>
              <a:gd name="connsiteY37" fmla="*/ 55605 h 921225"/>
              <a:gd name="connsiteX38" fmla="*/ 581157 w 1353454"/>
              <a:gd name="connsiteY38" fmla="*/ 30892 h 921225"/>
              <a:gd name="connsiteX39" fmla="*/ 519373 w 1353454"/>
              <a:gd name="connsiteY39" fmla="*/ 18535 h 921225"/>
              <a:gd name="connsiteX40" fmla="*/ 358735 w 1353454"/>
              <a:gd name="connsiteY40" fmla="*/ 0 h 921225"/>
              <a:gd name="connsiteX41" fmla="*/ 179562 w 1353454"/>
              <a:gd name="connsiteY41" fmla="*/ 12357 h 921225"/>
              <a:gd name="connsiteX42" fmla="*/ 148670 w 1353454"/>
              <a:gd name="connsiteY42" fmla="*/ 24713 h 921225"/>
              <a:gd name="connsiteX43" fmla="*/ 130135 w 1353454"/>
              <a:gd name="connsiteY43" fmla="*/ 30892 h 921225"/>
              <a:gd name="connsiteX44" fmla="*/ 111600 w 1353454"/>
              <a:gd name="connsiteY44" fmla="*/ 55605 h 92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53454" h="921225">
                <a:moveTo>
                  <a:pt x="111600" y="55605"/>
                </a:moveTo>
                <a:cubicBezTo>
                  <a:pt x="105422" y="65902"/>
                  <a:pt x="100387" y="76979"/>
                  <a:pt x="93065" y="86497"/>
                </a:cubicBezTo>
                <a:cubicBezTo>
                  <a:pt x="79717" y="103849"/>
                  <a:pt x="62277" y="117924"/>
                  <a:pt x="49816" y="135924"/>
                </a:cubicBezTo>
                <a:cubicBezTo>
                  <a:pt x="43503" y="145043"/>
                  <a:pt x="43047" y="157236"/>
                  <a:pt x="37459" y="166816"/>
                </a:cubicBezTo>
                <a:cubicBezTo>
                  <a:pt x="28532" y="182119"/>
                  <a:pt x="16864" y="195649"/>
                  <a:pt x="6567" y="210065"/>
                </a:cubicBezTo>
                <a:cubicBezTo>
                  <a:pt x="4508" y="226541"/>
                  <a:pt x="-1589" y="243006"/>
                  <a:pt x="389" y="259492"/>
                </a:cubicBezTo>
                <a:cubicBezTo>
                  <a:pt x="10007" y="339640"/>
                  <a:pt x="27070" y="369247"/>
                  <a:pt x="55994" y="438665"/>
                </a:cubicBezTo>
                <a:cubicBezTo>
                  <a:pt x="58054" y="461319"/>
                  <a:pt x="62173" y="483880"/>
                  <a:pt x="62173" y="506627"/>
                </a:cubicBezTo>
                <a:cubicBezTo>
                  <a:pt x="62173" y="560213"/>
                  <a:pt x="54320" y="613706"/>
                  <a:pt x="55994" y="667265"/>
                </a:cubicBezTo>
                <a:cubicBezTo>
                  <a:pt x="57218" y="706438"/>
                  <a:pt x="76737" y="708219"/>
                  <a:pt x="99243" y="735227"/>
                </a:cubicBezTo>
                <a:cubicBezTo>
                  <a:pt x="110585" y="748837"/>
                  <a:pt x="116611" y="767032"/>
                  <a:pt x="130135" y="778476"/>
                </a:cubicBezTo>
                <a:cubicBezTo>
                  <a:pt x="144197" y="790374"/>
                  <a:pt x="163309" y="794521"/>
                  <a:pt x="179562" y="803189"/>
                </a:cubicBezTo>
                <a:cubicBezTo>
                  <a:pt x="194213" y="811003"/>
                  <a:pt x="207394" y="821736"/>
                  <a:pt x="222811" y="827903"/>
                </a:cubicBezTo>
                <a:cubicBezTo>
                  <a:pt x="251749" y="839478"/>
                  <a:pt x="330050" y="849401"/>
                  <a:pt x="352557" y="852616"/>
                </a:cubicBezTo>
                <a:cubicBezTo>
                  <a:pt x="383409" y="857024"/>
                  <a:pt x="414181" y="862311"/>
                  <a:pt x="445232" y="864973"/>
                </a:cubicBezTo>
                <a:cubicBezTo>
                  <a:pt x="486322" y="868495"/>
                  <a:pt x="527611" y="869092"/>
                  <a:pt x="568800" y="871151"/>
                </a:cubicBezTo>
                <a:cubicBezTo>
                  <a:pt x="583216" y="873211"/>
                  <a:pt x="597809" y="874279"/>
                  <a:pt x="612048" y="877330"/>
                </a:cubicBezTo>
                <a:cubicBezTo>
                  <a:pt x="718225" y="900082"/>
                  <a:pt x="572019" y="883085"/>
                  <a:pt x="747973" y="908222"/>
                </a:cubicBezTo>
                <a:cubicBezTo>
                  <a:pt x="774555" y="912020"/>
                  <a:pt x="801519" y="912341"/>
                  <a:pt x="828292" y="914400"/>
                </a:cubicBezTo>
                <a:cubicBezTo>
                  <a:pt x="880365" y="923078"/>
                  <a:pt x="872425" y="925874"/>
                  <a:pt x="939502" y="908222"/>
                </a:cubicBezTo>
                <a:cubicBezTo>
                  <a:pt x="954670" y="904230"/>
                  <a:pt x="967670" y="893995"/>
                  <a:pt x="982751" y="889686"/>
                </a:cubicBezTo>
                <a:cubicBezTo>
                  <a:pt x="996753" y="885685"/>
                  <a:pt x="1011720" y="886364"/>
                  <a:pt x="1026000" y="883508"/>
                </a:cubicBezTo>
                <a:cubicBezTo>
                  <a:pt x="1042653" y="880177"/>
                  <a:pt x="1058494" y="872453"/>
                  <a:pt x="1075427" y="871151"/>
                </a:cubicBezTo>
                <a:cubicBezTo>
                  <a:pt x="1172301" y="863700"/>
                  <a:pt x="1129101" y="868303"/>
                  <a:pt x="1205173" y="858795"/>
                </a:cubicBezTo>
                <a:cubicBezTo>
                  <a:pt x="1213411" y="854676"/>
                  <a:pt x="1222223" y="851547"/>
                  <a:pt x="1229886" y="846438"/>
                </a:cubicBezTo>
                <a:cubicBezTo>
                  <a:pt x="1247022" y="835014"/>
                  <a:pt x="1260893" y="818578"/>
                  <a:pt x="1279313" y="809368"/>
                </a:cubicBezTo>
                <a:lnTo>
                  <a:pt x="1316384" y="790832"/>
                </a:lnTo>
                <a:cubicBezTo>
                  <a:pt x="1324622" y="774356"/>
                  <a:pt x="1336630" y="759275"/>
                  <a:pt x="1341097" y="741405"/>
                </a:cubicBezTo>
                <a:cubicBezTo>
                  <a:pt x="1349822" y="706504"/>
                  <a:pt x="1345610" y="725018"/>
                  <a:pt x="1353454" y="685800"/>
                </a:cubicBezTo>
                <a:cubicBezTo>
                  <a:pt x="1347276" y="646670"/>
                  <a:pt x="1354157" y="603040"/>
                  <a:pt x="1334919" y="568411"/>
                </a:cubicBezTo>
                <a:cubicBezTo>
                  <a:pt x="1329774" y="559151"/>
                  <a:pt x="1224026" y="453726"/>
                  <a:pt x="1186638" y="426308"/>
                </a:cubicBezTo>
                <a:cubicBezTo>
                  <a:pt x="1170970" y="414818"/>
                  <a:pt x="1152611" y="407262"/>
                  <a:pt x="1137211" y="395416"/>
                </a:cubicBezTo>
                <a:cubicBezTo>
                  <a:pt x="1125668" y="386537"/>
                  <a:pt x="1117814" y="373465"/>
                  <a:pt x="1106319" y="364524"/>
                </a:cubicBezTo>
                <a:cubicBezTo>
                  <a:pt x="1080615" y="344532"/>
                  <a:pt x="1049025" y="331944"/>
                  <a:pt x="1026000" y="308919"/>
                </a:cubicBezTo>
                <a:cubicBezTo>
                  <a:pt x="1011584" y="294503"/>
                  <a:pt x="996695" y="280544"/>
                  <a:pt x="982751" y="265670"/>
                </a:cubicBezTo>
                <a:cubicBezTo>
                  <a:pt x="965790" y="247578"/>
                  <a:pt x="951353" y="227093"/>
                  <a:pt x="933324" y="210065"/>
                </a:cubicBezTo>
                <a:cubicBezTo>
                  <a:pt x="903948" y="182321"/>
                  <a:pt x="830867" y="129953"/>
                  <a:pt x="797400" y="111211"/>
                </a:cubicBezTo>
                <a:cubicBezTo>
                  <a:pt x="702544" y="58092"/>
                  <a:pt x="738264" y="85936"/>
                  <a:pt x="642940" y="55605"/>
                </a:cubicBezTo>
                <a:cubicBezTo>
                  <a:pt x="621803" y="48880"/>
                  <a:pt x="602402" y="37266"/>
                  <a:pt x="581157" y="30892"/>
                </a:cubicBezTo>
                <a:cubicBezTo>
                  <a:pt x="561040" y="24857"/>
                  <a:pt x="540131" y="21729"/>
                  <a:pt x="519373" y="18535"/>
                </a:cubicBezTo>
                <a:cubicBezTo>
                  <a:pt x="463931" y="10005"/>
                  <a:pt x="413704" y="5497"/>
                  <a:pt x="358735" y="0"/>
                </a:cubicBezTo>
                <a:cubicBezTo>
                  <a:pt x="299011" y="4119"/>
                  <a:pt x="239018" y="5362"/>
                  <a:pt x="179562" y="12357"/>
                </a:cubicBezTo>
                <a:cubicBezTo>
                  <a:pt x="168547" y="13653"/>
                  <a:pt x="159054" y="20819"/>
                  <a:pt x="148670" y="24713"/>
                </a:cubicBezTo>
                <a:cubicBezTo>
                  <a:pt x="142572" y="27000"/>
                  <a:pt x="136313" y="28832"/>
                  <a:pt x="130135" y="30892"/>
                </a:cubicBezTo>
                <a:lnTo>
                  <a:pt x="111600" y="55605"/>
                </a:lnTo>
                <a:close/>
              </a:path>
            </a:pathLst>
          </a:custGeom>
          <a:solidFill>
            <a:srgbClr val="7030A0">
              <a:alpha val="21000"/>
            </a:srgbClr>
          </a:solid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28745BB-6E35-7A2A-EA34-AB336750BE4F}"/>
                  </a:ext>
                </a:extLst>
              </p:cNvPr>
              <p:cNvSpPr txBox="1"/>
              <p:nvPr/>
            </p:nvSpPr>
            <p:spPr>
              <a:xfrm>
                <a:off x="8664965" y="3087670"/>
                <a:ext cx="714789"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𝐴</m:t>
                          </m:r>
                        </m:e>
                        <m:sub>
                          <m:r>
                            <a:rPr lang="en-US" sz="2400" b="0" i="1" smtClean="0">
                              <a:solidFill>
                                <a:srgbClr val="7030A0"/>
                              </a:solidFill>
                              <a:latin typeface="Cambria Math" panose="02040503050406030204" pitchFamily="18" charset="0"/>
                            </a:rPr>
                            <m:t>1</m:t>
                          </m:r>
                          <m:r>
                            <a:rPr lang="en-US" sz="2400" b="0" i="1" smtClean="0">
                              <a:solidFill>
                                <a:srgbClr val="7030A0"/>
                              </a:solidFill>
                              <a:latin typeface="Cambria Math" panose="02040503050406030204" pitchFamily="18" charset="0"/>
                            </a:rPr>
                            <m:t>𝐻</m:t>
                          </m:r>
                        </m:sub>
                      </m:sSub>
                    </m:oMath>
                  </m:oMathPara>
                </a14:m>
                <a:endParaRPr lang="en-US" sz="2400">
                  <a:solidFill>
                    <a:srgbClr val="7030A0"/>
                  </a:solidFill>
                  <a:latin typeface="Inter Light" panose="02000403000000020004"/>
                </a:endParaRPr>
              </a:p>
            </p:txBody>
          </p:sp>
        </mc:Choice>
        <mc:Fallback xmlns="">
          <p:sp>
            <p:nvSpPr>
              <p:cNvPr id="26" name="TextBox 25">
                <a:extLst>
                  <a:ext uri="{FF2B5EF4-FFF2-40B4-BE49-F238E27FC236}">
                    <a16:creationId xmlns:a16="http://schemas.microsoft.com/office/drawing/2014/main" id="{728745BB-6E35-7A2A-EA34-AB336750BE4F}"/>
                  </a:ext>
                </a:extLst>
              </p:cNvPr>
              <p:cNvSpPr txBox="1">
                <a:spLocks noRot="1" noChangeAspect="1" noMove="1" noResize="1" noEditPoints="1" noAdjustHandles="1" noChangeArrowheads="1" noChangeShapeType="1" noTextEdit="1"/>
              </p:cNvSpPr>
              <p:nvPr/>
            </p:nvSpPr>
            <p:spPr>
              <a:xfrm>
                <a:off x="8664965" y="3087670"/>
                <a:ext cx="714789" cy="461665"/>
              </a:xfrm>
              <a:prstGeom prst="rect">
                <a:avLst/>
              </a:prstGeom>
              <a:blipFill>
                <a:blip r:embed="rId7"/>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B67AB5D-1D29-EAE2-0BFD-CD0893FE1796}"/>
                  </a:ext>
                </a:extLst>
              </p:cNvPr>
              <p:cNvSpPr txBox="1"/>
              <p:nvPr/>
            </p:nvSpPr>
            <p:spPr>
              <a:xfrm>
                <a:off x="9918111" y="4087003"/>
                <a:ext cx="714789"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𝐴</m:t>
                          </m:r>
                        </m:e>
                        <m:sub>
                          <m:r>
                            <a:rPr lang="en-US" sz="2400" b="0" i="1" smtClean="0">
                              <a:solidFill>
                                <a:srgbClr val="7030A0"/>
                              </a:solidFill>
                              <a:latin typeface="Cambria Math" panose="02040503050406030204" pitchFamily="18" charset="0"/>
                            </a:rPr>
                            <m:t>2</m:t>
                          </m:r>
                          <m:r>
                            <a:rPr lang="en-US" sz="2400" b="0" i="1" smtClean="0">
                              <a:solidFill>
                                <a:srgbClr val="7030A0"/>
                              </a:solidFill>
                              <a:latin typeface="Cambria Math" panose="02040503050406030204" pitchFamily="18" charset="0"/>
                            </a:rPr>
                            <m:t>𝐻</m:t>
                          </m:r>
                        </m:sub>
                      </m:sSub>
                    </m:oMath>
                  </m:oMathPara>
                </a14:m>
                <a:endParaRPr lang="en-US" sz="2400">
                  <a:solidFill>
                    <a:srgbClr val="7030A0"/>
                  </a:solidFill>
                  <a:latin typeface="Inter Light" panose="02000403000000020004"/>
                </a:endParaRPr>
              </a:p>
            </p:txBody>
          </p:sp>
        </mc:Choice>
        <mc:Fallback xmlns="">
          <p:sp>
            <p:nvSpPr>
              <p:cNvPr id="27" name="TextBox 26">
                <a:extLst>
                  <a:ext uri="{FF2B5EF4-FFF2-40B4-BE49-F238E27FC236}">
                    <a16:creationId xmlns:a16="http://schemas.microsoft.com/office/drawing/2014/main" id="{AB67AB5D-1D29-EAE2-0BFD-CD0893FE1796}"/>
                  </a:ext>
                </a:extLst>
              </p:cNvPr>
              <p:cNvSpPr txBox="1">
                <a:spLocks noRot="1" noChangeAspect="1" noMove="1" noResize="1" noEditPoints="1" noAdjustHandles="1" noChangeArrowheads="1" noChangeShapeType="1" noTextEdit="1"/>
              </p:cNvSpPr>
              <p:nvPr/>
            </p:nvSpPr>
            <p:spPr>
              <a:xfrm>
                <a:off x="9918111" y="4087003"/>
                <a:ext cx="714789" cy="461665"/>
              </a:xfrm>
              <a:prstGeom prst="rect">
                <a:avLst/>
              </a:prstGeom>
              <a:blipFill>
                <a:blip r:embed="rId8"/>
                <a:stretch>
                  <a:fillRect l="-855"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5F25335-A555-2444-00FD-6C63B2ECA2DD}"/>
                  </a:ext>
                </a:extLst>
              </p:cNvPr>
              <p:cNvSpPr txBox="1"/>
              <p:nvPr/>
            </p:nvSpPr>
            <p:spPr>
              <a:xfrm>
                <a:off x="1483529" y="2626005"/>
                <a:ext cx="714789"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𝐴</m:t>
                          </m:r>
                        </m:e>
                        <m:sub>
                          <m:r>
                            <a:rPr lang="en-US" sz="2400" b="0" i="1" smtClean="0">
                              <a:solidFill>
                                <a:srgbClr val="7030A0"/>
                              </a:solidFill>
                              <a:latin typeface="Cambria Math" panose="02040503050406030204" pitchFamily="18" charset="0"/>
                            </a:rPr>
                            <m:t>3</m:t>
                          </m:r>
                          <m:r>
                            <a:rPr lang="en-US" sz="2400" b="0" i="1" smtClean="0">
                              <a:solidFill>
                                <a:srgbClr val="7030A0"/>
                              </a:solidFill>
                              <a:latin typeface="Cambria Math" panose="02040503050406030204" pitchFamily="18" charset="0"/>
                            </a:rPr>
                            <m:t>𝐻</m:t>
                          </m:r>
                        </m:sub>
                      </m:sSub>
                    </m:oMath>
                  </m:oMathPara>
                </a14:m>
                <a:endParaRPr lang="en-US" sz="2400">
                  <a:solidFill>
                    <a:srgbClr val="7030A0"/>
                  </a:solidFill>
                  <a:latin typeface="Inter Light" panose="02000403000000020004"/>
                </a:endParaRPr>
              </a:p>
            </p:txBody>
          </p:sp>
        </mc:Choice>
        <mc:Fallback xmlns="">
          <p:sp>
            <p:nvSpPr>
              <p:cNvPr id="28" name="TextBox 27">
                <a:extLst>
                  <a:ext uri="{FF2B5EF4-FFF2-40B4-BE49-F238E27FC236}">
                    <a16:creationId xmlns:a16="http://schemas.microsoft.com/office/drawing/2014/main" id="{15F25335-A555-2444-00FD-6C63B2ECA2DD}"/>
                  </a:ext>
                </a:extLst>
              </p:cNvPr>
              <p:cNvSpPr txBox="1">
                <a:spLocks noRot="1" noChangeAspect="1" noMove="1" noResize="1" noEditPoints="1" noAdjustHandles="1" noChangeArrowheads="1" noChangeShapeType="1" noTextEdit="1"/>
              </p:cNvSpPr>
              <p:nvPr/>
            </p:nvSpPr>
            <p:spPr>
              <a:xfrm>
                <a:off x="1483529" y="2626005"/>
                <a:ext cx="714789"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7A8ED8B-52C3-4158-38C3-4C5CA5B1A2BA}"/>
                  </a:ext>
                </a:extLst>
              </p:cNvPr>
              <p:cNvSpPr txBox="1"/>
              <p:nvPr/>
            </p:nvSpPr>
            <p:spPr>
              <a:xfrm>
                <a:off x="7512997" y="6387485"/>
                <a:ext cx="4810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𝑷</m:t>
                      </m:r>
                      <m:d>
                        <m:dPr>
                          <m:ctrlPr>
                            <a:rPr lang="en-US" sz="2400" i="1">
                              <a:latin typeface="Cambria Math" panose="02040503050406030204" pitchFamily="18" charset="0"/>
                            </a:rPr>
                          </m:ctrlPr>
                        </m:dPr>
                        <m:e>
                          <m:r>
                            <a:rPr lang="en-US" sz="2400" i="1">
                              <a:latin typeface="Cambria Math" panose="02040503050406030204" pitchFamily="18" charset="0"/>
                            </a:rPr>
                            <m:t>𝜔</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b="0" i="1" smtClean="0">
                                  <a:latin typeface="Cambria Math" panose="02040503050406030204" pitchFamily="18" charset="0"/>
                                </a:rPr>
                                <m:t>2</m:t>
                              </m:r>
                              <m:r>
                                <a:rPr lang="en-US" sz="2400" i="1">
                                  <a:latin typeface="Cambria Math" panose="02040503050406030204" pitchFamily="18" charset="0"/>
                                </a:rPr>
                                <m:t>𝐻</m:t>
                              </m:r>
                            </m:sub>
                          </m:sSub>
                        </m:e>
                      </m:d>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a:latin typeface="Cambria Math" panose="02040503050406030204" pitchFamily="18" charset="0"/>
                                </a:rPr>
                                <m:t>1</m:t>
                              </m:r>
                              <m:r>
                                <m:rPr>
                                  <m:lit/>
                                </m:rPr>
                                <a:rPr lang="en-US" sz="2400">
                                  <a:latin typeface="Cambria Math" panose="02040503050406030204" pitchFamily="18" charset="0"/>
                                </a:rPr>
                                <m:t>/</m:t>
                              </m:r>
                              <m:r>
                                <a:rPr lang="en-US" sz="2400">
                                  <a:latin typeface="Cambria Math" panose="02040503050406030204" pitchFamily="18" charset="0"/>
                                </a:rPr>
                                <m:t>3</m:t>
                              </m:r>
                            </m:e>
                          </m:d>
                        </m:e>
                        <m:sup>
                          <m:r>
                            <a:rPr lang="en-US" sz="2400" b="0" i="0" smtClean="0">
                              <a:latin typeface="Cambria Math" panose="02040503050406030204" pitchFamily="18" charset="0"/>
                            </a:rPr>
                            <m:t>2</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a:latin typeface="Cambria Math" panose="02040503050406030204" pitchFamily="18" charset="0"/>
                                </a:rPr>
                                <m:t>2</m:t>
                              </m:r>
                              <m:r>
                                <m:rPr>
                                  <m:lit/>
                                </m:rPr>
                                <a:rPr lang="en-US" sz="2400">
                                  <a:latin typeface="Cambria Math" panose="02040503050406030204" pitchFamily="18" charset="0"/>
                                </a:rPr>
                                <m:t>/</m:t>
                              </m:r>
                              <m:r>
                                <a:rPr lang="en-US" sz="2400">
                                  <a:latin typeface="Cambria Math" panose="02040503050406030204" pitchFamily="18" charset="0"/>
                                </a:rPr>
                                <m:t>3</m:t>
                              </m:r>
                            </m:e>
                          </m:d>
                        </m:e>
                        <m:sup>
                          <m:r>
                            <a:rPr lang="en-US" sz="2400">
                              <a:latin typeface="Cambria Math" panose="02040503050406030204" pitchFamily="18" charset="0"/>
                            </a:rPr>
                            <m:t>1</m:t>
                          </m:r>
                          <m:r>
                            <a:rPr lang="en-US" sz="2400" b="0" i="1" smtClean="0">
                              <a:latin typeface="Cambria Math" panose="02040503050406030204" pitchFamily="18" charset="0"/>
                            </a:rPr>
                            <m:t>4</m:t>
                          </m:r>
                        </m:sup>
                      </m:sSup>
                    </m:oMath>
                  </m:oMathPara>
                </a14:m>
                <a:endParaRPr lang="en-US" sz="2400">
                  <a:latin typeface="Inter Light" panose="02000403000000020004"/>
                </a:endParaRPr>
              </a:p>
            </p:txBody>
          </p:sp>
        </mc:Choice>
        <mc:Fallback xmlns="">
          <p:sp>
            <p:nvSpPr>
              <p:cNvPr id="30" name="TextBox 29">
                <a:extLst>
                  <a:ext uri="{FF2B5EF4-FFF2-40B4-BE49-F238E27FC236}">
                    <a16:creationId xmlns:a16="http://schemas.microsoft.com/office/drawing/2014/main" id="{67A8ED8B-52C3-4158-38C3-4C5CA5B1A2BA}"/>
                  </a:ext>
                </a:extLst>
              </p:cNvPr>
              <p:cNvSpPr txBox="1">
                <a:spLocks noRot="1" noChangeAspect="1" noMove="1" noResize="1" noEditPoints="1" noAdjustHandles="1" noChangeArrowheads="1" noChangeShapeType="1" noTextEdit="1"/>
              </p:cNvSpPr>
              <p:nvPr/>
            </p:nvSpPr>
            <p:spPr>
              <a:xfrm>
                <a:off x="7512997" y="6387485"/>
                <a:ext cx="4810227" cy="461665"/>
              </a:xfrm>
              <a:prstGeom prst="rect">
                <a:avLst/>
              </a:prstGeom>
              <a:blipFill>
                <a:blip r:embed="rId10"/>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9239339-D5E3-C68C-831A-D5282D0C4049}"/>
                  </a:ext>
                </a:extLst>
              </p:cNvPr>
              <p:cNvSpPr txBox="1"/>
              <p:nvPr/>
            </p:nvSpPr>
            <p:spPr>
              <a:xfrm>
                <a:off x="8952173" y="5909101"/>
                <a:ext cx="2552984"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𝐴</m:t>
                          </m:r>
                        </m:e>
                        <m:sub>
                          <m:r>
                            <a:rPr lang="en-US" sz="2400" b="0" i="1" smtClean="0">
                              <a:solidFill>
                                <a:srgbClr val="7030A0"/>
                              </a:solidFill>
                              <a:latin typeface="Cambria Math" panose="02040503050406030204" pitchFamily="18" charset="0"/>
                            </a:rPr>
                            <m:t>2</m:t>
                          </m:r>
                          <m:r>
                            <a:rPr lang="en-US" sz="2400" b="0" i="1" smtClean="0">
                              <a:solidFill>
                                <a:srgbClr val="7030A0"/>
                              </a:solidFill>
                              <a:latin typeface="Cambria Math" panose="02040503050406030204" pitchFamily="18" charset="0"/>
                            </a:rPr>
                            <m:t>𝐻</m:t>
                          </m:r>
                        </m:sub>
                      </m:sSub>
                      <m:r>
                        <a:rPr lang="en-US" sz="2400" b="0" i="1" smtClean="0">
                          <a:solidFill>
                            <a:srgbClr val="7030A0"/>
                          </a:solidFill>
                          <a:latin typeface="Cambria Math" panose="02040503050406030204" pitchFamily="18" charset="0"/>
                        </a:rPr>
                        <m:t>|=120 </m:t>
                      </m:r>
                    </m:oMath>
                  </m:oMathPara>
                </a14:m>
                <a:endParaRPr lang="en-US" sz="2400">
                  <a:solidFill>
                    <a:srgbClr val="7030A0"/>
                  </a:solidFill>
                  <a:latin typeface="Inter Light" panose="02000403000000020004"/>
                </a:endParaRPr>
              </a:p>
            </p:txBody>
          </p:sp>
        </mc:Choice>
        <mc:Fallback xmlns="">
          <p:sp>
            <p:nvSpPr>
              <p:cNvPr id="32" name="TextBox 31">
                <a:extLst>
                  <a:ext uri="{FF2B5EF4-FFF2-40B4-BE49-F238E27FC236}">
                    <a16:creationId xmlns:a16="http://schemas.microsoft.com/office/drawing/2014/main" id="{29239339-D5E3-C68C-831A-D5282D0C4049}"/>
                  </a:ext>
                </a:extLst>
              </p:cNvPr>
              <p:cNvSpPr txBox="1">
                <a:spLocks noRot="1" noChangeAspect="1" noMove="1" noResize="1" noEditPoints="1" noAdjustHandles="1" noChangeArrowheads="1" noChangeShapeType="1" noTextEdit="1"/>
              </p:cNvSpPr>
              <p:nvPr/>
            </p:nvSpPr>
            <p:spPr>
              <a:xfrm>
                <a:off x="8952173" y="5909101"/>
                <a:ext cx="2552984" cy="461665"/>
              </a:xfrm>
              <a:prstGeom prst="rect">
                <a:avLst/>
              </a:prstGeom>
              <a:blipFill>
                <a:blip r:embed="rId11"/>
                <a:stretch>
                  <a:fillRect b="-17105"/>
                </a:stretch>
              </a:blipFill>
            </p:spPr>
            <p:txBody>
              <a:bodyPr/>
              <a:lstStyle/>
              <a:p>
                <a:r>
                  <a:rPr lang="en-US">
                    <a:noFill/>
                  </a:rPr>
                  <a:t> </a:t>
                </a:r>
              </a:p>
            </p:txBody>
          </p:sp>
        </mc:Fallback>
      </mc:AlternateContent>
    </p:spTree>
    <p:extLst>
      <p:ext uri="{BB962C8B-B14F-4D97-AF65-F5344CB8AC3E}">
        <p14:creationId xmlns:p14="http://schemas.microsoft.com/office/powerpoint/2010/main" val="9806641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A13764A5-6232-6888-2752-5121EA9708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7FB014-BB1D-41E2-C720-503F1FDBC493}"/>
              </a:ext>
            </a:extLst>
          </p:cNvPr>
          <p:cNvSpPr>
            <a:spLocks noGrp="1"/>
          </p:cNvSpPr>
          <p:nvPr>
            <p:ph type="title"/>
          </p:nvPr>
        </p:nvSpPr>
        <p:spPr/>
        <p:txBody>
          <a:bodyPr/>
          <a:lstStyle/>
          <a:p>
            <a:r>
              <a:rPr lang="en-US" dirty="0"/>
              <a:t>Sixteen Biased Coins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A757E8-B861-021B-A899-EBC51E9CECE7}"/>
                  </a:ext>
                </a:extLst>
              </p:cNvPr>
              <p:cNvSpPr>
                <a:spLocks noGrp="1"/>
              </p:cNvSpPr>
              <p:nvPr>
                <p:ph idx="1"/>
              </p:nvPr>
            </p:nvSpPr>
            <p:spPr/>
            <p:txBody>
              <a:bodyPr/>
              <a:lstStyle/>
              <a:p>
                <a:pPr marL="0" indent="0">
                  <a:buNone/>
                </a:pPr>
                <a:r>
                  <a:rPr lang="en-US" dirty="0"/>
                  <a:t>Suppose we have a coin where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oMath>
                </a14:m>
                <a:r>
                  <a:rPr lang="en-US" dirty="0"/>
                  <a:t> and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𝑇</m:t>
                        </m:r>
                      </m:e>
                    </m:d>
                    <m:r>
                      <a:rPr lang="en-US" i="1">
                        <a:latin typeface="Cambria Math" panose="02040503050406030204" pitchFamily="18" charset="0"/>
                      </a:rPr>
                      <m:t>=2/3</m:t>
                    </m:r>
                  </m:oMath>
                </a14:m>
                <a:r>
                  <a:rPr lang="en-US" dirty="0"/>
                  <a:t>.</a:t>
                </a:r>
              </a:p>
              <a:p>
                <a:pPr marL="0" indent="0">
                  <a:buNone/>
                </a:pPr>
                <a:endParaRPr lang="en-US" dirty="0"/>
              </a:p>
              <a:p>
                <a:pPr marL="0" indent="0">
                  <a:buNone/>
                </a:pPr>
                <a:r>
                  <a:rPr lang="en-US" dirty="0"/>
                  <a:t>Suppose that our experiment consists of 16 consecutive flips.</a:t>
                </a:r>
              </a:p>
              <a:p>
                <a:r>
                  <a:rPr lang="en-US" dirty="0"/>
                  <a:t>What is the chance </a:t>
                </a:r>
                <a14:m>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m:t>
                        </m:r>
                        <m:r>
                          <a:rPr lang="en-US" i="1">
                            <a:latin typeface="Cambria Math" panose="02040503050406030204" pitchFamily="18" charset="0"/>
                          </a:rPr>
                          <m:t>6</m:t>
                        </m:r>
                        <m:r>
                          <a:rPr lang="en-US" i="1">
                            <a:latin typeface="Cambria Math" panose="02040503050406030204" pitchFamily="18" charset="0"/>
                          </a:rPr>
                          <m:t>𝐻</m:t>
                        </m:r>
                      </m:sub>
                    </m:sSub>
                    <m:r>
                      <a:rPr lang="en-US" i="1">
                        <a:latin typeface="Cambria Math" panose="02040503050406030204" pitchFamily="18" charset="0"/>
                      </a:rPr>
                      <m:t>)</m:t>
                    </m:r>
                  </m:oMath>
                </a14:m>
                <a:r>
                  <a:rPr lang="en-US" dirty="0"/>
                  <a:t> that we have at least 6 heads?</a:t>
                </a:r>
              </a:p>
              <a:p>
                <a:pPr lvl="1"/>
                <a:endParaRPr lang="en-US"/>
              </a:p>
              <a:p>
                <a:pPr marL="0" indent="0">
                  <a:buNone/>
                </a:pPr>
                <a:endParaRPr lang="en-US" dirty="0"/>
              </a:p>
            </p:txBody>
          </p:sp>
        </mc:Choice>
        <mc:Fallback xmlns="">
          <p:sp>
            <p:nvSpPr>
              <p:cNvPr id="3" name="Content Placeholder 2">
                <a:extLst>
                  <a:ext uri="{FF2B5EF4-FFF2-40B4-BE49-F238E27FC236}">
                    <a16:creationId xmlns:a16="http://schemas.microsoft.com/office/drawing/2014/main" id="{C4A757E8-B861-021B-A899-EBC51E9CECE7}"/>
                  </a:ext>
                </a:extLst>
              </p:cNvPr>
              <p:cNvSpPr>
                <a:spLocks noGrp="1" noRot="1" noChangeAspect="1" noMove="1" noResize="1" noEditPoints="1" noAdjustHandles="1" noChangeArrowheads="1" noChangeShapeType="1" noTextEdit="1"/>
              </p:cNvSpPr>
              <p:nvPr>
                <p:ph idx="1"/>
              </p:nvPr>
            </p:nvSpPr>
            <p:spPr>
              <a:blipFill>
                <a:blip r:embed="rId2"/>
                <a:stretch>
                  <a:fillRect l="-849" t="-541"/>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9299DC49-EA37-8421-F5C4-BF278E5168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4513" y="1299700"/>
            <a:ext cx="2693670" cy="1389933"/>
          </a:xfrm>
          <a:prstGeom prst="rect">
            <a:avLst/>
          </a:prstGeom>
        </p:spPr>
        <p:style>
          <a:lnRef idx="2">
            <a:schemeClr val="dk1"/>
          </a:lnRef>
          <a:fillRef idx="1">
            <a:schemeClr val="lt1"/>
          </a:fillRef>
          <a:effectRef idx="0">
            <a:schemeClr val="dk1"/>
          </a:effectRef>
          <a:fontRef idx="minor">
            <a:schemeClr val="dk1"/>
          </a:fontRef>
        </p:style>
      </p:pic>
      <p:sp>
        <p:nvSpPr>
          <p:cNvPr id="5" name="TextBox 4">
            <a:extLst>
              <a:ext uri="{FF2B5EF4-FFF2-40B4-BE49-F238E27FC236}">
                <a16:creationId xmlns:a16="http://schemas.microsoft.com/office/drawing/2014/main" id="{4117C62F-9E3E-16EF-D607-0F8E01414608}"/>
              </a:ext>
            </a:extLst>
          </p:cNvPr>
          <p:cNvSpPr txBox="1"/>
          <p:nvPr/>
        </p:nvSpPr>
        <p:spPr>
          <a:xfrm>
            <a:off x="1773195" y="5640859"/>
            <a:ext cx="5486400" cy="1200329"/>
          </a:xfrm>
          <a:prstGeom prst="rect">
            <a:avLst/>
          </a:prstGeom>
          <a:noFill/>
        </p:spPr>
        <p:txBody>
          <a:bodyPr wrap="square" rtlCol="0">
            <a:spAutoFit/>
          </a:bodyPr>
          <a:lstStyle/>
          <a:p>
            <a:pPr algn="l"/>
            <a:r>
              <a:rPr lang="en-US" sz="2400">
                <a:latin typeface="Inter Light" panose="02000403000000020004"/>
              </a:rPr>
              <a:t>Pink slides are slides that I made but decided not to use during lecture. You might find them useful.</a:t>
            </a:r>
          </a:p>
        </p:txBody>
      </p:sp>
    </p:spTree>
    <p:extLst>
      <p:ext uri="{BB962C8B-B14F-4D97-AF65-F5344CB8AC3E}">
        <p14:creationId xmlns:p14="http://schemas.microsoft.com/office/powerpoint/2010/main" val="2576162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1DA05-45C3-3F47-E041-3048901FC4FF}"/>
              </a:ext>
            </a:extLst>
          </p:cNvPr>
          <p:cNvSpPr>
            <a:spLocks noGrp="1"/>
          </p:cNvSpPr>
          <p:nvPr>
            <p:ph type="title"/>
          </p:nvPr>
        </p:nvSpPr>
        <p:spPr/>
        <p:txBody>
          <a:bodyPr/>
          <a:lstStyle/>
          <a:p>
            <a:r>
              <a:rPr lang="en-US" dirty="0"/>
              <a:t>Probability and Intuition</a:t>
            </a:r>
          </a:p>
        </p:txBody>
      </p:sp>
      <p:sp>
        <p:nvSpPr>
          <p:cNvPr id="3" name="Content Placeholder 2">
            <a:extLst>
              <a:ext uri="{FF2B5EF4-FFF2-40B4-BE49-F238E27FC236}">
                <a16:creationId xmlns:a16="http://schemas.microsoft.com/office/drawing/2014/main" id="{8340577B-C0E3-42B6-8DCA-3E664C0952C3}"/>
              </a:ext>
            </a:extLst>
          </p:cNvPr>
          <p:cNvSpPr>
            <a:spLocks noGrp="1"/>
          </p:cNvSpPr>
          <p:nvPr>
            <p:ph idx="1"/>
          </p:nvPr>
        </p:nvSpPr>
        <p:spPr/>
        <p:txBody>
          <a:bodyPr/>
          <a:lstStyle/>
          <a:p>
            <a:pPr marL="0" indent="0">
              <a:buNone/>
            </a:pPr>
            <a:r>
              <a:rPr lang="en-US" dirty="0"/>
              <a:t>Suppose we have two shopping centers.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Suppose we pick a center randomly with probability 50% and then pick a restaurant at that center with equal probability.</a:t>
            </a:r>
          </a:p>
          <a:p>
            <a:r>
              <a:rPr lang="en-US" dirty="0"/>
              <a:t>If we eat at a Moroccan restaurant, what is the chance we picked center 1?</a:t>
            </a:r>
          </a:p>
          <a:p>
            <a:pPr marL="0" indent="0">
              <a:buNone/>
            </a:pPr>
            <a:endParaRPr lang="en-US" dirty="0"/>
          </a:p>
          <a:p>
            <a:pPr marL="0" indent="0">
              <a:buNone/>
            </a:pPr>
            <a:endParaRPr lang="en-US" dirty="0"/>
          </a:p>
        </p:txBody>
      </p:sp>
      <p:pic>
        <p:nvPicPr>
          <p:cNvPr id="5" name="Picture 2" descr="INDIGO, Beijing - Wikipedia">
            <a:extLst>
              <a:ext uri="{FF2B5EF4-FFF2-40B4-BE49-F238E27FC236}">
                <a16:creationId xmlns:a16="http://schemas.microsoft.com/office/drawing/2014/main" id="{057B4E92-B76F-A40A-FB8B-5A3CA6F56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164" y="1185854"/>
            <a:ext cx="3043202" cy="22431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F45E7AE-EEE9-98CF-13C6-7FA685FA4135}"/>
              </a:ext>
            </a:extLst>
          </p:cNvPr>
          <p:cNvSpPr txBox="1"/>
          <p:nvPr/>
        </p:nvSpPr>
        <p:spPr>
          <a:xfrm>
            <a:off x="1251069" y="3604400"/>
            <a:ext cx="2587503" cy="1200329"/>
          </a:xfrm>
          <a:prstGeom prst="rect">
            <a:avLst/>
          </a:prstGeom>
          <a:noFill/>
        </p:spPr>
        <p:txBody>
          <a:bodyPr wrap="none" rtlCol="0">
            <a:spAutoFit/>
          </a:bodyPr>
          <a:lstStyle/>
          <a:p>
            <a:r>
              <a:rPr lang="en-US" dirty="0">
                <a:latin typeface="Inter Light" panose="020B0604020202020204" charset="0"/>
                <a:ea typeface="Inter Light" panose="020B0604020202020204" charset="0"/>
                <a:cs typeface="Inter Light" panose="020B0604020202020204" charset="0"/>
              </a:rPr>
              <a:t>Shopping center 1:</a:t>
            </a:r>
          </a:p>
          <a:p>
            <a:endParaRPr lang="en-US" dirty="0">
              <a:latin typeface="Inter Light" panose="020B0604020202020204" charset="0"/>
              <a:ea typeface="Inter Light" panose="020B0604020202020204" charset="0"/>
              <a:cs typeface="Inter Light" panose="020B0604020202020204" charset="0"/>
            </a:endParaRPr>
          </a:p>
          <a:p>
            <a:r>
              <a:rPr lang="en-US" dirty="0">
                <a:latin typeface="Inter Light" panose="020B0604020202020204" charset="0"/>
                <a:ea typeface="Inter Light" panose="020B0604020202020204" charset="0"/>
                <a:cs typeface="Inter Light" panose="020B0604020202020204" charset="0"/>
              </a:rPr>
              <a:t>3 Indian restaurants</a:t>
            </a:r>
          </a:p>
          <a:p>
            <a:r>
              <a:rPr lang="en-US" dirty="0">
                <a:latin typeface="Inter Light" panose="020B0604020202020204" charset="0"/>
                <a:ea typeface="Inter Light" panose="020B0604020202020204" charset="0"/>
                <a:cs typeface="Inter Light" panose="020B0604020202020204" charset="0"/>
              </a:rPr>
              <a:t>2 Moroccan restaurants</a:t>
            </a:r>
          </a:p>
        </p:txBody>
      </p:sp>
      <p:sp>
        <p:nvSpPr>
          <p:cNvPr id="12" name="Oval 11">
            <a:extLst>
              <a:ext uri="{FF2B5EF4-FFF2-40B4-BE49-F238E27FC236}">
                <a16:creationId xmlns:a16="http://schemas.microsoft.com/office/drawing/2014/main" id="{FFA92CFE-1737-FD25-95E3-27C079630DF4}"/>
              </a:ext>
            </a:extLst>
          </p:cNvPr>
          <p:cNvSpPr/>
          <p:nvPr/>
        </p:nvSpPr>
        <p:spPr>
          <a:xfrm>
            <a:off x="3971103" y="4285966"/>
            <a:ext cx="165704" cy="165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81B0FA6-3049-C961-12E9-10F4792B3292}"/>
              </a:ext>
            </a:extLst>
          </p:cNvPr>
          <p:cNvSpPr/>
          <p:nvPr/>
        </p:nvSpPr>
        <p:spPr>
          <a:xfrm>
            <a:off x="4206355" y="4285966"/>
            <a:ext cx="165704" cy="165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3EEFD92-8DD5-FC08-41DB-01D5CD1E0798}"/>
              </a:ext>
            </a:extLst>
          </p:cNvPr>
          <p:cNvSpPr/>
          <p:nvPr/>
        </p:nvSpPr>
        <p:spPr>
          <a:xfrm>
            <a:off x="4441607" y="4285966"/>
            <a:ext cx="165704" cy="165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D4A277F-74C5-4C04-9532-9D334C0E37FE}"/>
              </a:ext>
            </a:extLst>
          </p:cNvPr>
          <p:cNvSpPr/>
          <p:nvPr/>
        </p:nvSpPr>
        <p:spPr>
          <a:xfrm>
            <a:off x="3971103" y="4518563"/>
            <a:ext cx="165704" cy="16570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56B14D8-B3AE-DC65-0579-8CBB3DC173F1}"/>
              </a:ext>
            </a:extLst>
          </p:cNvPr>
          <p:cNvSpPr/>
          <p:nvPr/>
        </p:nvSpPr>
        <p:spPr>
          <a:xfrm>
            <a:off x="4206355" y="4518563"/>
            <a:ext cx="165704" cy="16570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7" name="Picture 6">
            <a:extLst>
              <a:ext uri="{FF2B5EF4-FFF2-40B4-BE49-F238E27FC236}">
                <a16:creationId xmlns:a16="http://schemas.microsoft.com/office/drawing/2014/main" id="{AA52D987-42CC-5ABA-C5CD-FF7EFAA68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564" y="1191181"/>
            <a:ext cx="2983759" cy="223781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335EC67-7896-3C5F-281E-0049639208C3}"/>
              </a:ext>
            </a:extLst>
          </p:cNvPr>
          <p:cNvSpPr txBox="1"/>
          <p:nvPr/>
        </p:nvSpPr>
        <p:spPr>
          <a:xfrm>
            <a:off x="6706846" y="3604400"/>
            <a:ext cx="2472087" cy="1200329"/>
          </a:xfrm>
          <a:prstGeom prst="rect">
            <a:avLst/>
          </a:prstGeom>
          <a:noFill/>
        </p:spPr>
        <p:txBody>
          <a:bodyPr wrap="none" rtlCol="0">
            <a:spAutoFit/>
          </a:bodyPr>
          <a:lstStyle/>
          <a:p>
            <a:r>
              <a:rPr lang="en-US" dirty="0">
                <a:latin typeface="Inter Light" panose="020B0604020202020204" charset="0"/>
                <a:ea typeface="Inter Light" panose="020B0604020202020204" charset="0"/>
                <a:cs typeface="Inter Light" panose="020B0604020202020204" charset="0"/>
              </a:rPr>
              <a:t>Shopping center 2:</a:t>
            </a:r>
          </a:p>
          <a:p>
            <a:endParaRPr lang="en-US" dirty="0">
              <a:latin typeface="Inter Light" panose="020B0604020202020204" charset="0"/>
              <a:ea typeface="Inter Light" panose="020B0604020202020204" charset="0"/>
              <a:cs typeface="Inter Light" panose="020B0604020202020204" charset="0"/>
            </a:endParaRPr>
          </a:p>
          <a:p>
            <a:r>
              <a:rPr lang="en-US" dirty="0">
                <a:latin typeface="Inter Light" panose="020B0604020202020204" charset="0"/>
                <a:ea typeface="Inter Light" panose="020B0604020202020204" charset="0"/>
                <a:cs typeface="Inter Light" panose="020B0604020202020204" charset="0"/>
              </a:rPr>
              <a:t>1 Indian restaurant</a:t>
            </a:r>
          </a:p>
          <a:p>
            <a:r>
              <a:rPr lang="en-US" dirty="0">
                <a:latin typeface="Inter Light" panose="020B0604020202020204" charset="0"/>
                <a:ea typeface="Inter Light" panose="020B0604020202020204" charset="0"/>
                <a:cs typeface="Inter Light" panose="020B0604020202020204" charset="0"/>
              </a:rPr>
              <a:t>1 Moroccan restaurant</a:t>
            </a:r>
          </a:p>
        </p:txBody>
      </p:sp>
      <p:sp>
        <p:nvSpPr>
          <p:cNvPr id="19" name="Oval 18">
            <a:extLst>
              <a:ext uri="{FF2B5EF4-FFF2-40B4-BE49-F238E27FC236}">
                <a16:creationId xmlns:a16="http://schemas.microsoft.com/office/drawing/2014/main" id="{9E9545EB-9A9D-B62F-BE13-20B9E61D1343}"/>
              </a:ext>
            </a:extLst>
          </p:cNvPr>
          <p:cNvSpPr/>
          <p:nvPr/>
        </p:nvSpPr>
        <p:spPr>
          <a:xfrm>
            <a:off x="9401777" y="4285966"/>
            <a:ext cx="165704" cy="165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1FB956A-01B8-4DB4-B301-CFB5B73DBE89}"/>
              </a:ext>
            </a:extLst>
          </p:cNvPr>
          <p:cNvSpPr/>
          <p:nvPr/>
        </p:nvSpPr>
        <p:spPr>
          <a:xfrm>
            <a:off x="9401777" y="4518563"/>
            <a:ext cx="165704" cy="16570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47906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C68CE060-E6EC-4BD7-20C0-F34442E8CE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B1994F-5116-81F5-B7FC-935CD4770BA2}"/>
              </a:ext>
            </a:extLst>
          </p:cNvPr>
          <p:cNvSpPr>
            <a:spLocks noGrp="1"/>
          </p:cNvSpPr>
          <p:nvPr>
            <p:ph type="title"/>
          </p:nvPr>
        </p:nvSpPr>
        <p:spPr/>
        <p:txBody>
          <a:bodyPr/>
          <a:lstStyle/>
          <a:p>
            <a:r>
              <a:rPr lang="en-US" dirty="0"/>
              <a:t>Sixteen Biased Coins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E3C7ED-55F8-73D7-D86E-1634618791A7}"/>
                  </a:ext>
                </a:extLst>
              </p:cNvPr>
              <p:cNvSpPr>
                <a:spLocks noGrp="1"/>
              </p:cNvSpPr>
              <p:nvPr>
                <p:ph idx="1"/>
              </p:nvPr>
            </p:nvSpPr>
            <p:spPr/>
            <p:txBody>
              <a:bodyPr/>
              <a:lstStyle/>
              <a:p>
                <a:pPr marL="0" indent="0">
                  <a:buNone/>
                </a:pPr>
                <a:r>
                  <a:rPr lang="en-US" dirty="0"/>
                  <a:t>Suppose we have a coin where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oMath>
                </a14:m>
                <a:r>
                  <a:rPr lang="en-US" dirty="0"/>
                  <a:t> and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𝑇</m:t>
                        </m:r>
                      </m:e>
                    </m:d>
                    <m:r>
                      <a:rPr lang="en-US" i="1">
                        <a:latin typeface="Cambria Math" panose="02040503050406030204" pitchFamily="18" charset="0"/>
                      </a:rPr>
                      <m:t>=2/3</m:t>
                    </m:r>
                  </m:oMath>
                </a14:m>
                <a:r>
                  <a:rPr lang="en-US" dirty="0"/>
                  <a:t>.</a:t>
                </a:r>
              </a:p>
              <a:p>
                <a:pPr marL="0" indent="0">
                  <a:buNone/>
                </a:pPr>
                <a:endParaRPr lang="en-US" dirty="0"/>
              </a:p>
              <a:p>
                <a:pPr marL="0" indent="0">
                  <a:buNone/>
                </a:pPr>
                <a:r>
                  <a:rPr lang="en-US" dirty="0"/>
                  <a:t>Suppose that our experiment consists of 16 consecutive flips.</a:t>
                </a:r>
              </a:p>
              <a:p>
                <a:r>
                  <a:rPr lang="en-US" dirty="0"/>
                  <a:t>What is the chance </a:t>
                </a:r>
                <a14:m>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m:t>
                        </m:r>
                        <m:r>
                          <a:rPr lang="en-US" i="1">
                            <a:latin typeface="Cambria Math" panose="02040503050406030204" pitchFamily="18" charset="0"/>
                          </a:rPr>
                          <m:t>6</m:t>
                        </m:r>
                        <m:r>
                          <a:rPr lang="en-US" i="1">
                            <a:latin typeface="Cambria Math" panose="02040503050406030204" pitchFamily="18" charset="0"/>
                          </a:rPr>
                          <m:t>𝐻</m:t>
                        </m:r>
                      </m:sub>
                    </m:sSub>
                    <m:r>
                      <a:rPr lang="en-US" i="1">
                        <a:latin typeface="Cambria Math" panose="02040503050406030204" pitchFamily="18" charset="0"/>
                      </a:rPr>
                      <m:t>)</m:t>
                    </m:r>
                  </m:oMath>
                </a14:m>
                <a:r>
                  <a:rPr lang="en-US" dirty="0"/>
                  <a:t> that we have at least 6 heads?</a:t>
                </a:r>
              </a:p>
              <a:p>
                <a:pPr lvl="1"/>
                <a14:m>
                  <m:oMath xmlns:m="http://schemas.openxmlformats.org/officeDocument/2006/math">
                    <m:r>
                      <a:rPr lang="en-US" b="1" i="1" smtClean="0">
                        <a:latin typeface="Cambria Math" panose="02040503050406030204" pitchFamily="18" charset="0"/>
                      </a:rPr>
                      <m:t>𝑷</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≥6</m:t>
                            </m:r>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b="1" i="1" smtClean="0">
                        <a:latin typeface="Cambria Math" panose="02040503050406030204" pitchFamily="18" charset="0"/>
                      </a:rPr>
                      <m:t>𝑷</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6</m:t>
                            </m:r>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b="1" i="1" smtClean="0">
                        <a:latin typeface="Cambria Math" panose="02040503050406030204" pitchFamily="18" charset="0"/>
                      </a:rPr>
                      <m:t>𝑷</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7</m:t>
                            </m:r>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b="1" i="1" smtClean="0">
                        <a:latin typeface="Cambria Math" panose="02040503050406030204" pitchFamily="18" charset="0"/>
                      </a:rPr>
                      <m:t>𝑷</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16</m:t>
                            </m:r>
                            <m:r>
                              <a:rPr lang="en-US" b="0" i="1" smtClean="0">
                                <a:latin typeface="Cambria Math" panose="02040503050406030204" pitchFamily="18" charset="0"/>
                              </a:rPr>
                              <m:t>𝐻</m:t>
                            </m:r>
                          </m:sub>
                        </m:sSub>
                      </m:e>
                    </m:d>
                  </m:oMath>
                </a14:m>
                <a:endParaRPr lang="en-US" dirty="0"/>
              </a:p>
              <a:p>
                <a:pPr lvl="1"/>
                <a:endParaRPr lang="en-US" dirty="0"/>
              </a:p>
              <a:p>
                <a:pPr lvl="1"/>
                <a:endParaRPr lang="en-US" dirty="0"/>
              </a:p>
              <a:p>
                <a:pPr marL="0" indent="0">
                  <a:buNone/>
                </a:pPr>
                <a:r>
                  <a:rPr lang="en-US" dirty="0"/>
                  <a:t>Just showed that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6</m:t>
                            </m:r>
                            <m:r>
                              <a:rPr lang="en-US" i="1">
                                <a:latin typeface="Cambria Math" panose="02040503050406030204" pitchFamily="18" charset="0"/>
                              </a:rPr>
                              <m:t>𝐻</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6</m:t>
                                </m:r>
                                <m:r>
                                  <a:rPr lang="en-US" i="1">
                                    <a:latin typeface="Cambria Math" panose="02040503050406030204" pitchFamily="18" charset="0"/>
                                  </a:rPr>
                                  <m:t>𝐻</m:t>
                                </m:r>
                              </m:sub>
                            </m:sSub>
                          </m:e>
                        </m:d>
                        <m:r>
                          <a:rPr lang="en-US" i="1">
                            <a:latin typeface="Cambria Math" panose="02040503050406030204" pitchFamily="18" charset="0"/>
                          </a:rPr>
                          <m:t>=</m:t>
                        </m:r>
                        <m:d>
                          <m:dPr>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16</m:t>
                                  </m:r>
                                </m:e>
                              </m:mr>
                              <m:mr>
                                <m:e>
                                  <m:r>
                                    <a:rPr lang="en-US" i="1">
                                      <a:latin typeface="Cambria Math" panose="02040503050406030204" pitchFamily="18" charset="0"/>
                                    </a:rPr>
                                    <m:t>6</m:t>
                                  </m:r>
                                </m:e>
                              </m:mr>
                            </m:m>
                          </m:e>
                        </m:d>
                        <m:d>
                          <m:dPr>
                            <m:ctrlPr>
                              <a:rPr lang="en-US" i="1">
                                <a:latin typeface="Cambria Math" panose="02040503050406030204" pitchFamily="18" charset="0"/>
                              </a:rPr>
                            </m:ctrlPr>
                          </m:dPr>
                          <m:e>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6</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2</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10</m:t>
                        </m:r>
                      </m:sup>
                    </m:sSup>
                  </m:oMath>
                </a14:m>
                <a:endParaRPr lang="en-US" dirty="0"/>
              </a:p>
              <a:p>
                <a:pPr marL="0" indent="0">
                  <a:buNone/>
                </a:pPr>
                <a:endParaRPr lang="en-US" dirty="0"/>
              </a:p>
              <a:p>
                <a:pPr marL="0" indent="0">
                  <a:buNone/>
                </a:pPr>
                <a:r>
                  <a:rPr lang="en-US" dirty="0"/>
                  <a:t>Can repeat for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7</m:t>
                            </m:r>
                            <m:r>
                              <a:rPr lang="en-US" i="1">
                                <a:latin typeface="Cambria Math" panose="02040503050406030204" pitchFamily="18" charset="0"/>
                              </a:rPr>
                              <m:t>𝐻</m:t>
                            </m:r>
                          </m:sub>
                        </m:sSub>
                      </m:e>
                    </m:d>
                  </m:oMath>
                </a14:m>
                <a:r>
                  <a:rPr lang="en-US" dirty="0"/>
                  <a:t>,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8</m:t>
                            </m:r>
                            <m:r>
                              <a:rPr lang="en-US" i="1">
                                <a:latin typeface="Cambria Math" panose="02040503050406030204" pitchFamily="18" charset="0"/>
                              </a:rPr>
                              <m:t>𝐻</m:t>
                            </m:r>
                          </m:sub>
                        </m:sSub>
                      </m:e>
                    </m:d>
                  </m:oMath>
                </a14:m>
                <a:r>
                  <a:rPr lang="en-US" dirty="0"/>
                  <a:t>, etc.</a:t>
                </a:r>
              </a:p>
            </p:txBody>
          </p:sp>
        </mc:Choice>
        <mc:Fallback xmlns="">
          <p:sp>
            <p:nvSpPr>
              <p:cNvPr id="3" name="Content Placeholder 2">
                <a:extLst>
                  <a:ext uri="{FF2B5EF4-FFF2-40B4-BE49-F238E27FC236}">
                    <a16:creationId xmlns:a16="http://schemas.microsoft.com/office/drawing/2014/main" id="{B7E3C7ED-55F8-73D7-D86E-1634618791A7}"/>
                  </a:ext>
                </a:extLst>
              </p:cNvPr>
              <p:cNvSpPr>
                <a:spLocks noGrp="1" noRot="1" noChangeAspect="1" noMove="1" noResize="1" noEditPoints="1" noAdjustHandles="1" noChangeArrowheads="1" noChangeShapeType="1" noTextEdit="1"/>
              </p:cNvSpPr>
              <p:nvPr>
                <p:ph idx="1"/>
              </p:nvPr>
            </p:nvSpPr>
            <p:spPr>
              <a:blipFill>
                <a:blip r:embed="rId2"/>
                <a:stretch>
                  <a:fillRect l="-849" t="-541"/>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E26FA6CD-E70B-2E69-724E-22D775175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4513" y="1299700"/>
            <a:ext cx="2693670" cy="138993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5944548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1E0C926A-DE5A-7869-13EB-614BD28A4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6B6572-BCF7-9165-D3EE-C9F32B852FEB}"/>
              </a:ext>
            </a:extLst>
          </p:cNvPr>
          <p:cNvSpPr>
            <a:spLocks noGrp="1"/>
          </p:cNvSpPr>
          <p:nvPr>
            <p:ph type="title"/>
          </p:nvPr>
        </p:nvSpPr>
        <p:spPr/>
        <p:txBody>
          <a:bodyPr/>
          <a:lstStyle/>
          <a:p>
            <a:r>
              <a:rPr lang="en-US" dirty="0"/>
              <a:t>Sixteen Biased Coins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789AB-7CB4-6272-CED9-0C3036507A47}"/>
                  </a:ext>
                </a:extLst>
              </p:cNvPr>
              <p:cNvSpPr>
                <a:spLocks noGrp="1"/>
              </p:cNvSpPr>
              <p:nvPr>
                <p:ph idx="1"/>
              </p:nvPr>
            </p:nvSpPr>
            <p:spPr/>
            <p:txBody>
              <a:bodyPr/>
              <a:lstStyle/>
              <a:p>
                <a:pPr marL="0" indent="0">
                  <a:buNone/>
                </a:pPr>
                <a:r>
                  <a:rPr lang="en-US" dirty="0"/>
                  <a:t>Suppose we have a coin where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oMath>
                </a14:m>
                <a:r>
                  <a:rPr lang="en-US" dirty="0"/>
                  <a:t> and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r>
                          <a:rPr lang="en-US" i="1">
                            <a:latin typeface="Cambria Math" panose="02040503050406030204" pitchFamily="18" charset="0"/>
                          </a:rPr>
                          <m:t>𝑇</m:t>
                        </m:r>
                      </m:e>
                    </m:d>
                    <m:r>
                      <a:rPr lang="en-US" i="1">
                        <a:latin typeface="Cambria Math" panose="02040503050406030204" pitchFamily="18" charset="0"/>
                      </a:rPr>
                      <m:t>=2/3</m:t>
                    </m:r>
                  </m:oMath>
                </a14:m>
                <a:r>
                  <a:rPr lang="en-US" dirty="0"/>
                  <a:t>.</a:t>
                </a:r>
              </a:p>
              <a:p>
                <a:pPr marL="0" indent="0">
                  <a:buNone/>
                </a:pPr>
                <a:endParaRPr lang="en-US" dirty="0"/>
              </a:p>
              <a:p>
                <a:pPr marL="0" indent="0">
                  <a:buNone/>
                </a:pPr>
                <a:r>
                  <a:rPr lang="en-US" dirty="0"/>
                  <a:t>Suppose that our experiment consists of 16 consecutive flips.</a:t>
                </a:r>
              </a:p>
              <a:p>
                <a:r>
                  <a:rPr lang="en-US" dirty="0"/>
                  <a:t>What is the chance </a:t>
                </a:r>
                <a14:m>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m:t>
                        </m:r>
                        <m:r>
                          <a:rPr lang="en-US" i="1">
                            <a:latin typeface="Cambria Math" panose="02040503050406030204" pitchFamily="18" charset="0"/>
                          </a:rPr>
                          <m:t>6</m:t>
                        </m:r>
                        <m:r>
                          <a:rPr lang="en-US" i="1">
                            <a:latin typeface="Cambria Math" panose="02040503050406030204" pitchFamily="18" charset="0"/>
                          </a:rPr>
                          <m:t>𝐻</m:t>
                        </m:r>
                      </m:sub>
                    </m:sSub>
                    <m:r>
                      <a:rPr lang="en-US" i="1">
                        <a:latin typeface="Cambria Math" panose="02040503050406030204" pitchFamily="18" charset="0"/>
                      </a:rPr>
                      <m:t>)</m:t>
                    </m:r>
                  </m:oMath>
                </a14:m>
                <a:r>
                  <a:rPr lang="en-US" dirty="0"/>
                  <a:t> that we have at least 6 heads?</a:t>
                </a:r>
              </a:p>
              <a:p>
                <a:pPr lvl="1"/>
                <a14:m>
                  <m:oMath xmlns:m="http://schemas.openxmlformats.org/officeDocument/2006/math">
                    <m:r>
                      <a:rPr lang="en-US" b="1" i="1" smtClean="0">
                        <a:latin typeface="Cambria Math" panose="02040503050406030204" pitchFamily="18" charset="0"/>
                      </a:rPr>
                      <m:t>𝑷</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≥6</m:t>
                            </m:r>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b="1" i="1" smtClean="0">
                        <a:latin typeface="Cambria Math" panose="02040503050406030204" pitchFamily="18" charset="0"/>
                      </a:rPr>
                      <m:t>𝑷</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6</m:t>
                            </m:r>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b="1" i="1" smtClean="0">
                        <a:latin typeface="Cambria Math" panose="02040503050406030204" pitchFamily="18" charset="0"/>
                      </a:rPr>
                      <m:t>𝑷</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7</m:t>
                            </m:r>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b="1" i="1" smtClean="0">
                        <a:latin typeface="Cambria Math" panose="02040503050406030204" pitchFamily="18" charset="0"/>
                      </a:rPr>
                      <m:t>𝑷</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16</m:t>
                            </m:r>
                            <m:r>
                              <a:rPr lang="en-US" b="0" i="1" smtClean="0">
                                <a:latin typeface="Cambria Math" panose="02040503050406030204" pitchFamily="18" charset="0"/>
                              </a:rPr>
                              <m:t>𝐻</m:t>
                            </m:r>
                          </m:sub>
                        </m:sSub>
                      </m:e>
                    </m:d>
                  </m:oMath>
                </a14:m>
                <a:endParaRPr lang="en-US" dirty="0"/>
              </a:p>
              <a:p>
                <a:pPr lvl="1"/>
                <a:endParaRPr lang="en-US" dirty="0"/>
              </a:p>
              <a:p>
                <a:pPr lvl="1"/>
                <a:endParaRPr lang="en-US" dirty="0"/>
              </a:p>
              <a:p>
                <a:pPr marL="0" indent="0">
                  <a:buNone/>
                </a:pPr>
                <a:r>
                  <a:rPr lang="en-US" dirty="0"/>
                  <a:t>Just showed that </a:t>
                </a:r>
                <a14:m>
                  <m:oMath xmlns:m="http://schemas.openxmlformats.org/officeDocument/2006/math">
                    <m:r>
                      <a:rPr lang="en-US" b="1" i="1">
                        <a:latin typeface="Cambria Math" panose="02040503050406030204" pitchFamily="18" charset="0"/>
                      </a:rPr>
                      <m:t>𝑷</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6</m:t>
                            </m:r>
                            <m:r>
                              <a:rPr lang="en-US" i="1">
                                <a:latin typeface="Cambria Math" panose="02040503050406030204" pitchFamily="18" charset="0"/>
                              </a:rPr>
                              <m:t>𝐻</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6</m:t>
                                </m:r>
                                <m:r>
                                  <a:rPr lang="en-US" i="1">
                                    <a:latin typeface="Cambria Math" panose="02040503050406030204" pitchFamily="18" charset="0"/>
                                  </a:rPr>
                                  <m:t>𝐻</m:t>
                                </m:r>
                              </m:sub>
                            </m:sSub>
                          </m:e>
                        </m:d>
                        <m:r>
                          <a:rPr lang="en-US" i="1">
                            <a:latin typeface="Cambria Math" panose="02040503050406030204" pitchFamily="18" charset="0"/>
                          </a:rPr>
                          <m:t>=</m:t>
                        </m:r>
                        <m:d>
                          <m:dPr>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16</m:t>
                                  </m:r>
                                </m:e>
                              </m:mr>
                              <m:mr>
                                <m:e>
                                  <m:r>
                                    <a:rPr lang="en-US" i="1">
                                      <a:latin typeface="Cambria Math" panose="02040503050406030204" pitchFamily="18" charset="0"/>
                                    </a:rPr>
                                    <m:t>6</m:t>
                                  </m:r>
                                </m:e>
                              </m:mr>
                            </m:m>
                          </m:e>
                        </m:d>
                        <m:d>
                          <m:dPr>
                            <m:ctrlPr>
                              <a:rPr lang="en-US" i="1">
                                <a:latin typeface="Cambria Math" panose="02040503050406030204" pitchFamily="18" charset="0"/>
                              </a:rPr>
                            </m:ctrlPr>
                          </m:dPr>
                          <m:e>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6</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2</m:t>
                            </m:r>
                            <m:r>
                              <m:rPr>
                                <m:lit/>
                              </m:rPr>
                              <a:rPr lang="en-US" i="1">
                                <a:latin typeface="Cambria Math" panose="02040503050406030204" pitchFamily="18" charset="0"/>
                              </a:rPr>
                              <m:t>/</m:t>
                            </m:r>
                            <m:r>
                              <a:rPr lang="en-US" i="1">
                                <a:latin typeface="Cambria Math" panose="02040503050406030204" pitchFamily="18" charset="0"/>
                              </a:rPr>
                              <m:t>3</m:t>
                            </m:r>
                          </m:e>
                        </m:d>
                      </m:e>
                      <m:sup>
                        <m:r>
                          <a:rPr lang="en-US" i="1">
                            <a:latin typeface="Cambria Math" panose="02040503050406030204" pitchFamily="18" charset="0"/>
                          </a:rPr>
                          <m:t>10</m:t>
                        </m:r>
                      </m:sup>
                    </m:sSup>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9A789AB-7CB4-6272-CED9-0C3036507A47}"/>
                  </a:ext>
                </a:extLst>
              </p:cNvPr>
              <p:cNvSpPr>
                <a:spLocks noGrp="1" noRot="1" noChangeAspect="1" noMove="1" noResize="1" noEditPoints="1" noAdjustHandles="1" noChangeArrowheads="1" noChangeShapeType="1" noTextEdit="1"/>
              </p:cNvSpPr>
              <p:nvPr>
                <p:ph idx="1"/>
              </p:nvPr>
            </p:nvSpPr>
            <p:spPr>
              <a:blipFill>
                <a:blip r:embed="rId2"/>
                <a:stretch>
                  <a:fillRect l="-849" t="-541"/>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3D763F1D-1B49-364E-27DF-D09AA96567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4513" y="1299700"/>
            <a:ext cx="2693670" cy="1389933"/>
          </a:xfrm>
          <a:prstGeom prst="rect">
            <a:avLst/>
          </a:prstGeom>
        </p:spPr>
        <p:style>
          <a:lnRef idx="2">
            <a:schemeClr val="dk1"/>
          </a:lnRef>
          <a:fillRef idx="1">
            <a:schemeClr val="lt1"/>
          </a:fillRef>
          <a:effectRef idx="0">
            <a:schemeClr val="dk1"/>
          </a:effectRef>
          <a:fontRef idx="minor">
            <a:schemeClr val="dk1"/>
          </a:fontRef>
        </p:style>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4A5D42-8B86-97EB-0085-BBD89D1D2B06}"/>
                  </a:ext>
                </a:extLst>
              </p:cNvPr>
              <p:cNvSpPr txBox="1"/>
              <p:nvPr/>
            </p:nvSpPr>
            <p:spPr>
              <a:xfrm>
                <a:off x="-962660" y="5254318"/>
                <a:ext cx="6141720" cy="1008161"/>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𝑷</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b="0" i="1" smtClean="0">
                                  <a:latin typeface="Cambria Math" panose="02040503050406030204" pitchFamily="18" charset="0"/>
                                </a:rPr>
                                <m:t>𝑖</m:t>
                              </m:r>
                              <m:r>
                                <a:rPr lang="en-US" sz="2400" i="1">
                                  <a:latin typeface="Cambria Math" panose="02040503050406030204" pitchFamily="18" charset="0"/>
                                </a:rPr>
                                <m:t>𝐻</m:t>
                              </m:r>
                            </m:sub>
                          </m:sSub>
                        </m:e>
                      </m:d>
                      <m:r>
                        <a:rPr lang="en-US" sz="2400" b="0" i="1" smtClean="0">
                          <a:latin typeface="Cambria Math" panose="02040503050406030204" pitchFamily="18" charset="0"/>
                        </a:rPr>
                        <m:t>=</m:t>
                      </m:r>
                      <m:d>
                        <m:dPr>
                          <m:ctrlPr>
                            <a:rPr lang="en-US" sz="2400" i="1">
                              <a:latin typeface="Cambria Math" panose="02040503050406030204" pitchFamily="18" charset="0"/>
                            </a:rPr>
                          </m:ctrlPr>
                        </m:dPr>
                        <m:e>
                          <m:m>
                            <m:mPr>
                              <m:plcHide m:val="on"/>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16</m:t>
                                </m:r>
                              </m:e>
                            </m:mr>
                            <m:mr>
                              <m:e>
                                <m:r>
                                  <a:rPr lang="en-US" sz="2400" b="0" i="1" smtClean="0">
                                    <a:latin typeface="Cambria Math" panose="02040503050406030204" pitchFamily="18" charset="0"/>
                                  </a:rPr>
                                  <m:t>𝑖</m:t>
                                </m:r>
                              </m:e>
                            </m:mr>
                          </m:m>
                        </m:e>
                      </m:d>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3</m:t>
                                  </m:r>
                                </m:den>
                              </m:f>
                            </m:e>
                          </m:d>
                        </m:e>
                        <m:sup>
                          <m:r>
                            <a:rPr lang="en-US" sz="2400" b="0" i="1" smtClean="0">
                              <a:latin typeface="Cambria Math" panose="02040503050406030204" pitchFamily="18" charset="0"/>
                            </a:rPr>
                            <m:t>𝑖</m:t>
                          </m:r>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3</m:t>
                                  </m:r>
                                </m:den>
                              </m:f>
                            </m:e>
                          </m:d>
                        </m:e>
                        <m:sup>
                          <m:r>
                            <a:rPr lang="en-US" sz="2400" b="0" i="1" smtClean="0">
                              <a:latin typeface="Cambria Math" panose="02040503050406030204" pitchFamily="18" charset="0"/>
                            </a:rPr>
                            <m:t>16−</m:t>
                          </m:r>
                          <m:r>
                            <a:rPr lang="en-US" sz="2400" b="0" i="1" smtClean="0">
                              <a:latin typeface="Cambria Math" panose="02040503050406030204" pitchFamily="18" charset="0"/>
                            </a:rPr>
                            <m:t>𝑖</m:t>
                          </m:r>
                        </m:sup>
                      </m:sSup>
                    </m:oMath>
                  </m:oMathPara>
                </a14:m>
                <a:endParaRPr lang="en-US" sz="2400" dirty="0"/>
              </a:p>
            </p:txBody>
          </p:sp>
        </mc:Choice>
        <mc:Fallback xmlns="">
          <p:sp>
            <p:nvSpPr>
              <p:cNvPr id="6" name="TextBox 5">
                <a:extLst>
                  <a:ext uri="{FF2B5EF4-FFF2-40B4-BE49-F238E27FC236}">
                    <a16:creationId xmlns:a16="http://schemas.microsoft.com/office/drawing/2014/main" id="{834A5D42-8B86-97EB-0085-BBD89D1D2B06}"/>
                  </a:ext>
                </a:extLst>
              </p:cNvPr>
              <p:cNvSpPr txBox="1">
                <a:spLocks noRot="1" noChangeAspect="1" noMove="1" noResize="1" noEditPoints="1" noAdjustHandles="1" noChangeArrowheads="1" noChangeShapeType="1" noTextEdit="1"/>
              </p:cNvSpPr>
              <p:nvPr/>
            </p:nvSpPr>
            <p:spPr>
              <a:xfrm>
                <a:off x="-962660" y="5254318"/>
                <a:ext cx="6141720" cy="100816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5E77A38-66CB-0E55-8789-BAD3A0CA85F5}"/>
                  </a:ext>
                </a:extLst>
              </p:cNvPr>
              <p:cNvSpPr txBox="1"/>
              <p:nvPr/>
            </p:nvSpPr>
            <p:spPr>
              <a:xfrm>
                <a:off x="5693573" y="5316439"/>
                <a:ext cx="6141720" cy="11636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𝑷</m:t>
                      </m:r>
                      <m:d>
                        <m:dPr>
                          <m:ctrlPr>
                            <a:rPr lang="en-US" sz="2400" i="1">
                              <a:latin typeface="Cambria Math" panose="02040503050406030204" pitchFamily="18" charset="0"/>
                            </a:rPr>
                          </m:ctrlPr>
                        </m:dPr>
                        <m:e>
                          <m:r>
                            <a:rPr lang="en-US" sz="2400" b="0" i="1" smtClean="0">
                              <a:latin typeface="Cambria Math" panose="02040503050406030204" pitchFamily="18" charset="0"/>
                            </a:rPr>
                            <m:t>𝐴</m:t>
                          </m:r>
                        </m:e>
                      </m:d>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r>
                            <a:rPr lang="en-US" sz="2400" b="0" i="1" smtClean="0">
                              <a:latin typeface="Cambria Math" panose="02040503050406030204" pitchFamily="18" charset="0"/>
                            </a:rPr>
                            <m:t>=6</m:t>
                          </m:r>
                        </m:sub>
                        <m:sup>
                          <m:r>
                            <a:rPr lang="en-US" sz="2400" b="0" i="1" smtClean="0">
                              <a:latin typeface="Cambria Math" panose="02040503050406030204" pitchFamily="18" charset="0"/>
                            </a:rPr>
                            <m:t>16</m:t>
                          </m:r>
                        </m:sup>
                        <m:e>
                          <m:d>
                            <m:dPr>
                              <m:ctrlPr>
                                <a:rPr lang="en-US" sz="2400" i="1">
                                  <a:latin typeface="Cambria Math" panose="02040503050406030204" pitchFamily="18" charset="0"/>
                                </a:rPr>
                              </m:ctrlPr>
                            </m:dPr>
                            <m:e>
                              <m:m>
                                <m:mPr>
                                  <m:plcHide m:val="on"/>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16</m:t>
                                    </m:r>
                                  </m:e>
                                </m:mr>
                                <m:mr>
                                  <m:e>
                                    <m:r>
                                      <a:rPr lang="en-US" sz="2400" i="1">
                                        <a:latin typeface="Cambria Math" panose="02040503050406030204" pitchFamily="18" charset="0"/>
                                      </a:rPr>
                                      <m:t>𝑖</m:t>
                                    </m:r>
                                  </m:e>
                                </m:mr>
                              </m:m>
                            </m:e>
                          </m:d>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3</m:t>
                                      </m:r>
                                    </m:den>
                                  </m:f>
                                </m:e>
                              </m:d>
                            </m:e>
                            <m:sup>
                              <m:r>
                                <a:rPr lang="en-US" sz="2400" i="1">
                                  <a:latin typeface="Cambria Math" panose="02040503050406030204" pitchFamily="18" charset="0"/>
                                </a:rPr>
                                <m:t>𝑖</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2</m:t>
                                      </m:r>
                                    </m:num>
                                    <m:den>
                                      <m:r>
                                        <a:rPr lang="en-US" sz="2400" i="1">
                                          <a:latin typeface="Cambria Math" panose="02040503050406030204" pitchFamily="18" charset="0"/>
                                        </a:rPr>
                                        <m:t>3</m:t>
                                      </m:r>
                                    </m:den>
                                  </m:f>
                                </m:e>
                              </m:d>
                            </m:e>
                            <m:sup>
                              <m:r>
                                <a:rPr lang="en-US" sz="2400" i="1">
                                  <a:latin typeface="Cambria Math" panose="02040503050406030204" pitchFamily="18" charset="0"/>
                                </a:rPr>
                                <m:t>16−</m:t>
                              </m:r>
                              <m:r>
                                <a:rPr lang="en-US" sz="2400" i="1">
                                  <a:latin typeface="Cambria Math" panose="02040503050406030204" pitchFamily="18" charset="0"/>
                                </a:rPr>
                                <m:t>𝑖</m:t>
                              </m:r>
                            </m:sup>
                          </m:sSup>
                        </m:e>
                      </m:nary>
                    </m:oMath>
                  </m:oMathPara>
                </a14:m>
                <a:endParaRPr lang="en-US" sz="2400" dirty="0"/>
              </a:p>
            </p:txBody>
          </p:sp>
        </mc:Choice>
        <mc:Fallback xmlns="">
          <p:sp>
            <p:nvSpPr>
              <p:cNvPr id="7" name="TextBox 6">
                <a:extLst>
                  <a:ext uri="{FF2B5EF4-FFF2-40B4-BE49-F238E27FC236}">
                    <a16:creationId xmlns:a16="http://schemas.microsoft.com/office/drawing/2014/main" id="{25E77A38-66CB-0E55-8789-BAD3A0CA85F5}"/>
                  </a:ext>
                </a:extLst>
              </p:cNvPr>
              <p:cNvSpPr txBox="1">
                <a:spLocks noRot="1" noChangeAspect="1" noMove="1" noResize="1" noEditPoints="1" noAdjustHandles="1" noChangeArrowheads="1" noChangeShapeType="1" noTextEdit="1"/>
              </p:cNvSpPr>
              <p:nvPr/>
            </p:nvSpPr>
            <p:spPr>
              <a:xfrm>
                <a:off x="5693573" y="5316439"/>
                <a:ext cx="6141720" cy="116365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502045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2B822-758B-BE65-8A31-F84A2669D8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997FA9-59A6-19CD-47CD-87ECB2918BDA}"/>
              </a:ext>
            </a:extLst>
          </p:cNvPr>
          <p:cNvSpPr>
            <a:spLocks noGrp="1"/>
          </p:cNvSpPr>
          <p:nvPr>
            <p:ph type="ctrTitle"/>
          </p:nvPr>
        </p:nvSpPr>
        <p:spPr/>
        <p:txBody>
          <a:bodyPr>
            <a:normAutofit/>
          </a:bodyPr>
          <a:lstStyle/>
          <a:p>
            <a:r>
              <a:rPr lang="en-US" b="1" dirty="0">
                <a:solidFill>
                  <a:schemeClr val="accent3"/>
                </a:solidFill>
              </a:rPr>
              <a:t>Poker Hands</a:t>
            </a:r>
          </a:p>
        </p:txBody>
      </p:sp>
      <p:sp>
        <p:nvSpPr>
          <p:cNvPr id="3" name="Subtitle 2">
            <a:extLst>
              <a:ext uri="{FF2B5EF4-FFF2-40B4-BE49-F238E27FC236}">
                <a16:creationId xmlns:a16="http://schemas.microsoft.com/office/drawing/2014/main" id="{9E99E8A0-7E12-20A8-0956-E6AF87669EA4}"/>
              </a:ext>
            </a:extLst>
          </p:cNvPr>
          <p:cNvSpPr>
            <a:spLocks noGrp="1"/>
          </p:cNvSpPr>
          <p:nvPr>
            <p:ph type="subTitle" idx="1"/>
          </p:nvPr>
        </p:nvSpPr>
        <p:spPr/>
        <p:txBody>
          <a:bodyPr/>
          <a:lstStyle/>
          <a:p>
            <a:r>
              <a:rPr lang="en-US" dirty="0"/>
              <a:t>Lecture 15, CS70 Fall 2025</a:t>
            </a:r>
          </a:p>
        </p:txBody>
      </p:sp>
      <p:sp>
        <p:nvSpPr>
          <p:cNvPr id="6" name="Content Placeholder 5">
            <a:extLst>
              <a:ext uri="{FF2B5EF4-FFF2-40B4-BE49-F238E27FC236}">
                <a16:creationId xmlns:a16="http://schemas.microsoft.com/office/drawing/2014/main" id="{8875CD2A-2041-8A89-C48E-B581930EC779}"/>
              </a:ext>
            </a:extLst>
          </p:cNvPr>
          <p:cNvSpPr>
            <a:spLocks noGrp="1"/>
          </p:cNvSpPr>
          <p:nvPr>
            <p:ph sz="quarter" idx="10"/>
          </p:nvPr>
        </p:nvSpPr>
        <p:spPr/>
        <p:txBody>
          <a:bodyPr>
            <a:normAutofit fontScale="85000" lnSpcReduction="20000"/>
          </a:bodyPr>
          <a:lstStyle/>
          <a:p>
            <a:r>
              <a:rPr lang="en-US" dirty="0">
                <a:solidFill>
                  <a:schemeClr val="bg1">
                    <a:lumMod val="65000"/>
                  </a:schemeClr>
                </a:solidFill>
              </a:rPr>
              <a:t>Introduction</a:t>
            </a:r>
          </a:p>
          <a:p>
            <a:pPr marL="342900" indent="-342900">
              <a:buFont typeface="Arial" panose="020B0604020202020204" pitchFamily="34" charset="0"/>
              <a:buChar char="•"/>
            </a:pPr>
            <a:r>
              <a:rPr lang="en-US" dirty="0">
                <a:solidFill>
                  <a:schemeClr val="bg1">
                    <a:lumMod val="65000"/>
                  </a:schemeClr>
                </a:solidFill>
              </a:rPr>
              <a:t>Probability and CS70</a:t>
            </a:r>
          </a:p>
          <a:p>
            <a:pPr marL="342900" indent="-342900">
              <a:buFont typeface="Arial" panose="020B0604020202020204" pitchFamily="34" charset="0"/>
              <a:buChar char="•"/>
            </a:pPr>
            <a:r>
              <a:rPr lang="en-US" dirty="0">
                <a:solidFill>
                  <a:schemeClr val="bg1">
                    <a:lumMod val="65000"/>
                  </a:schemeClr>
                </a:solidFill>
              </a:rPr>
              <a:t>Probability Spaces</a:t>
            </a:r>
          </a:p>
          <a:p>
            <a:pPr marL="342900" indent="-342900">
              <a:buFont typeface="Arial" panose="020B0604020202020204" pitchFamily="34" charset="0"/>
              <a:buChar char="•"/>
            </a:pPr>
            <a:r>
              <a:rPr lang="en-US" dirty="0">
                <a:solidFill>
                  <a:schemeClr val="bg1">
                    <a:lumMod val="65000"/>
                  </a:schemeClr>
                </a:solidFill>
              </a:rPr>
              <a:t>Event Probability</a:t>
            </a:r>
          </a:p>
          <a:p>
            <a:pPr marL="342900" indent="-342900">
              <a:buFont typeface="Arial" panose="020B0604020202020204" pitchFamily="34" charset="0"/>
              <a:buChar char="•"/>
            </a:pPr>
            <a:endParaRPr lang="en-US" dirty="0">
              <a:solidFill>
                <a:schemeClr val="bg1">
                  <a:lumMod val="65000"/>
                </a:schemeClr>
              </a:solidFill>
            </a:endParaRPr>
          </a:p>
          <a:p>
            <a:r>
              <a:rPr lang="en-US" b="1" dirty="0">
                <a:solidFill>
                  <a:schemeClr val="accent3"/>
                </a:solidFill>
                <a:latin typeface="Inter SemiBold" panose="02000503000000020004" pitchFamily="2" charset="0"/>
                <a:ea typeface="Inter SemiBold" panose="02000503000000020004" pitchFamily="2" charset="0"/>
                <a:cs typeface="Inter SemiBold" panose="02000503000000020004" pitchFamily="2" charset="0"/>
              </a:rPr>
              <a:t>Event Probability Examples</a:t>
            </a:r>
          </a:p>
          <a:p>
            <a:pPr marL="342900" indent="-342900">
              <a:buFont typeface="Arial" panose="020B0604020202020204" pitchFamily="34" charset="0"/>
              <a:buChar char="•"/>
            </a:pPr>
            <a:r>
              <a:rPr lang="en-US" dirty="0">
                <a:solidFill>
                  <a:schemeClr val="bg1">
                    <a:lumMod val="65000"/>
                  </a:schemeClr>
                </a:solidFill>
              </a:rPr>
              <a:t>Counting Sample Points</a:t>
            </a:r>
          </a:p>
          <a:p>
            <a:pPr marL="342900" indent="-342900">
              <a:buFont typeface="Arial" panose="020B0604020202020204" pitchFamily="34" charset="0"/>
              <a:buChar char="•"/>
            </a:pPr>
            <a:r>
              <a:rPr lang="en-US" dirty="0">
                <a:solidFill>
                  <a:schemeClr val="bg1">
                    <a:lumMod val="65000"/>
                  </a:schemeClr>
                </a:solidFill>
              </a:rPr>
              <a:t>Counting Weighted Sample Points</a:t>
            </a:r>
          </a:p>
          <a:p>
            <a:pPr marL="342900" indent="-342900">
              <a:buFont typeface="Arial" panose="020B0604020202020204" pitchFamily="34" charset="0"/>
              <a:buChar char="•"/>
            </a:pPr>
            <a:r>
              <a:rPr lang="en-US" b="1" dirty="0">
                <a:solidFill>
                  <a:schemeClr val="accent3"/>
                </a:solidFill>
                <a:latin typeface="Inter SemiBold" panose="02000503000000020004" pitchFamily="2" charset="0"/>
                <a:ea typeface="Inter SemiBold" panose="02000503000000020004" pitchFamily="2" charset="0"/>
                <a:cs typeface="Inter SemiBold" panose="02000503000000020004" pitchFamily="2" charset="0"/>
              </a:rPr>
              <a:t>Poker Hands</a:t>
            </a:r>
          </a:p>
          <a:p>
            <a:pPr marL="342900" indent="-342900">
              <a:buFont typeface="Arial" panose="020B0604020202020204" pitchFamily="34" charset="0"/>
              <a:buChar char="•"/>
            </a:pPr>
            <a:r>
              <a:rPr lang="en-US" dirty="0">
                <a:solidFill>
                  <a:schemeClr val="bg1">
                    <a:lumMod val="65000"/>
                  </a:schemeClr>
                </a:solidFill>
              </a:rPr>
              <a:t>Balls and Bins</a:t>
            </a:r>
          </a:p>
          <a:p>
            <a:pPr marL="342900" indent="-342900">
              <a:buFont typeface="Arial" panose="020B0604020202020204" pitchFamily="34" charset="0"/>
              <a:buChar char="•"/>
            </a:pPr>
            <a:r>
              <a:rPr lang="en-US" dirty="0">
                <a:solidFill>
                  <a:schemeClr val="bg1">
                    <a:lumMod val="65000"/>
                  </a:schemeClr>
                </a:solidFill>
              </a:rPr>
              <a:t>The Birthday Paradox</a:t>
            </a:r>
          </a:p>
          <a:p>
            <a:pPr marL="342900" indent="-342900">
              <a:buFont typeface="Arial" panose="020B0604020202020204" pitchFamily="34" charset="0"/>
              <a:buChar char="•"/>
            </a:pPr>
            <a:r>
              <a:rPr lang="en-US" dirty="0">
                <a:solidFill>
                  <a:schemeClr val="bg1">
                    <a:lumMod val="65000"/>
                  </a:schemeClr>
                </a:solidFill>
              </a:rPr>
              <a:t>Summary of Examples</a:t>
            </a:r>
          </a:p>
          <a:p>
            <a:pPr marL="342900" indent="-342900">
              <a:buFont typeface="Arial" panose="020B0604020202020204" pitchFamily="34" charset="0"/>
              <a:buChar char="•"/>
            </a:pPr>
            <a:endParaRPr lang="en-US" dirty="0">
              <a:solidFill>
                <a:schemeClr val="bg1">
                  <a:lumMod val="65000"/>
                </a:schemeClr>
              </a:solidFill>
            </a:endParaRPr>
          </a:p>
          <a:p>
            <a:r>
              <a:rPr lang="en-US" dirty="0">
                <a:solidFill>
                  <a:schemeClr val="bg1">
                    <a:lumMod val="65000"/>
                  </a:schemeClr>
                </a:solidFill>
              </a:rPr>
              <a:t>The Monty Hall Problem</a:t>
            </a:r>
          </a:p>
          <a:p>
            <a:pPr marL="342900" indent="-342900">
              <a:buFont typeface="Arial" panose="020B0604020202020204" pitchFamily="34" charset="0"/>
              <a:buChar char="•"/>
            </a:pPr>
            <a:r>
              <a:rPr lang="en-US" dirty="0">
                <a:solidFill>
                  <a:schemeClr val="bg1">
                    <a:lumMod val="65000"/>
                  </a:schemeClr>
                </a:solidFill>
              </a:rPr>
              <a:t>Simple Analysis</a:t>
            </a:r>
          </a:p>
          <a:p>
            <a:pPr marL="342900" indent="-342900">
              <a:buFont typeface="Arial" panose="020B0604020202020204" pitchFamily="34" charset="0"/>
              <a:buChar char="•"/>
            </a:pPr>
            <a:r>
              <a:rPr lang="en-US" dirty="0">
                <a:solidFill>
                  <a:schemeClr val="bg1">
                    <a:lumMod val="65000"/>
                  </a:schemeClr>
                </a:solidFill>
              </a:rPr>
              <a:t>Sample Space Analysis</a:t>
            </a:r>
          </a:p>
        </p:txBody>
      </p:sp>
      <p:sp>
        <p:nvSpPr>
          <p:cNvPr id="4" name="Content Placeholder 5">
            <a:extLst>
              <a:ext uri="{FF2B5EF4-FFF2-40B4-BE49-F238E27FC236}">
                <a16:creationId xmlns:a16="http://schemas.microsoft.com/office/drawing/2014/main" id="{2BD7E655-E05A-6304-0B04-7BBFD4137E60}"/>
              </a:ext>
            </a:extLst>
          </p:cNvPr>
          <p:cNvSpPr txBox="1">
            <a:spLocks/>
          </p:cNvSpPr>
          <p:nvPr/>
        </p:nvSpPr>
        <p:spPr>
          <a:xfrm>
            <a:off x="6248400" y="217487"/>
            <a:ext cx="6096000" cy="6716713"/>
          </a:xfrm>
          <a:prstGeom prst="rect">
            <a:avLst/>
          </a:prstGeom>
        </p:spPr>
        <p:txBody>
          <a:bodyPr anchor="ctr">
            <a:norm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25000"/>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bg1">
                  <a:lumMod val="65000"/>
                </a:schemeClr>
              </a:solidFill>
            </a:endParaRPr>
          </a:p>
        </p:txBody>
      </p:sp>
    </p:spTree>
    <p:extLst>
      <p:ext uri="{BB962C8B-B14F-4D97-AF65-F5344CB8AC3E}">
        <p14:creationId xmlns:p14="http://schemas.microsoft.com/office/powerpoint/2010/main" val="39939977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788030-3056-4B01-92B8-C25E05E0E18D}"/>
              </a:ext>
            </a:extLst>
          </p:cNvPr>
          <p:cNvSpPr>
            <a:spLocks noGrp="1"/>
          </p:cNvSpPr>
          <p:nvPr>
            <p:ph type="title"/>
          </p:nvPr>
        </p:nvSpPr>
        <p:spPr/>
        <p:txBody>
          <a:bodyPr/>
          <a:lstStyle/>
          <a:p>
            <a:r>
              <a:rPr lang="en-US"/>
              <a:t>Playing Cards</a:t>
            </a:r>
          </a:p>
        </p:txBody>
      </p:sp>
      <p:sp>
        <p:nvSpPr>
          <p:cNvPr id="6" name="Text Placeholder 5">
            <a:extLst>
              <a:ext uri="{FF2B5EF4-FFF2-40B4-BE49-F238E27FC236}">
                <a16:creationId xmlns:a16="http://schemas.microsoft.com/office/drawing/2014/main" id="{77C0F910-D172-4B87-B509-82A555F5A2CC}"/>
              </a:ext>
            </a:extLst>
          </p:cNvPr>
          <p:cNvSpPr>
            <a:spLocks noGrp="1"/>
          </p:cNvSpPr>
          <p:nvPr>
            <p:ph type="body" idx="1"/>
          </p:nvPr>
        </p:nvSpPr>
        <p:spPr/>
        <p:txBody>
          <a:bodyPr/>
          <a:lstStyle/>
          <a:p>
            <a:pPr marL="135463" indent="0">
              <a:buNone/>
            </a:pPr>
            <a:r>
              <a:rPr lang="en-US" dirty="0"/>
              <a:t>In a standard deck of American playing cards, there are 52 cards.</a:t>
            </a:r>
          </a:p>
          <a:p>
            <a:r>
              <a:rPr lang="en-US" dirty="0"/>
              <a:t>Each card has a “rank” and a “suit”. </a:t>
            </a:r>
          </a:p>
          <a:p>
            <a:r>
              <a:rPr lang="en-US" dirty="0"/>
              <a:t>Ranks: {A, 2, 3, 4, 5, 6, 7, 8, 9, 10, J, Q, K}</a:t>
            </a:r>
          </a:p>
          <a:p>
            <a:r>
              <a:rPr lang="en-US" dirty="0"/>
              <a:t>Suits: </a:t>
            </a:r>
            <a:r>
              <a:rPr lang="en-US" dirty="0">
                <a:latin typeface="Roboto" panose="02000000000000000000" pitchFamily="2" charset="0"/>
                <a:ea typeface="Roboto" panose="02000000000000000000" pitchFamily="2" charset="0"/>
                <a:cs typeface="Roboto" panose="02000000000000000000" pitchFamily="2" charset="0"/>
              </a:rPr>
              <a:t>{♠, </a:t>
            </a:r>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dirty="0">
                <a:latin typeface="Roboto" panose="02000000000000000000" pitchFamily="2" charset="0"/>
                <a:ea typeface="Roboto" panose="02000000000000000000" pitchFamily="2" charset="0"/>
                <a:cs typeface="Roboto" panose="02000000000000000000" pitchFamily="2" charset="0"/>
              </a:rPr>
              <a:t>,</a:t>
            </a:r>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dirty="0">
                <a:latin typeface="Roboto" panose="02000000000000000000" pitchFamily="2" charset="0"/>
                <a:ea typeface="Roboto" panose="02000000000000000000" pitchFamily="2" charset="0"/>
                <a:cs typeface="Roboto" panose="02000000000000000000" pitchFamily="2" charset="0"/>
              </a:rPr>
              <a:t>,♣}</a:t>
            </a:r>
          </a:p>
        </p:txBody>
      </p:sp>
      <p:pic>
        <p:nvPicPr>
          <p:cNvPr id="2" name="Picture 2">
            <a:extLst>
              <a:ext uri="{FF2B5EF4-FFF2-40B4-BE49-F238E27FC236}">
                <a16:creationId xmlns:a16="http://schemas.microsoft.com/office/drawing/2014/main" id="{50A2ECCE-FD95-F7B0-1697-1365AA1712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1533" y="3712299"/>
            <a:ext cx="6510867" cy="294616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67BCBE-7C13-F1CD-54B7-30AA71C6FDBE}"/>
                  </a:ext>
                </a:extLst>
              </p:cNvPr>
              <p:cNvSpPr txBox="1"/>
              <p:nvPr/>
            </p:nvSpPr>
            <p:spPr>
              <a:xfrm>
                <a:off x="203200" y="3124201"/>
                <a:ext cx="10464800" cy="461665"/>
              </a:xfrm>
              <a:prstGeom prst="rect">
                <a:avLst/>
              </a:prstGeom>
              <a:noFill/>
            </p:spPr>
            <p:txBody>
              <a:bodyPr wrap="square">
                <a:spAutoFit/>
              </a:bodyPr>
              <a:lstStyle/>
              <a:p>
                <a:pPr marL="169329" defTabSz="1219170">
                  <a:buClr>
                    <a:srgbClr val="000000"/>
                  </a:buClr>
                </a:pPr>
                <a:r>
                  <a:rPr lang="en-US" sz="2400" kern="0" dirty="0">
                    <a:solidFill>
                      <a:srgbClr val="000000"/>
                    </a:solidFill>
                    <a:latin typeface="Inter Light" panose="02000403000000020004" pitchFamily="2" charset="0"/>
                    <a:ea typeface="Inter Light" panose="02000403000000020004" pitchFamily="2" charset="0"/>
                    <a:cs typeface="Inter Light" panose="02000403000000020004" pitchFamily="2" charset="0"/>
                    <a:sym typeface="Inter" panose="02000503000000020004" pitchFamily="2" charset="0"/>
                  </a:rPr>
                  <a:t>When shuffled, there are 52! (roughly </a:t>
                </a:r>
                <a14:m>
                  <m:oMath xmlns:m="http://schemas.openxmlformats.org/officeDocument/2006/math">
                    <m:r>
                      <a:rPr lang="en-US" sz="2400" i="1" kern="0">
                        <a:solidFill>
                          <a:srgbClr val="000000"/>
                        </a:solidFill>
                        <a:latin typeface="Cambria Math" panose="02040503050406030204" pitchFamily="18" charset="0"/>
                        <a:sym typeface="Inter" panose="02000503000000020004" pitchFamily="2" charset="0"/>
                      </a:rPr>
                      <m:t>8×</m:t>
                    </m:r>
                    <m:sSup>
                      <m:sSupPr>
                        <m:ctrlPr>
                          <a:rPr lang="en-US" sz="2400" i="1" kern="0">
                            <a:solidFill>
                              <a:srgbClr val="000000"/>
                            </a:solidFill>
                            <a:latin typeface="Cambria Math" panose="02040503050406030204" pitchFamily="18" charset="0"/>
                            <a:sym typeface="Inter" panose="02000503000000020004" pitchFamily="2" charset="0"/>
                          </a:rPr>
                        </m:ctrlPr>
                      </m:sSupPr>
                      <m:e>
                        <m:r>
                          <a:rPr lang="en-US" sz="2400" i="1" kern="0">
                            <a:solidFill>
                              <a:srgbClr val="000000"/>
                            </a:solidFill>
                            <a:latin typeface="Cambria Math" panose="02040503050406030204" pitchFamily="18" charset="0"/>
                            <a:sym typeface="Inter" panose="02000503000000020004" pitchFamily="2" charset="0"/>
                          </a:rPr>
                          <m:t>10</m:t>
                        </m:r>
                      </m:e>
                      <m:sup>
                        <m:r>
                          <a:rPr lang="en-US" sz="2400" i="1" kern="0">
                            <a:solidFill>
                              <a:srgbClr val="000000"/>
                            </a:solidFill>
                            <a:latin typeface="Cambria Math" panose="02040503050406030204" pitchFamily="18" charset="0"/>
                            <a:sym typeface="Inter" panose="02000503000000020004" pitchFamily="2" charset="0"/>
                          </a:rPr>
                          <m:t>67</m:t>
                        </m:r>
                      </m:sup>
                    </m:sSup>
                  </m:oMath>
                </a14:m>
                <a:r>
                  <a:rPr lang="en-US" sz="2400" kern="0" dirty="0">
                    <a:solidFill>
                      <a:srgbClr val="000000"/>
                    </a:solidFill>
                    <a:latin typeface="Inter Light" panose="02000403000000020004" pitchFamily="2" charset="0"/>
                    <a:ea typeface="Inter Light" panose="02000403000000020004" pitchFamily="2" charset="0"/>
                    <a:cs typeface="Inter Light" panose="02000403000000020004" pitchFamily="2" charset="0"/>
                    <a:sym typeface="Inter" panose="02000503000000020004" pitchFamily="2" charset="0"/>
                  </a:rPr>
                  <a:t>) permutations.</a:t>
                </a:r>
              </a:p>
            </p:txBody>
          </p:sp>
        </mc:Choice>
        <mc:Fallback xmlns="">
          <p:sp>
            <p:nvSpPr>
              <p:cNvPr id="9" name="TextBox 8">
                <a:extLst>
                  <a:ext uri="{FF2B5EF4-FFF2-40B4-BE49-F238E27FC236}">
                    <a16:creationId xmlns:a16="http://schemas.microsoft.com/office/drawing/2014/main" id="{0A67BCBE-7C13-F1CD-54B7-30AA71C6FDBE}"/>
                  </a:ext>
                </a:extLst>
              </p:cNvPr>
              <p:cNvSpPr txBox="1">
                <a:spLocks noRot="1" noChangeAspect="1" noMove="1" noResize="1" noEditPoints="1" noAdjustHandles="1" noChangeArrowheads="1" noChangeShapeType="1" noTextEdit="1"/>
              </p:cNvSpPr>
              <p:nvPr/>
            </p:nvSpPr>
            <p:spPr>
              <a:xfrm>
                <a:off x="203200" y="3124201"/>
                <a:ext cx="10464800" cy="461665"/>
              </a:xfrm>
              <a:prstGeom prst="rect">
                <a:avLst/>
              </a:prstGeom>
              <a:blipFill>
                <a:blip r:embed="rId4"/>
                <a:stretch>
                  <a:fillRect t="-10667" b="-2933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75F1A700-9BE4-1017-D954-B2D337B978FE}"/>
              </a:ext>
            </a:extLst>
          </p:cNvPr>
          <p:cNvSpPr txBox="1"/>
          <p:nvPr/>
        </p:nvSpPr>
        <p:spPr>
          <a:xfrm>
            <a:off x="203200" y="3632200"/>
            <a:ext cx="4673600" cy="830997"/>
          </a:xfrm>
          <a:prstGeom prst="rect">
            <a:avLst/>
          </a:prstGeom>
          <a:noFill/>
        </p:spPr>
        <p:txBody>
          <a:bodyPr wrap="square">
            <a:spAutoFit/>
          </a:bodyPr>
          <a:lstStyle/>
          <a:p>
            <a:pPr marL="626518" indent="-457189" defTabSz="1219170">
              <a:buClr>
                <a:srgbClr val="000000"/>
              </a:buClr>
              <a:buFont typeface="Arial" panose="020B0604020202020204" pitchFamily="34" charset="0"/>
              <a:buChar char="•"/>
            </a:pPr>
            <a:r>
              <a:rPr lang="en-US" sz="2400" kern="0" dirty="0">
                <a:solidFill>
                  <a:srgbClr val="000000"/>
                </a:solidFill>
                <a:latin typeface="Inter Light" panose="02000403000000020004" pitchFamily="2" charset="0"/>
                <a:ea typeface="Inter Light" panose="02000403000000020004" pitchFamily="2" charset="0"/>
                <a:cs typeface="Inter Light" panose="02000403000000020004" pitchFamily="2" charset="0"/>
                <a:sym typeface="Inter" panose="02000503000000020004" pitchFamily="2" charset="0"/>
              </a:rPr>
              <a:t>No two shuffled decks have ever been the same!</a:t>
            </a:r>
          </a:p>
        </p:txBody>
      </p:sp>
    </p:spTree>
    <p:extLst>
      <p:ext uri="{BB962C8B-B14F-4D97-AF65-F5344CB8AC3E}">
        <p14:creationId xmlns:p14="http://schemas.microsoft.com/office/powerpoint/2010/main" val="132624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788030-3056-4B01-92B8-C25E05E0E18D}"/>
              </a:ext>
            </a:extLst>
          </p:cNvPr>
          <p:cNvSpPr>
            <a:spLocks noGrp="1"/>
          </p:cNvSpPr>
          <p:nvPr>
            <p:ph type="title"/>
          </p:nvPr>
        </p:nvSpPr>
        <p:spPr/>
        <p:txBody>
          <a:bodyPr/>
          <a:lstStyle/>
          <a:p>
            <a:r>
              <a:rPr lang="en-US"/>
              <a:t>Poker Hands as a Random Experiment</a:t>
            </a:r>
          </a:p>
        </p:txBody>
      </p:sp>
      <p:sp>
        <p:nvSpPr>
          <p:cNvPr id="6" name="Text Placeholder 5">
            <a:extLst>
              <a:ext uri="{FF2B5EF4-FFF2-40B4-BE49-F238E27FC236}">
                <a16:creationId xmlns:a16="http://schemas.microsoft.com/office/drawing/2014/main" id="{77C0F910-D172-4B87-B509-82A555F5A2CC}"/>
              </a:ext>
            </a:extLst>
          </p:cNvPr>
          <p:cNvSpPr>
            <a:spLocks noGrp="1"/>
          </p:cNvSpPr>
          <p:nvPr>
            <p:ph type="body" idx="1"/>
          </p:nvPr>
        </p:nvSpPr>
        <p:spPr/>
        <p:txBody>
          <a:bodyPr/>
          <a:lstStyle/>
          <a:p>
            <a:pPr marL="135463" indent="0">
              <a:buNone/>
            </a:pPr>
            <a:r>
              <a:rPr lang="en-US" dirty="0"/>
              <a:t>In the game of poker, each player is given a “hand” consisting of 5 cards from the set of 52 cards shown below.</a:t>
            </a:r>
          </a:p>
          <a:p>
            <a:r>
              <a:rPr lang="en-US" dirty="0"/>
              <a:t>Each card has a “rank” and a “suit”. </a:t>
            </a:r>
          </a:p>
          <a:p>
            <a:r>
              <a:rPr lang="en-US" dirty="0"/>
              <a:t>Ranks: {A, 2, 3, 4, 5, 6, 7, 8, 9, 10, J, Q, K}</a:t>
            </a:r>
          </a:p>
          <a:p>
            <a:r>
              <a:rPr lang="en-US" dirty="0"/>
              <a:t>Suits: </a:t>
            </a:r>
            <a:r>
              <a:rPr lang="en-US" dirty="0">
                <a:latin typeface="Roboto" panose="02000000000000000000" pitchFamily="2" charset="0"/>
                <a:ea typeface="Roboto" panose="02000000000000000000" pitchFamily="2" charset="0"/>
                <a:cs typeface="Roboto" panose="02000000000000000000" pitchFamily="2" charset="0"/>
              </a:rPr>
              <a:t>{♠, </a:t>
            </a:r>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dirty="0">
                <a:latin typeface="Roboto" panose="02000000000000000000" pitchFamily="2" charset="0"/>
                <a:ea typeface="Roboto" panose="02000000000000000000" pitchFamily="2" charset="0"/>
                <a:cs typeface="Roboto" panose="02000000000000000000" pitchFamily="2" charset="0"/>
              </a:rPr>
              <a:t>,</a:t>
            </a:r>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dirty="0">
                <a:latin typeface="Roboto" panose="02000000000000000000" pitchFamily="2" charset="0"/>
                <a:ea typeface="Roboto" panose="02000000000000000000" pitchFamily="2" charset="0"/>
                <a:cs typeface="Roboto" panose="02000000000000000000" pitchFamily="2" charset="0"/>
              </a:rPr>
              <a:t>,♣}</a:t>
            </a:r>
            <a:endParaRPr lang="en-US" dirty="0"/>
          </a:p>
        </p:txBody>
      </p:sp>
      <p:pic>
        <p:nvPicPr>
          <p:cNvPr id="22530" name="Picture 2">
            <a:extLst>
              <a:ext uri="{FF2B5EF4-FFF2-40B4-BE49-F238E27FC236}">
                <a16:creationId xmlns:a16="http://schemas.microsoft.com/office/drawing/2014/main" id="{9A739F3B-6903-4824-A0BA-D52F216BA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1533" y="3712299"/>
            <a:ext cx="6510867" cy="294616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 Placeholder 5">
                <a:extLst>
                  <a:ext uri="{FF2B5EF4-FFF2-40B4-BE49-F238E27FC236}">
                    <a16:creationId xmlns:a16="http://schemas.microsoft.com/office/drawing/2014/main" id="{A57134E5-B2A6-4F53-9BF1-A9B1BAAA1B80}"/>
                  </a:ext>
                </a:extLst>
              </p:cNvPr>
              <p:cNvSpPr txBox="1">
                <a:spLocks/>
              </p:cNvSpPr>
              <p:nvPr/>
            </p:nvSpPr>
            <p:spPr>
              <a:xfrm>
                <a:off x="163078" y="3209834"/>
                <a:ext cx="4908455" cy="26651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9pPr>
              </a:lstStyle>
              <a:p>
                <a:pPr marL="135463" indent="0">
                  <a:buNone/>
                </a:pPr>
                <a:r>
                  <a:rPr lang="en-US" sz="2400" dirty="0">
                    <a:latin typeface="Inter Light" panose="02000403000000020004" pitchFamily="2" charset="0"/>
                    <a:ea typeface="Inter Light" panose="02000403000000020004" pitchFamily="2" charset="0"/>
                    <a:cs typeface="Inter Light" panose="02000403000000020004" pitchFamily="2" charset="0"/>
                  </a:rPr>
                  <a:t>Questions:</a:t>
                </a:r>
              </a:p>
              <a:p>
                <a:r>
                  <a:rPr lang="en-US" sz="2400" dirty="0">
                    <a:latin typeface="Inter Light" panose="02000403000000020004" pitchFamily="2" charset="0"/>
                    <a:ea typeface="Inter Light" panose="02000403000000020004" pitchFamily="2" charset="0"/>
                    <a:cs typeface="Inter Light" panose="02000403000000020004" pitchFamily="2" charset="0"/>
                  </a:rPr>
                  <a:t>What is n (the cardinality of the set we’re drawing from)? What is k? What is </a:t>
                </a:r>
                <a14:m>
                  <m:oMath xmlns:m="http://schemas.openxmlformats.org/officeDocument/2006/math">
                    <m:d>
                      <m:dPr>
                        <m:begChr m:val="|"/>
                        <m:endChr m:val="|"/>
                        <m:ctrlPr>
                          <a:rPr lang="en-US" sz="2400" i="1">
                            <a:latin typeface="Cambria Math" panose="02040503050406030204" pitchFamily="18" charset="0"/>
                          </a:rPr>
                        </m:ctrlPr>
                      </m:dPr>
                      <m:e>
                        <m:r>
                          <m:rPr>
                            <m:sty m:val="p"/>
                          </m:rPr>
                          <a:rPr lang="en-US" sz="2400">
                            <a:latin typeface="Cambria Math" panose="02040503050406030204" pitchFamily="18" charset="0"/>
                          </a:rPr>
                          <m:t>Ω</m:t>
                        </m:r>
                      </m:e>
                    </m:d>
                  </m:oMath>
                </a14:m>
                <a:r>
                  <a:rPr lang="en-US" sz="2400" dirty="0">
                    <a:latin typeface="Inter Light" panose="02000403000000020004" pitchFamily="2" charset="0"/>
                    <a:ea typeface="Inter Light" panose="02000403000000020004" pitchFamily="2" charset="0"/>
                    <a:cs typeface="Inter Light" panose="02000403000000020004" pitchFamily="2" charset="0"/>
                  </a:rPr>
                  <a:t>? Which CP?</a:t>
                </a:r>
              </a:p>
              <a:p>
                <a:r>
                  <a:rPr lang="en-US" sz="2400" dirty="0">
                    <a:latin typeface="Inter Light" panose="02000403000000020004" pitchFamily="2" charset="0"/>
                    <a:ea typeface="Inter Light" panose="02000403000000020004" pitchFamily="2" charset="0"/>
                    <a:cs typeface="Inter Light" panose="02000403000000020004" pitchFamily="2" charset="0"/>
                  </a:rPr>
                  <a:t>Is this with/without replacement? Order?</a:t>
                </a:r>
              </a:p>
              <a:p>
                <a:r>
                  <a:rPr lang="en-US" sz="2400" dirty="0">
                    <a:latin typeface="Inter Light" panose="02000403000000020004" pitchFamily="2" charset="0"/>
                    <a:ea typeface="Inter Light" panose="02000403000000020004" pitchFamily="2" charset="0"/>
                    <a:cs typeface="Inter Light" panose="02000403000000020004" pitchFamily="2" charset="0"/>
                  </a:rPr>
                  <a:t>Uniform probability space? </a:t>
                </a:r>
              </a:p>
            </p:txBody>
          </p:sp>
        </mc:Choice>
        <mc:Fallback xmlns="">
          <p:sp>
            <p:nvSpPr>
              <p:cNvPr id="8" name="Text Placeholder 5">
                <a:extLst>
                  <a:ext uri="{FF2B5EF4-FFF2-40B4-BE49-F238E27FC236}">
                    <a16:creationId xmlns:a16="http://schemas.microsoft.com/office/drawing/2014/main" id="{A57134E5-B2A6-4F53-9BF1-A9B1BAAA1B80}"/>
                  </a:ext>
                </a:extLst>
              </p:cNvPr>
              <p:cNvSpPr txBox="1">
                <a:spLocks noRot="1" noChangeAspect="1" noMove="1" noResize="1" noEditPoints="1" noAdjustHandles="1" noChangeArrowheads="1" noChangeShapeType="1" noTextEdit="1"/>
              </p:cNvSpPr>
              <p:nvPr/>
            </p:nvSpPr>
            <p:spPr>
              <a:xfrm>
                <a:off x="163078" y="3209834"/>
                <a:ext cx="4908455" cy="2665133"/>
              </a:xfrm>
              <a:prstGeom prst="rect">
                <a:avLst/>
              </a:prstGeom>
              <a:blipFill>
                <a:blip r:embed="rId4"/>
                <a:stretch>
                  <a:fillRect r="-2484" b="-18993"/>
                </a:stretch>
              </a:blipFill>
              <a:ln>
                <a:noFill/>
              </a:ln>
            </p:spPr>
            <p:txBody>
              <a:bodyPr/>
              <a:lstStyle/>
              <a:p>
                <a:r>
                  <a:rPr lang="en-US">
                    <a:noFill/>
                  </a:rPr>
                  <a:t> </a:t>
                </a:r>
              </a:p>
            </p:txBody>
          </p:sp>
        </mc:Fallback>
      </mc:AlternateContent>
      <p:sp>
        <p:nvSpPr>
          <p:cNvPr id="2" name="TextBox 1">
            <a:extLst>
              <a:ext uri="{FF2B5EF4-FFF2-40B4-BE49-F238E27FC236}">
                <a16:creationId xmlns:a16="http://schemas.microsoft.com/office/drawing/2014/main" id="{EB22F2EA-85B6-A089-E9C1-C5A524D1B4F9}"/>
              </a:ext>
            </a:extLst>
          </p:cNvPr>
          <p:cNvSpPr txBox="1"/>
          <p:nvPr/>
        </p:nvSpPr>
        <p:spPr>
          <a:xfrm>
            <a:off x="6547945" y="1411385"/>
            <a:ext cx="5875283" cy="461665"/>
          </a:xfrm>
          <a:prstGeom prst="rect">
            <a:avLst/>
          </a:prstGeom>
          <a:noFill/>
        </p:spPr>
        <p:txBody>
          <a:bodyPr wrap="square" rtlCol="0">
            <a:spAutoFit/>
          </a:bodyPr>
          <a:lstStyle/>
          <a:p>
            <a:r>
              <a:rPr lang="en-US" sz="2400" dirty="0">
                <a:latin typeface="Inter Light" panose="020B0604020202020204" charset="0"/>
                <a:ea typeface="Inter Light" panose="020B0604020202020204" charset="0"/>
                <a:cs typeface="Inter Light" panose="020B0604020202020204" charset="0"/>
              </a:rPr>
              <a:t>Example Hand: </a:t>
            </a:r>
            <a:r>
              <a:rPr lang="en-US" sz="2400" dirty="0">
                <a:latin typeface="Roboto" panose="02000000000000000000" pitchFamily="2" charset="0"/>
                <a:ea typeface="Roboto" panose="02000000000000000000" pitchFamily="2" charset="0"/>
                <a:cs typeface="Roboto" panose="02000000000000000000" pitchFamily="2" charset="0"/>
              </a:rPr>
              <a:t>{A</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 2♣, 5♣, K♣, Q</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a:t>
            </a:r>
          </a:p>
        </p:txBody>
      </p:sp>
    </p:spTree>
    <p:extLst>
      <p:ext uri="{BB962C8B-B14F-4D97-AF65-F5344CB8AC3E}">
        <p14:creationId xmlns:p14="http://schemas.microsoft.com/office/powerpoint/2010/main" val="302166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788030-3056-4B01-92B8-C25E05E0E18D}"/>
              </a:ext>
            </a:extLst>
          </p:cNvPr>
          <p:cNvSpPr>
            <a:spLocks noGrp="1"/>
          </p:cNvSpPr>
          <p:nvPr>
            <p:ph type="title"/>
          </p:nvPr>
        </p:nvSpPr>
        <p:spPr/>
        <p:txBody>
          <a:bodyPr/>
          <a:lstStyle/>
          <a:p>
            <a:r>
              <a:rPr lang="en-US"/>
              <a:t>Poker Hands as a Random Experiment</a:t>
            </a:r>
          </a:p>
        </p:txBody>
      </p:sp>
      <p:sp>
        <p:nvSpPr>
          <p:cNvPr id="6" name="Text Placeholder 5">
            <a:extLst>
              <a:ext uri="{FF2B5EF4-FFF2-40B4-BE49-F238E27FC236}">
                <a16:creationId xmlns:a16="http://schemas.microsoft.com/office/drawing/2014/main" id="{77C0F910-D172-4B87-B509-82A555F5A2CC}"/>
              </a:ext>
            </a:extLst>
          </p:cNvPr>
          <p:cNvSpPr>
            <a:spLocks noGrp="1"/>
          </p:cNvSpPr>
          <p:nvPr>
            <p:ph type="body" idx="1"/>
          </p:nvPr>
        </p:nvSpPr>
        <p:spPr/>
        <p:txBody>
          <a:bodyPr/>
          <a:lstStyle/>
          <a:p>
            <a:pPr marL="135463" indent="0">
              <a:buNone/>
            </a:pPr>
            <a:r>
              <a:rPr lang="en-US" dirty="0"/>
              <a:t>In the game of poker, each player is given a “hand” consisting of 5 cards from the set of 52 cards shown below.</a:t>
            </a:r>
          </a:p>
          <a:p>
            <a:r>
              <a:rPr lang="en-US" dirty="0"/>
              <a:t>Each card has a “rank” and a “suit”. </a:t>
            </a:r>
          </a:p>
          <a:p>
            <a:r>
              <a:rPr lang="en-US" dirty="0"/>
              <a:t>Ranks: {A, 2, 3, 4, 5, 6, 7, 8, 9, 10, J, Q, K}</a:t>
            </a:r>
          </a:p>
          <a:p>
            <a:r>
              <a:rPr lang="en-US" dirty="0"/>
              <a:t>Suits: </a:t>
            </a:r>
            <a:r>
              <a:rPr lang="en-US" dirty="0">
                <a:latin typeface="Roboto" panose="02000000000000000000" pitchFamily="2" charset="0"/>
                <a:ea typeface="Roboto" panose="02000000000000000000" pitchFamily="2" charset="0"/>
                <a:cs typeface="Roboto" panose="02000000000000000000" pitchFamily="2" charset="0"/>
              </a:rPr>
              <a:t>{♠, </a:t>
            </a:r>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dirty="0">
                <a:latin typeface="Roboto" panose="02000000000000000000" pitchFamily="2" charset="0"/>
                <a:ea typeface="Roboto" panose="02000000000000000000" pitchFamily="2" charset="0"/>
                <a:cs typeface="Roboto" panose="02000000000000000000" pitchFamily="2" charset="0"/>
              </a:rPr>
              <a:t>,</a:t>
            </a:r>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dirty="0">
                <a:latin typeface="Roboto" panose="02000000000000000000" pitchFamily="2" charset="0"/>
                <a:ea typeface="Roboto" panose="02000000000000000000" pitchFamily="2" charset="0"/>
                <a:cs typeface="Roboto" panose="02000000000000000000" pitchFamily="2" charset="0"/>
              </a:rPr>
              <a:t>,♣}</a:t>
            </a:r>
          </a:p>
        </p:txBody>
      </p:sp>
      <mc:AlternateContent xmlns:mc="http://schemas.openxmlformats.org/markup-compatibility/2006" xmlns:a14="http://schemas.microsoft.com/office/drawing/2010/main">
        <mc:Choice Requires="a14">
          <p:sp>
            <p:nvSpPr>
              <p:cNvPr id="8" name="Text Placeholder 5">
                <a:extLst>
                  <a:ext uri="{FF2B5EF4-FFF2-40B4-BE49-F238E27FC236}">
                    <a16:creationId xmlns:a16="http://schemas.microsoft.com/office/drawing/2014/main" id="{A57134E5-B2A6-4F53-9BF1-A9B1BAAA1B80}"/>
                  </a:ext>
                </a:extLst>
              </p:cNvPr>
              <p:cNvSpPr txBox="1">
                <a:spLocks/>
              </p:cNvSpPr>
              <p:nvPr/>
            </p:nvSpPr>
            <p:spPr>
              <a:xfrm>
                <a:off x="163078" y="3209834"/>
                <a:ext cx="4932621" cy="26651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9pPr>
              </a:lstStyle>
              <a:p>
                <a:pPr marL="135463" indent="0">
                  <a:buNone/>
                </a:pPr>
                <a:r>
                  <a:rPr lang="en-US" sz="2400" dirty="0">
                    <a:latin typeface="Inter Light" panose="02000403000000020004" pitchFamily="2" charset="0"/>
                    <a:ea typeface="Inter Light" panose="02000403000000020004" pitchFamily="2" charset="0"/>
                    <a:cs typeface="Inter Light" panose="02000403000000020004" pitchFamily="2" charset="0"/>
                  </a:rPr>
                  <a:t>Questions:</a:t>
                </a:r>
              </a:p>
              <a:p>
                <a:r>
                  <a:rPr lang="en-US" sz="2400" dirty="0">
                    <a:latin typeface="Inter Light" panose="02000403000000020004" pitchFamily="2" charset="0"/>
                    <a:ea typeface="Inter Light" panose="02000403000000020004" pitchFamily="2" charset="0"/>
                    <a:cs typeface="Inter Light" panose="02000403000000020004" pitchFamily="2" charset="0"/>
                  </a:rPr>
                  <a:t>What is n (the cardinality of the set we’re drawing from)? What is k? What is </a:t>
                </a:r>
                <a14:m>
                  <m:oMath xmlns:m="http://schemas.openxmlformats.org/officeDocument/2006/math">
                    <m:d>
                      <m:dPr>
                        <m:begChr m:val="|"/>
                        <m:endChr m:val="|"/>
                        <m:ctrlPr>
                          <a:rPr lang="en-US" sz="2400" i="1">
                            <a:latin typeface="Cambria Math" panose="02040503050406030204" pitchFamily="18" charset="0"/>
                          </a:rPr>
                        </m:ctrlPr>
                      </m:dPr>
                      <m:e>
                        <m:r>
                          <m:rPr>
                            <m:sty m:val="p"/>
                          </m:rPr>
                          <a:rPr lang="en-US" sz="2400">
                            <a:latin typeface="Cambria Math" panose="02040503050406030204" pitchFamily="18" charset="0"/>
                          </a:rPr>
                          <m:t>Ω</m:t>
                        </m:r>
                      </m:e>
                    </m:d>
                  </m:oMath>
                </a14:m>
                <a:r>
                  <a:rPr lang="en-US" sz="2400" dirty="0">
                    <a:latin typeface="Inter Light" panose="02000403000000020004" pitchFamily="2" charset="0"/>
                    <a:ea typeface="Inter Light" panose="02000403000000020004" pitchFamily="2" charset="0"/>
                    <a:cs typeface="Inter Light" panose="02000403000000020004" pitchFamily="2" charset="0"/>
                  </a:rPr>
                  <a:t>? Which CP?</a:t>
                </a:r>
              </a:p>
              <a:p>
                <a:r>
                  <a:rPr lang="en-US" sz="2400" dirty="0">
                    <a:latin typeface="Inter Light" panose="02000403000000020004" pitchFamily="2" charset="0"/>
                    <a:ea typeface="Inter Light" panose="02000403000000020004" pitchFamily="2" charset="0"/>
                    <a:cs typeface="Inter Light" panose="02000403000000020004" pitchFamily="2" charset="0"/>
                  </a:rPr>
                  <a:t>Is this with/without replacement? Order?</a:t>
                </a:r>
              </a:p>
              <a:p>
                <a:r>
                  <a:rPr lang="en-US" sz="2400" dirty="0">
                    <a:latin typeface="Inter Light" panose="02000403000000020004" pitchFamily="2" charset="0"/>
                    <a:ea typeface="Inter Light" panose="02000403000000020004" pitchFamily="2" charset="0"/>
                    <a:cs typeface="Inter Light" panose="02000403000000020004" pitchFamily="2" charset="0"/>
                  </a:rPr>
                  <a:t>Uniform probability space?</a:t>
                </a:r>
              </a:p>
            </p:txBody>
          </p:sp>
        </mc:Choice>
        <mc:Fallback xmlns="">
          <p:sp>
            <p:nvSpPr>
              <p:cNvPr id="8" name="Text Placeholder 5">
                <a:extLst>
                  <a:ext uri="{FF2B5EF4-FFF2-40B4-BE49-F238E27FC236}">
                    <a16:creationId xmlns:a16="http://schemas.microsoft.com/office/drawing/2014/main" id="{A57134E5-B2A6-4F53-9BF1-A9B1BAAA1B80}"/>
                  </a:ext>
                </a:extLst>
              </p:cNvPr>
              <p:cNvSpPr txBox="1">
                <a:spLocks noRot="1" noChangeAspect="1" noMove="1" noResize="1" noEditPoints="1" noAdjustHandles="1" noChangeArrowheads="1" noChangeShapeType="1" noTextEdit="1"/>
              </p:cNvSpPr>
              <p:nvPr/>
            </p:nvSpPr>
            <p:spPr>
              <a:xfrm>
                <a:off x="163078" y="3209834"/>
                <a:ext cx="4932621" cy="2665133"/>
              </a:xfrm>
              <a:prstGeom prst="rect">
                <a:avLst/>
              </a:prstGeom>
              <a:blipFill>
                <a:blip r:embed="rId3"/>
                <a:stretch>
                  <a:fillRect r="-1978" b="-1899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 Placeholder 5">
                <a:extLst>
                  <a:ext uri="{FF2B5EF4-FFF2-40B4-BE49-F238E27FC236}">
                    <a16:creationId xmlns:a16="http://schemas.microsoft.com/office/drawing/2014/main" id="{6C52B8F5-54C8-0D8C-D018-6725BC1E0FB8}"/>
                  </a:ext>
                </a:extLst>
              </p:cNvPr>
              <p:cNvSpPr txBox="1">
                <a:spLocks/>
              </p:cNvSpPr>
              <p:nvPr/>
            </p:nvSpPr>
            <p:spPr>
              <a:xfrm>
                <a:off x="5892800" y="3209834"/>
                <a:ext cx="5963080" cy="26651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9pPr>
              </a:lstStyle>
              <a:p>
                <a:pPr marL="135463" indent="0">
                  <a:buNone/>
                </a:pPr>
                <a:r>
                  <a:rPr lang="en-US" sz="2400" dirty="0">
                    <a:latin typeface="Inter Light" panose="02000403000000020004" pitchFamily="2" charset="0"/>
                    <a:ea typeface="Inter Light" panose="02000403000000020004" pitchFamily="2" charset="0"/>
                    <a:cs typeface="Inter Light" panose="02000403000000020004" pitchFamily="2" charset="0"/>
                  </a:rPr>
                  <a:t>My answers: </a:t>
                </a:r>
                <a14:m>
                  <m:oMath xmlns:m="http://schemas.openxmlformats.org/officeDocument/2006/math">
                    <m:r>
                      <m:rPr>
                        <m:sty m:val="p"/>
                      </m:rPr>
                      <a:rPr lang="en-US" sz="2400">
                        <a:latin typeface="Cambria Math" panose="02040503050406030204" pitchFamily="18" charset="0"/>
                      </a:rPr>
                      <m:t>Ω</m:t>
                    </m:r>
                    <m:r>
                      <a:rPr lang="en-US" sz="2400" i="1">
                        <a:latin typeface="Cambria Math" panose="02040503050406030204" pitchFamily="18" charset="0"/>
                      </a:rPr>
                      <m:t> </m:t>
                    </m:r>
                  </m:oMath>
                </a14:m>
                <a:r>
                  <a:rPr lang="en-US" sz="2400" dirty="0">
                    <a:latin typeface="Inter Light" panose="02000403000000020004" pitchFamily="2" charset="0"/>
                    <a:ea typeface="Inter Light" panose="02000403000000020004" pitchFamily="2" charset="0"/>
                    <a:cs typeface="Inter Light" panose="02000403000000020004" pitchFamily="2" charset="0"/>
                  </a:rPr>
                  <a:t>is given by CP3.</a:t>
                </a:r>
              </a:p>
              <a:p>
                <a:r>
                  <a:rPr lang="en-US" sz="2400" dirty="0">
                    <a:latin typeface="Inter Light" panose="02000403000000020004" pitchFamily="2" charset="0"/>
                    <a:ea typeface="Inter Light" panose="02000403000000020004" pitchFamily="2" charset="0"/>
                    <a:cs typeface="Inter Light" panose="02000403000000020004" pitchFamily="2" charset="0"/>
                  </a:rPr>
                  <a:t>n is 52. k is 5. Drawing without replacement. Ignoring order.</a:t>
                </a:r>
              </a:p>
              <a:p>
                <a14:m>
                  <m:oMath xmlns:m="http://schemas.openxmlformats.org/officeDocument/2006/math">
                    <m:d>
                      <m:dPr>
                        <m:begChr m:val="|"/>
                        <m:endChr m:val="|"/>
                        <m:ctrlPr>
                          <a:rPr lang="en-US" sz="2400" i="1">
                            <a:latin typeface="Cambria Math" panose="02040503050406030204" pitchFamily="18" charset="0"/>
                          </a:rPr>
                        </m:ctrlPr>
                      </m:dPr>
                      <m:e>
                        <m:r>
                          <m:rPr>
                            <m:sty m:val="p"/>
                          </m:rPr>
                          <a:rPr lang="en-US" sz="2400">
                            <a:latin typeface="Cambria Math" panose="02040503050406030204" pitchFamily="18" charset="0"/>
                          </a:rPr>
                          <m:t>Ω</m:t>
                        </m:r>
                      </m:e>
                    </m:d>
                    <m:r>
                      <a:rPr lang="en-US" sz="2400" b="0" i="1" smtClean="0">
                        <a:latin typeface="Cambria Math" panose="02040503050406030204" pitchFamily="18" charset="0"/>
                      </a:rPr>
                      <m:t>:</m:t>
                    </m:r>
                  </m:oMath>
                </a14:m>
                <a:r>
                  <a:rPr lang="en-US" sz="2400" dirty="0">
                    <a:latin typeface="Inter Light" panose="02000403000000020004" pitchFamily="2" charset="0"/>
                    <a:ea typeface="Inter Light" panose="02000403000000020004" pitchFamily="2" charset="0"/>
                    <a:cs typeface="Inter Light" panose="02000403000000020004" pitchFamily="2" charset="0"/>
                  </a:rPr>
                  <a:t> Drawing 5 items without replacement from a set of cardinality 52: </a:t>
                </a:r>
                <a14:m>
                  <m:oMath xmlns:m="http://schemas.openxmlformats.org/officeDocument/2006/math">
                    <m:d>
                      <m:dPr>
                        <m:ctrlPr>
                          <a:rPr lang="en-US" sz="2400" i="1">
                            <a:latin typeface="Cambria Math" panose="02040503050406030204" pitchFamily="18" charset="0"/>
                            <a:ea typeface="Inter Light" panose="02000403000000020004" pitchFamily="2" charset="0"/>
                            <a:cs typeface="Inter Light" panose="02000403000000020004" pitchFamily="2" charset="0"/>
                          </a:rPr>
                        </m:ctrlPr>
                      </m:dPr>
                      <m:e>
                        <m:f>
                          <m:fPr>
                            <m:type m:val="noBar"/>
                            <m:ctrlPr>
                              <a:rPr lang="en-US" sz="2400" i="1">
                                <a:latin typeface="Cambria Math" panose="02040503050406030204" pitchFamily="18" charset="0"/>
                                <a:ea typeface="Inter Light" panose="02000403000000020004" pitchFamily="2" charset="0"/>
                                <a:cs typeface="Inter Light" panose="02000403000000020004" pitchFamily="2" charset="0"/>
                              </a:rPr>
                            </m:ctrlPr>
                          </m:fPr>
                          <m:num>
                            <m:r>
                              <a:rPr lang="en-US" sz="2400" i="1">
                                <a:latin typeface="Cambria Math" panose="02040503050406030204" pitchFamily="18" charset="0"/>
                                <a:ea typeface="Inter Light" panose="02000403000000020004" pitchFamily="2" charset="0"/>
                                <a:cs typeface="Inter Light" panose="02000403000000020004" pitchFamily="2" charset="0"/>
                              </a:rPr>
                              <m:t>52</m:t>
                            </m:r>
                          </m:num>
                          <m:den>
                            <m:r>
                              <a:rPr lang="en-US" sz="2400" i="1">
                                <a:latin typeface="Cambria Math" panose="02040503050406030204" pitchFamily="18" charset="0"/>
                                <a:ea typeface="Inter Light" panose="02000403000000020004" pitchFamily="2" charset="0"/>
                                <a:cs typeface="Inter Light" panose="02000403000000020004" pitchFamily="2" charset="0"/>
                              </a:rPr>
                              <m:t>5</m:t>
                            </m:r>
                          </m:den>
                        </m:f>
                      </m:e>
                    </m:d>
                  </m:oMath>
                </a14:m>
                <a:r>
                  <a:rPr lang="en-US" sz="2400" dirty="0">
                    <a:latin typeface="Inter Light" panose="02000403000000020004" pitchFamily="2" charset="0"/>
                    <a:ea typeface="Inter Light" panose="02000403000000020004" pitchFamily="2" charset="0"/>
                    <a:cs typeface="Inter Light" panose="02000403000000020004" pitchFamily="2" charset="0"/>
                  </a:rPr>
                  <a:t> or 2,598,960 possible hands.</a:t>
                </a:r>
              </a:p>
              <a:p>
                <a:r>
                  <a:rPr lang="en-US" sz="2400" dirty="0">
                    <a:latin typeface="Inter Light" panose="02000403000000020004" pitchFamily="2" charset="0"/>
                    <a:ea typeface="Inter Light" panose="02000403000000020004" pitchFamily="2" charset="0"/>
                    <a:cs typeface="Inter Light" panose="02000403000000020004" pitchFamily="2" charset="0"/>
                  </a:rPr>
                  <a:t>The space is uniform.</a:t>
                </a:r>
              </a:p>
            </p:txBody>
          </p:sp>
        </mc:Choice>
        <mc:Fallback xmlns="">
          <p:sp>
            <p:nvSpPr>
              <p:cNvPr id="2" name="Text Placeholder 5">
                <a:extLst>
                  <a:ext uri="{FF2B5EF4-FFF2-40B4-BE49-F238E27FC236}">
                    <a16:creationId xmlns:a16="http://schemas.microsoft.com/office/drawing/2014/main" id="{6C52B8F5-54C8-0D8C-D018-6725BC1E0FB8}"/>
                  </a:ext>
                </a:extLst>
              </p:cNvPr>
              <p:cNvSpPr txBox="1">
                <a:spLocks noRot="1" noChangeAspect="1" noMove="1" noResize="1" noEditPoints="1" noAdjustHandles="1" noChangeArrowheads="1" noChangeShapeType="1" noTextEdit="1"/>
              </p:cNvSpPr>
              <p:nvPr/>
            </p:nvSpPr>
            <p:spPr>
              <a:xfrm>
                <a:off x="5892800" y="3209834"/>
                <a:ext cx="5963080" cy="2665133"/>
              </a:xfrm>
              <a:prstGeom prst="rect">
                <a:avLst/>
              </a:prstGeom>
              <a:blipFill>
                <a:blip r:embed="rId4"/>
                <a:stretch>
                  <a:fillRect r="-1431" b="-21968"/>
                </a:stretch>
              </a:blipFill>
              <a:ln>
                <a:noFill/>
              </a:ln>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3B873F52-8601-143A-907A-FE783D9B6268}"/>
              </a:ext>
            </a:extLst>
          </p:cNvPr>
          <p:cNvGrpSpPr/>
          <p:nvPr/>
        </p:nvGrpSpPr>
        <p:grpSpPr>
          <a:xfrm>
            <a:off x="9879746" y="2293239"/>
            <a:ext cx="2420006" cy="1041256"/>
            <a:chOff x="9576719" y="2357775"/>
            <a:chExt cx="2420006" cy="1041256"/>
          </a:xfrm>
        </p:grpSpPr>
        <p:sp>
          <p:nvSpPr>
            <p:cNvPr id="3" name="TextBox 2">
              <a:extLst>
                <a:ext uri="{FF2B5EF4-FFF2-40B4-BE49-F238E27FC236}">
                  <a16:creationId xmlns:a16="http://schemas.microsoft.com/office/drawing/2014/main" id="{BAF39971-6CA1-7DAF-CBAA-82D05054A0C1}"/>
                </a:ext>
              </a:extLst>
            </p:cNvPr>
            <p:cNvSpPr txBox="1"/>
            <p:nvPr/>
          </p:nvSpPr>
          <p:spPr>
            <a:xfrm>
              <a:off x="9576719" y="2357775"/>
              <a:ext cx="2420006" cy="646331"/>
            </a:xfrm>
            <a:prstGeom prst="rect">
              <a:avLst/>
            </a:prstGeom>
            <a:noFill/>
          </p:spPr>
          <p:txBody>
            <a:bodyPr wrap="square" rtlCol="0">
              <a:spAutoFit/>
            </a:bodyPr>
            <a:lstStyle/>
            <a:p>
              <a:r>
                <a:rPr lang="en-US" dirty="0">
                  <a:latin typeface="Inter Light" panose="02000403000000020004" pitchFamily="2" charset="0"/>
                  <a:ea typeface="Inter Light" panose="02000403000000020004" pitchFamily="2" charset="0"/>
                  <a:cs typeface="Inter Light" panose="02000403000000020004" pitchFamily="2" charset="0"/>
                </a:rPr>
                <a:t>Will see later we can use CP1 instead!</a:t>
              </a:r>
            </a:p>
          </p:txBody>
        </p:sp>
        <p:cxnSp>
          <p:nvCxnSpPr>
            <p:cNvPr id="9" name="Straight Arrow Connector 8">
              <a:extLst>
                <a:ext uri="{FF2B5EF4-FFF2-40B4-BE49-F238E27FC236}">
                  <a16:creationId xmlns:a16="http://schemas.microsoft.com/office/drawing/2014/main" id="{506F327D-1DF9-EE51-DB79-379F4BF5B31E}"/>
                </a:ext>
              </a:extLst>
            </p:cNvPr>
            <p:cNvCxnSpPr/>
            <p:nvPr/>
          </p:nvCxnSpPr>
          <p:spPr>
            <a:xfrm flipH="1">
              <a:off x="9836809" y="3028542"/>
              <a:ext cx="315310" cy="370489"/>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grpSp>
      <p:sp>
        <p:nvSpPr>
          <p:cNvPr id="13" name="TextBox 12">
            <a:extLst>
              <a:ext uri="{FF2B5EF4-FFF2-40B4-BE49-F238E27FC236}">
                <a16:creationId xmlns:a16="http://schemas.microsoft.com/office/drawing/2014/main" id="{2B0F8484-8445-A05D-CC8B-0FC767EEB9CF}"/>
              </a:ext>
            </a:extLst>
          </p:cNvPr>
          <p:cNvSpPr txBox="1"/>
          <p:nvPr/>
        </p:nvSpPr>
        <p:spPr>
          <a:xfrm>
            <a:off x="6547945" y="1411385"/>
            <a:ext cx="5875283" cy="461665"/>
          </a:xfrm>
          <a:prstGeom prst="rect">
            <a:avLst/>
          </a:prstGeom>
          <a:noFill/>
        </p:spPr>
        <p:txBody>
          <a:bodyPr wrap="square" rtlCol="0">
            <a:spAutoFit/>
          </a:bodyPr>
          <a:lstStyle/>
          <a:p>
            <a:r>
              <a:rPr lang="en-US" sz="2400" dirty="0">
                <a:latin typeface="Inter Light" panose="020B0604020202020204" charset="0"/>
                <a:ea typeface="Inter Light" panose="020B0604020202020204" charset="0"/>
                <a:cs typeface="Inter Light" panose="020B0604020202020204" charset="0"/>
              </a:rPr>
              <a:t>Example Hand: </a:t>
            </a:r>
            <a:r>
              <a:rPr lang="en-US" sz="2400" dirty="0">
                <a:latin typeface="Roboto" panose="02000000000000000000" pitchFamily="2" charset="0"/>
                <a:ea typeface="Roboto" panose="02000000000000000000" pitchFamily="2" charset="0"/>
                <a:cs typeface="Roboto" panose="02000000000000000000" pitchFamily="2" charset="0"/>
              </a:rPr>
              <a:t>{A</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 2♣, 5♣, K♣, Q</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a:t>
            </a:r>
          </a:p>
        </p:txBody>
      </p:sp>
    </p:spTree>
    <p:extLst>
      <p:ext uri="{BB962C8B-B14F-4D97-AF65-F5344CB8AC3E}">
        <p14:creationId xmlns:p14="http://schemas.microsoft.com/office/powerpoint/2010/main" val="29528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788030-3056-4B01-92B8-C25E05E0E18D}"/>
              </a:ext>
            </a:extLst>
          </p:cNvPr>
          <p:cNvSpPr>
            <a:spLocks noGrp="1"/>
          </p:cNvSpPr>
          <p:nvPr>
            <p:ph type="title"/>
          </p:nvPr>
        </p:nvSpPr>
        <p:spPr/>
        <p:txBody>
          <a:bodyPr/>
          <a:lstStyle/>
          <a:p>
            <a:r>
              <a:rPr lang="en-US"/>
              <a:t>Poker Hands as a Random Experiment</a:t>
            </a:r>
          </a:p>
        </p:txBody>
      </p:sp>
      <p:sp>
        <p:nvSpPr>
          <p:cNvPr id="6" name="Text Placeholder 5">
            <a:extLst>
              <a:ext uri="{FF2B5EF4-FFF2-40B4-BE49-F238E27FC236}">
                <a16:creationId xmlns:a16="http://schemas.microsoft.com/office/drawing/2014/main" id="{77C0F910-D172-4B87-B509-82A555F5A2CC}"/>
              </a:ext>
            </a:extLst>
          </p:cNvPr>
          <p:cNvSpPr>
            <a:spLocks noGrp="1"/>
          </p:cNvSpPr>
          <p:nvPr>
            <p:ph type="body" idx="1"/>
          </p:nvPr>
        </p:nvSpPr>
        <p:spPr/>
        <p:txBody>
          <a:bodyPr/>
          <a:lstStyle/>
          <a:p>
            <a:pPr marL="135463" indent="0">
              <a:buNone/>
            </a:pPr>
            <a:r>
              <a:rPr lang="en-US" dirty="0"/>
              <a:t>In the game of poker, each player is given a “hand” consisting of 5 cards from the set of 52 cards shown below.</a:t>
            </a:r>
          </a:p>
          <a:p>
            <a:r>
              <a:rPr lang="en-US" dirty="0"/>
              <a:t>Each card has a “rank” and a “suit”. </a:t>
            </a:r>
          </a:p>
          <a:p>
            <a:r>
              <a:rPr lang="en-US" dirty="0"/>
              <a:t>Ranks: {A, 2, 3, 4, 5, 6, 7, 8, 9, 10, J, Q, K}</a:t>
            </a:r>
          </a:p>
          <a:p>
            <a:r>
              <a:rPr lang="en-US" dirty="0"/>
              <a:t>Suits: </a:t>
            </a:r>
            <a:r>
              <a:rPr lang="en-US" dirty="0">
                <a:latin typeface="Roboto" panose="02000000000000000000" pitchFamily="2" charset="0"/>
                <a:ea typeface="Roboto" panose="02000000000000000000" pitchFamily="2" charset="0"/>
                <a:cs typeface="Roboto" panose="02000000000000000000" pitchFamily="2" charset="0"/>
              </a:rPr>
              <a:t>{♠, </a:t>
            </a:r>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dirty="0">
                <a:latin typeface="Roboto" panose="02000000000000000000" pitchFamily="2" charset="0"/>
                <a:ea typeface="Roboto" panose="02000000000000000000" pitchFamily="2" charset="0"/>
                <a:cs typeface="Roboto" panose="02000000000000000000" pitchFamily="2" charset="0"/>
              </a:rPr>
              <a:t>,</a:t>
            </a:r>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dirty="0">
                <a:latin typeface="Roboto" panose="02000000000000000000" pitchFamily="2" charset="0"/>
                <a:ea typeface="Roboto" panose="02000000000000000000" pitchFamily="2" charset="0"/>
                <a:cs typeface="Roboto" panose="02000000000000000000" pitchFamily="2" charset="0"/>
              </a:rPr>
              <a:t>,♣}</a:t>
            </a:r>
            <a:endParaRPr lang="en-US" dirty="0"/>
          </a:p>
        </p:txBody>
      </p:sp>
      <p:pic>
        <p:nvPicPr>
          <p:cNvPr id="22530" name="Picture 2">
            <a:extLst>
              <a:ext uri="{FF2B5EF4-FFF2-40B4-BE49-F238E27FC236}">
                <a16:creationId xmlns:a16="http://schemas.microsoft.com/office/drawing/2014/main" id="{9A739F3B-6903-4824-A0BA-D52F216BA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5600" y="2056624"/>
            <a:ext cx="2540000" cy="1149349"/>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5">
            <a:extLst>
              <a:ext uri="{FF2B5EF4-FFF2-40B4-BE49-F238E27FC236}">
                <a16:creationId xmlns:a16="http://schemas.microsoft.com/office/drawing/2014/main" id="{A57134E5-B2A6-4F53-9BF1-A9B1BAAA1B80}"/>
              </a:ext>
            </a:extLst>
          </p:cNvPr>
          <p:cNvSpPr txBox="1">
            <a:spLocks/>
          </p:cNvSpPr>
          <p:nvPr/>
        </p:nvSpPr>
        <p:spPr>
          <a:xfrm>
            <a:off x="163077" y="3209834"/>
            <a:ext cx="5831323" cy="26651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9pPr>
          </a:lstStyle>
          <a:p>
            <a:pPr marL="135463" indent="0">
              <a:buNone/>
            </a:pPr>
            <a:r>
              <a:rPr lang="en-US" sz="2400">
                <a:latin typeface="Inter Light" panose="02000403000000020004" pitchFamily="2" charset="0"/>
                <a:ea typeface="Inter Light" panose="02000403000000020004" pitchFamily="2" charset="0"/>
                <a:cs typeface="Inter Light" panose="02000403000000020004" pitchFamily="2" charset="0"/>
              </a:rPr>
              <a:t>Question: Which hand is more likely?</a:t>
            </a:r>
          </a:p>
          <a:p>
            <a:pPr marL="135463" indent="0">
              <a:buNone/>
            </a:pPr>
            <a:endParaRPr lang="en-US" sz="2400">
              <a:latin typeface="Inter Light" panose="02000403000000020004" pitchFamily="2" charset="0"/>
              <a:ea typeface="Inter Light" panose="02000403000000020004" pitchFamily="2" charset="0"/>
              <a:cs typeface="Inter Light" panose="02000403000000020004" pitchFamily="2" charset="0"/>
            </a:endParaRPr>
          </a:p>
        </p:txBody>
      </p:sp>
      <p:pic>
        <p:nvPicPr>
          <p:cNvPr id="3" name="Picture 2">
            <a:extLst>
              <a:ext uri="{FF2B5EF4-FFF2-40B4-BE49-F238E27FC236}">
                <a16:creationId xmlns:a16="http://schemas.microsoft.com/office/drawing/2014/main" id="{DDC95414-7AC7-71BB-0EBF-223DFA2713FE}"/>
              </a:ext>
            </a:extLst>
          </p:cNvPr>
          <p:cNvPicPr>
            <a:picLocks noChangeAspect="1"/>
          </p:cNvPicPr>
          <p:nvPr/>
        </p:nvPicPr>
        <p:blipFill>
          <a:blip r:embed="rId4"/>
          <a:stretch>
            <a:fillRect/>
          </a:stretch>
        </p:blipFill>
        <p:spPr>
          <a:xfrm>
            <a:off x="641803" y="4568339"/>
            <a:ext cx="3455012" cy="1462459"/>
          </a:xfrm>
          <a:prstGeom prst="rect">
            <a:avLst/>
          </a:prstGeom>
        </p:spPr>
      </p:pic>
      <p:pic>
        <p:nvPicPr>
          <p:cNvPr id="9" name="Picture 8">
            <a:extLst>
              <a:ext uri="{FF2B5EF4-FFF2-40B4-BE49-F238E27FC236}">
                <a16:creationId xmlns:a16="http://schemas.microsoft.com/office/drawing/2014/main" id="{2F354AF3-9046-80B9-CCA1-6B2B5BE91EF7}"/>
              </a:ext>
            </a:extLst>
          </p:cNvPr>
          <p:cNvPicPr>
            <a:picLocks noChangeAspect="1"/>
          </p:cNvPicPr>
          <p:nvPr/>
        </p:nvPicPr>
        <p:blipFill>
          <a:blip r:embed="rId5"/>
          <a:stretch>
            <a:fillRect/>
          </a:stretch>
        </p:blipFill>
        <p:spPr>
          <a:xfrm>
            <a:off x="5486400" y="4483749"/>
            <a:ext cx="2540000" cy="1631639"/>
          </a:xfrm>
          <a:prstGeom prst="rect">
            <a:avLst/>
          </a:prstGeom>
        </p:spPr>
      </p:pic>
      <p:sp>
        <p:nvSpPr>
          <p:cNvPr id="4" name="TextBox 3">
            <a:extLst>
              <a:ext uri="{FF2B5EF4-FFF2-40B4-BE49-F238E27FC236}">
                <a16:creationId xmlns:a16="http://schemas.microsoft.com/office/drawing/2014/main" id="{D73F0AE8-781C-ED86-AB4A-692988361628}"/>
              </a:ext>
            </a:extLst>
          </p:cNvPr>
          <p:cNvSpPr txBox="1"/>
          <p:nvPr/>
        </p:nvSpPr>
        <p:spPr>
          <a:xfrm>
            <a:off x="6547945" y="1411385"/>
            <a:ext cx="5875283" cy="461665"/>
          </a:xfrm>
          <a:prstGeom prst="rect">
            <a:avLst/>
          </a:prstGeom>
          <a:noFill/>
        </p:spPr>
        <p:txBody>
          <a:bodyPr wrap="square" rtlCol="0">
            <a:spAutoFit/>
          </a:bodyPr>
          <a:lstStyle/>
          <a:p>
            <a:r>
              <a:rPr lang="en-US" sz="2400" dirty="0">
                <a:latin typeface="Inter Light" panose="020B0604020202020204" charset="0"/>
                <a:ea typeface="Inter Light" panose="020B0604020202020204" charset="0"/>
                <a:cs typeface="Inter Light" panose="020B0604020202020204" charset="0"/>
              </a:rPr>
              <a:t>Example Hand: </a:t>
            </a:r>
            <a:r>
              <a:rPr lang="en-US" sz="2400" dirty="0">
                <a:latin typeface="Roboto" panose="02000000000000000000" pitchFamily="2" charset="0"/>
                <a:ea typeface="Roboto" panose="02000000000000000000" pitchFamily="2" charset="0"/>
                <a:cs typeface="Roboto" panose="02000000000000000000" pitchFamily="2" charset="0"/>
              </a:rPr>
              <a:t>{A</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 2♣, 5♣, K♣, Q</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a:t>
            </a:r>
          </a:p>
        </p:txBody>
      </p:sp>
    </p:spTree>
    <p:extLst>
      <p:ext uri="{BB962C8B-B14F-4D97-AF65-F5344CB8AC3E}">
        <p14:creationId xmlns:p14="http://schemas.microsoft.com/office/powerpoint/2010/main" val="23090840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788030-3056-4B01-92B8-C25E05E0E18D}"/>
              </a:ext>
            </a:extLst>
          </p:cNvPr>
          <p:cNvSpPr>
            <a:spLocks noGrp="1"/>
          </p:cNvSpPr>
          <p:nvPr>
            <p:ph type="title"/>
          </p:nvPr>
        </p:nvSpPr>
        <p:spPr/>
        <p:txBody>
          <a:bodyPr/>
          <a:lstStyle/>
          <a:p>
            <a:r>
              <a:rPr lang="en-US"/>
              <a:t>Poker Hands as a Random Experiment</a:t>
            </a:r>
          </a:p>
        </p:txBody>
      </p:sp>
      <p:sp>
        <p:nvSpPr>
          <p:cNvPr id="6" name="Text Placeholder 5">
            <a:extLst>
              <a:ext uri="{FF2B5EF4-FFF2-40B4-BE49-F238E27FC236}">
                <a16:creationId xmlns:a16="http://schemas.microsoft.com/office/drawing/2014/main" id="{77C0F910-D172-4B87-B509-82A555F5A2CC}"/>
              </a:ext>
            </a:extLst>
          </p:cNvPr>
          <p:cNvSpPr>
            <a:spLocks noGrp="1"/>
          </p:cNvSpPr>
          <p:nvPr>
            <p:ph type="body" idx="1"/>
          </p:nvPr>
        </p:nvSpPr>
        <p:spPr/>
        <p:txBody>
          <a:bodyPr/>
          <a:lstStyle/>
          <a:p>
            <a:pPr marL="135463" indent="0">
              <a:buNone/>
            </a:pPr>
            <a:r>
              <a:rPr lang="en-US" dirty="0"/>
              <a:t>In the game of poker, each player is given a “hand” consisting of 5 cards from the set of 52 cards shown below.</a:t>
            </a:r>
          </a:p>
          <a:p>
            <a:r>
              <a:rPr lang="en-US" dirty="0"/>
              <a:t>Each card has a “rank” and a “suit”. </a:t>
            </a:r>
          </a:p>
          <a:p>
            <a:r>
              <a:rPr lang="en-US" dirty="0"/>
              <a:t>Ranks: {A, 2, 3, 4, 5, 6, 7, 8, 9, 10, J, Q, K}</a:t>
            </a:r>
          </a:p>
          <a:p>
            <a:r>
              <a:rPr lang="en-US" dirty="0"/>
              <a:t>Suits: </a:t>
            </a:r>
            <a:r>
              <a:rPr lang="en-US" dirty="0">
                <a:latin typeface="Roboto" panose="02000000000000000000" pitchFamily="2" charset="0"/>
                <a:ea typeface="Roboto" panose="02000000000000000000" pitchFamily="2" charset="0"/>
                <a:cs typeface="Roboto" panose="02000000000000000000" pitchFamily="2" charset="0"/>
              </a:rPr>
              <a:t>{♠, </a:t>
            </a:r>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dirty="0">
                <a:latin typeface="Roboto" panose="02000000000000000000" pitchFamily="2" charset="0"/>
                <a:ea typeface="Roboto" panose="02000000000000000000" pitchFamily="2" charset="0"/>
                <a:cs typeface="Roboto" panose="02000000000000000000" pitchFamily="2" charset="0"/>
              </a:rPr>
              <a:t>,</a:t>
            </a:r>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dirty="0">
                <a:latin typeface="Roboto" panose="02000000000000000000" pitchFamily="2" charset="0"/>
                <a:ea typeface="Roboto" panose="02000000000000000000" pitchFamily="2" charset="0"/>
                <a:cs typeface="Roboto" panose="02000000000000000000" pitchFamily="2" charset="0"/>
              </a:rPr>
              <a:t>,♣}</a:t>
            </a:r>
            <a:endParaRPr lang="en-US" dirty="0"/>
          </a:p>
        </p:txBody>
      </p:sp>
      <p:pic>
        <p:nvPicPr>
          <p:cNvPr id="22530" name="Picture 2">
            <a:extLst>
              <a:ext uri="{FF2B5EF4-FFF2-40B4-BE49-F238E27FC236}">
                <a16:creationId xmlns:a16="http://schemas.microsoft.com/office/drawing/2014/main" id="{9A739F3B-6903-4824-A0BA-D52F216BA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5600" y="2056624"/>
            <a:ext cx="2540000" cy="1149349"/>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5">
            <a:extLst>
              <a:ext uri="{FF2B5EF4-FFF2-40B4-BE49-F238E27FC236}">
                <a16:creationId xmlns:a16="http://schemas.microsoft.com/office/drawing/2014/main" id="{A57134E5-B2A6-4F53-9BF1-A9B1BAAA1B80}"/>
              </a:ext>
            </a:extLst>
          </p:cNvPr>
          <p:cNvSpPr txBox="1">
            <a:spLocks/>
          </p:cNvSpPr>
          <p:nvPr/>
        </p:nvSpPr>
        <p:spPr>
          <a:xfrm>
            <a:off x="163077" y="3209834"/>
            <a:ext cx="11012923" cy="26651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9pPr>
          </a:lstStyle>
          <a:p>
            <a:pPr marL="135463" indent="0">
              <a:buNone/>
            </a:pPr>
            <a:r>
              <a:rPr lang="en-US" sz="2400">
                <a:latin typeface="Inter Light" panose="02000403000000020004" pitchFamily="2" charset="0"/>
                <a:ea typeface="Inter Light" panose="02000403000000020004" pitchFamily="2" charset="0"/>
                <a:cs typeface="Inter Light" panose="02000403000000020004" pitchFamily="2" charset="0"/>
              </a:rPr>
              <a:t>Question: Which hand is more likely?</a:t>
            </a:r>
          </a:p>
          <a:p>
            <a:r>
              <a:rPr lang="en-US" sz="2400">
                <a:latin typeface="Inter Light" panose="02000403000000020004" pitchFamily="2" charset="0"/>
                <a:ea typeface="Inter Light" panose="02000403000000020004" pitchFamily="2" charset="0"/>
                <a:cs typeface="Inter Light" panose="02000403000000020004" pitchFamily="2" charset="0"/>
              </a:rPr>
              <a:t>They are equally likely. It’s a uniform probability space.</a:t>
            </a:r>
          </a:p>
          <a:p>
            <a:pPr marL="135463" indent="0">
              <a:buNone/>
            </a:pPr>
            <a:endParaRPr lang="en-US" sz="2400">
              <a:latin typeface="Inter Light" panose="02000403000000020004" pitchFamily="2" charset="0"/>
              <a:ea typeface="Inter Light" panose="02000403000000020004" pitchFamily="2" charset="0"/>
              <a:cs typeface="Inter Light" panose="02000403000000020004" pitchFamily="2" charset="0"/>
            </a:endParaRPr>
          </a:p>
        </p:txBody>
      </p:sp>
      <p:pic>
        <p:nvPicPr>
          <p:cNvPr id="3" name="Picture 2">
            <a:extLst>
              <a:ext uri="{FF2B5EF4-FFF2-40B4-BE49-F238E27FC236}">
                <a16:creationId xmlns:a16="http://schemas.microsoft.com/office/drawing/2014/main" id="{DDC95414-7AC7-71BB-0EBF-223DFA2713FE}"/>
              </a:ext>
            </a:extLst>
          </p:cNvPr>
          <p:cNvPicPr>
            <a:picLocks noChangeAspect="1"/>
          </p:cNvPicPr>
          <p:nvPr/>
        </p:nvPicPr>
        <p:blipFill>
          <a:blip r:embed="rId4"/>
          <a:stretch>
            <a:fillRect/>
          </a:stretch>
        </p:blipFill>
        <p:spPr>
          <a:xfrm>
            <a:off x="641803" y="4568339"/>
            <a:ext cx="3455012" cy="1462459"/>
          </a:xfrm>
          <a:prstGeom prst="rect">
            <a:avLst/>
          </a:prstGeom>
        </p:spPr>
      </p:pic>
      <p:pic>
        <p:nvPicPr>
          <p:cNvPr id="9" name="Picture 8">
            <a:extLst>
              <a:ext uri="{FF2B5EF4-FFF2-40B4-BE49-F238E27FC236}">
                <a16:creationId xmlns:a16="http://schemas.microsoft.com/office/drawing/2014/main" id="{2F354AF3-9046-80B9-CCA1-6B2B5BE91EF7}"/>
              </a:ext>
            </a:extLst>
          </p:cNvPr>
          <p:cNvPicPr>
            <a:picLocks noChangeAspect="1"/>
          </p:cNvPicPr>
          <p:nvPr/>
        </p:nvPicPr>
        <p:blipFill>
          <a:blip r:embed="rId5"/>
          <a:stretch>
            <a:fillRect/>
          </a:stretch>
        </p:blipFill>
        <p:spPr>
          <a:xfrm>
            <a:off x="5486400" y="4483749"/>
            <a:ext cx="2540000" cy="1631639"/>
          </a:xfrm>
          <a:prstGeom prst="rect">
            <a:avLst/>
          </a:prstGeom>
        </p:spPr>
      </p:pic>
      <p:sp>
        <p:nvSpPr>
          <p:cNvPr id="7" name="TextBox 6">
            <a:extLst>
              <a:ext uri="{FF2B5EF4-FFF2-40B4-BE49-F238E27FC236}">
                <a16:creationId xmlns:a16="http://schemas.microsoft.com/office/drawing/2014/main" id="{7242E92C-9D1A-D3CB-DCD8-E91F70FD5508}"/>
              </a:ext>
            </a:extLst>
          </p:cNvPr>
          <p:cNvSpPr txBox="1"/>
          <p:nvPr/>
        </p:nvSpPr>
        <p:spPr>
          <a:xfrm>
            <a:off x="6547945" y="1411385"/>
            <a:ext cx="5875283" cy="461665"/>
          </a:xfrm>
          <a:prstGeom prst="rect">
            <a:avLst/>
          </a:prstGeom>
          <a:noFill/>
        </p:spPr>
        <p:txBody>
          <a:bodyPr wrap="square" rtlCol="0">
            <a:spAutoFit/>
          </a:bodyPr>
          <a:lstStyle/>
          <a:p>
            <a:r>
              <a:rPr lang="en-US" sz="2400" dirty="0">
                <a:latin typeface="Inter Light" panose="020B0604020202020204" charset="0"/>
                <a:ea typeface="Inter Light" panose="020B0604020202020204" charset="0"/>
                <a:cs typeface="Inter Light" panose="020B0604020202020204" charset="0"/>
              </a:rPr>
              <a:t>Example Hand: </a:t>
            </a:r>
            <a:r>
              <a:rPr lang="en-US" sz="2400" dirty="0">
                <a:latin typeface="Roboto" panose="02000000000000000000" pitchFamily="2" charset="0"/>
                <a:ea typeface="Roboto" panose="02000000000000000000" pitchFamily="2" charset="0"/>
                <a:cs typeface="Roboto" panose="02000000000000000000" pitchFamily="2" charset="0"/>
              </a:rPr>
              <a:t>{A</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 2♣, 5♣, K♣, Q</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a:t>
            </a:r>
          </a:p>
        </p:txBody>
      </p:sp>
    </p:spTree>
    <p:extLst>
      <p:ext uri="{BB962C8B-B14F-4D97-AF65-F5344CB8AC3E}">
        <p14:creationId xmlns:p14="http://schemas.microsoft.com/office/powerpoint/2010/main" val="6618075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788030-3056-4B01-92B8-C25E05E0E18D}"/>
              </a:ext>
            </a:extLst>
          </p:cNvPr>
          <p:cNvSpPr>
            <a:spLocks noGrp="1"/>
          </p:cNvSpPr>
          <p:nvPr>
            <p:ph type="title"/>
          </p:nvPr>
        </p:nvSpPr>
        <p:spPr/>
        <p:txBody>
          <a:bodyPr/>
          <a:lstStyle/>
          <a:p>
            <a:r>
              <a:rPr lang="en-US"/>
              <a:t>Poker Hands: Probability of a “Flush”</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77C0F910-D172-4B87-B509-82A555F5A2CC}"/>
                  </a:ext>
                </a:extLst>
              </p:cNvPr>
              <p:cNvSpPr>
                <a:spLocks noGrp="1"/>
              </p:cNvSpPr>
              <p:nvPr>
                <p:ph type="body" idx="1"/>
              </p:nvPr>
            </p:nvSpPr>
            <p:spPr/>
            <p:txBody>
              <a:bodyPr/>
              <a:lstStyle/>
              <a:p>
                <a:pPr marL="135463" indent="0">
                  <a:buNone/>
                </a:pPr>
                <a:r>
                  <a:rPr lang="en-US" dirty="0"/>
                  <a:t>In the game of poker, each player is given a “hand” consisting of 5 cards from the set of 52 cards shown below.</a:t>
                </a:r>
              </a:p>
              <a:p>
                <a:pPr marL="135463" indent="0">
                  <a:buNone/>
                </a:pPr>
                <a:endParaRPr lang="en-US" dirty="0"/>
              </a:p>
              <a:p>
                <a:pPr marL="135463" indent="0">
                  <a:buNone/>
                </a:pPr>
                <a:r>
                  <a:rPr lang="en-US" dirty="0"/>
                  <a:t>Let </a:t>
                </a:r>
                <a14:m>
                  <m:oMath xmlns:m="http://schemas.openxmlformats.org/officeDocument/2006/math">
                    <m:r>
                      <a:rPr lang="en-US" b="0" i="1" smtClean="0">
                        <a:latin typeface="Cambria Math" panose="02040503050406030204" pitchFamily="18" charset="0"/>
                      </a:rPr>
                      <m:t>𝐴</m:t>
                    </m:r>
                  </m:oMath>
                </a14:m>
                <a:r>
                  <a:rPr lang="en-US" dirty="0"/>
                  <a:t> be the event where hand is a “flush”, i.e. has all the same suit?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oMath>
                </a14:m>
                <a:r>
                  <a:rPr lang="en-US" dirty="0"/>
                  <a:t>?</a:t>
                </a:r>
              </a:p>
              <a:p>
                <a:r>
                  <a:rPr lang="en-US" dirty="0"/>
                  <a:t>This is a uniform probability space so we just need to compute </a:t>
                </a:r>
                <a14:m>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Ω</m:t>
                        </m:r>
                      </m:e>
                    </m:d>
                  </m:oMath>
                </a14:m>
                <a:r>
                  <a:rPr lang="en-US" dirty="0"/>
                  <a:t>.</a:t>
                </a:r>
              </a:p>
              <a:p>
                <a14:m>
                  <m:oMath xmlns:m="http://schemas.openxmlformats.org/officeDocument/2006/math">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Ω</m:t>
                        </m:r>
                      </m:e>
                    </m:d>
                  </m:oMath>
                </a14:m>
                <a:r>
                  <a:rPr lang="en-US" dirty="0"/>
                  <a:t>: Given by CP3(52, 5). Number of possible hands (ignoring order): </a:t>
                </a:r>
                <a14:m>
                  <m:oMath xmlns:m="http://schemas.openxmlformats.org/officeDocument/2006/math">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i="1">
                                <a:latin typeface="Cambria Math" panose="02040503050406030204" pitchFamily="18" charset="0"/>
                              </a:rPr>
                              <m:t>52</m:t>
                            </m:r>
                          </m:num>
                          <m:den>
                            <m:r>
                              <a:rPr lang="en-US" i="1">
                                <a:latin typeface="Cambria Math" panose="02040503050406030204" pitchFamily="18" charset="0"/>
                              </a:rPr>
                              <m:t>5</m:t>
                            </m:r>
                          </m:den>
                        </m:f>
                      </m:e>
                    </m:d>
                  </m:oMath>
                </a14:m>
                <a:r>
                  <a:rPr lang="en-US" dirty="0"/>
                  <a:t> or 2,598,960.</a:t>
                </a:r>
              </a:p>
              <a:p>
                <a14:m>
                  <m:oMath xmlns:m="http://schemas.openxmlformats.org/officeDocument/2006/math">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m:t>
                            </m:r>
                          </m:e>
                          <m:sub>
                            <m:r>
                              <m:rPr>
                                <m:nor/>
                              </m:rPr>
                              <a:rPr lang="en-US" dirty="0">
                                <a:solidFill>
                                  <a:srgbClr val="FF0000"/>
                                </a:solidFill>
                                <a:latin typeface="Roboto" panose="02000000000000000000" pitchFamily="2" charset="0"/>
                                <a:ea typeface="Roboto" panose="02000000000000000000" pitchFamily="2" charset="0"/>
                                <a:cs typeface="Roboto" panose="02000000000000000000" pitchFamily="2" charset="0"/>
                              </a:rPr>
                              <m:t>♥</m:t>
                            </m:r>
                          </m:sub>
                        </m:sSub>
                      </m:e>
                    </m:d>
                    <m:r>
                      <a:rPr lang="en-US" b="0" i="1" smtClean="0">
                        <a:latin typeface="Cambria Math" panose="02040503050406030204" pitchFamily="18" charset="0"/>
                      </a:rPr>
                      <m:t>:</m:t>
                    </m:r>
                  </m:oMath>
                </a14:m>
                <a:r>
                  <a:rPr lang="en-US" dirty="0"/>
                  <a:t> Number of different </a:t>
                </a:r>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 </a:t>
                </a:r>
                <a:r>
                  <a:rPr lang="en-US" dirty="0"/>
                  <a:t>flushes (ignoring order):</a:t>
                </a:r>
              </a:p>
            </p:txBody>
          </p:sp>
        </mc:Choice>
        <mc:Fallback xmlns="">
          <p:sp>
            <p:nvSpPr>
              <p:cNvPr id="6" name="Text Placeholder 5">
                <a:extLst>
                  <a:ext uri="{FF2B5EF4-FFF2-40B4-BE49-F238E27FC236}">
                    <a16:creationId xmlns:a16="http://schemas.microsoft.com/office/drawing/2014/main" id="{77C0F910-D172-4B87-B509-82A555F5A2CC}"/>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pic>
        <p:nvPicPr>
          <p:cNvPr id="22530" name="Picture 2">
            <a:extLst>
              <a:ext uri="{FF2B5EF4-FFF2-40B4-BE49-F238E27FC236}">
                <a16:creationId xmlns:a16="http://schemas.microsoft.com/office/drawing/2014/main" id="{9A739F3B-6903-4824-A0BA-D52F216BA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4667" y="5478467"/>
            <a:ext cx="2607733" cy="11799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BE63E84-305B-4455-9728-8999DA650B06}"/>
              </a:ext>
            </a:extLst>
          </p:cNvPr>
          <p:cNvSpPr txBox="1"/>
          <p:nvPr/>
        </p:nvSpPr>
        <p:spPr>
          <a:xfrm>
            <a:off x="1909379" y="1516835"/>
            <a:ext cx="6561960" cy="461665"/>
          </a:xfrm>
          <a:prstGeom prst="rect">
            <a:avLst/>
          </a:prstGeom>
          <a:noFill/>
        </p:spPr>
        <p:txBody>
          <a:bodyPr wrap="square" rtlCol="0">
            <a:spAutoFit/>
          </a:bodyPr>
          <a:lstStyle/>
          <a:p>
            <a:r>
              <a:rPr lang="en-US" sz="2400"/>
              <a:t>Example Flushes: </a:t>
            </a:r>
            <a:r>
              <a:rPr lang="en-US" sz="2400">
                <a:latin typeface="Roboto" panose="02000000000000000000" pitchFamily="2" charset="0"/>
                <a:ea typeface="Roboto" panose="02000000000000000000" pitchFamily="2" charset="0"/>
                <a:cs typeface="Roboto" panose="02000000000000000000" pitchFamily="2" charset="0"/>
              </a:rPr>
              <a:t>{A</a:t>
            </a:r>
            <a:r>
              <a:rPr lang="en-US" sz="240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a:latin typeface="Roboto" panose="02000000000000000000" pitchFamily="2" charset="0"/>
                <a:ea typeface="Roboto" panose="02000000000000000000" pitchFamily="2" charset="0"/>
                <a:cs typeface="Roboto" panose="02000000000000000000" pitchFamily="2" charset="0"/>
              </a:rPr>
              <a:t>, 2</a:t>
            </a:r>
            <a:r>
              <a:rPr lang="en-US" sz="240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a:latin typeface="Roboto" panose="02000000000000000000" pitchFamily="2" charset="0"/>
                <a:ea typeface="Roboto" panose="02000000000000000000" pitchFamily="2" charset="0"/>
                <a:cs typeface="Roboto" panose="02000000000000000000" pitchFamily="2" charset="0"/>
              </a:rPr>
              <a:t>, 5</a:t>
            </a:r>
            <a:r>
              <a:rPr lang="en-US" sz="240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a:latin typeface="Roboto" panose="02000000000000000000" pitchFamily="2" charset="0"/>
                <a:ea typeface="Roboto" panose="02000000000000000000" pitchFamily="2" charset="0"/>
                <a:cs typeface="Roboto" panose="02000000000000000000" pitchFamily="2" charset="0"/>
              </a:rPr>
              <a:t>, K</a:t>
            </a:r>
            <a:r>
              <a:rPr lang="en-US" sz="240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a:latin typeface="Roboto" panose="02000000000000000000" pitchFamily="2" charset="0"/>
                <a:ea typeface="Roboto" panose="02000000000000000000" pitchFamily="2" charset="0"/>
                <a:cs typeface="Roboto" panose="02000000000000000000" pitchFamily="2" charset="0"/>
              </a:rPr>
              <a:t>, Q</a:t>
            </a:r>
            <a:r>
              <a:rPr lang="en-US" sz="240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a:latin typeface="Roboto" panose="02000000000000000000" pitchFamily="2" charset="0"/>
                <a:ea typeface="Roboto" panose="02000000000000000000" pitchFamily="2" charset="0"/>
                <a:cs typeface="Roboto" panose="02000000000000000000" pitchFamily="2" charset="0"/>
              </a:rPr>
              <a:t>}</a:t>
            </a:r>
          </a:p>
        </p:txBody>
      </p:sp>
      <p:sp>
        <p:nvSpPr>
          <p:cNvPr id="3" name="TextBox 2">
            <a:extLst>
              <a:ext uri="{FF2B5EF4-FFF2-40B4-BE49-F238E27FC236}">
                <a16:creationId xmlns:a16="http://schemas.microsoft.com/office/drawing/2014/main" id="{6BCD965A-9DED-5AF1-20E4-37B9EC4FDDEA}"/>
              </a:ext>
            </a:extLst>
          </p:cNvPr>
          <p:cNvSpPr txBox="1"/>
          <p:nvPr/>
        </p:nvSpPr>
        <p:spPr>
          <a:xfrm>
            <a:off x="8036034" y="1528302"/>
            <a:ext cx="4155966" cy="461665"/>
          </a:xfrm>
          <a:prstGeom prst="rect">
            <a:avLst/>
          </a:prstGeom>
          <a:noFill/>
        </p:spPr>
        <p:txBody>
          <a:bodyPr wrap="square">
            <a:spAutoFit/>
          </a:bodyPr>
          <a:lstStyle/>
          <a:p>
            <a:r>
              <a:rPr lang="en-US" sz="2400">
                <a:latin typeface="Roboto" panose="02000000000000000000" pitchFamily="2" charset="0"/>
                <a:ea typeface="Roboto" panose="02000000000000000000" pitchFamily="2" charset="0"/>
                <a:cs typeface="Roboto" panose="02000000000000000000" pitchFamily="2" charset="0"/>
              </a:rPr>
              <a:t>{5</a:t>
            </a:r>
            <a:r>
              <a:rPr lang="en-US" sz="240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a:latin typeface="Roboto" panose="02000000000000000000" pitchFamily="2" charset="0"/>
                <a:ea typeface="Roboto" panose="02000000000000000000" pitchFamily="2" charset="0"/>
                <a:cs typeface="Roboto" panose="02000000000000000000" pitchFamily="2" charset="0"/>
              </a:rPr>
              <a:t>, A</a:t>
            </a:r>
            <a:r>
              <a:rPr lang="en-US" sz="240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a:latin typeface="Roboto" panose="02000000000000000000" pitchFamily="2" charset="0"/>
                <a:ea typeface="Roboto" panose="02000000000000000000" pitchFamily="2" charset="0"/>
                <a:cs typeface="Roboto" panose="02000000000000000000" pitchFamily="2" charset="0"/>
              </a:rPr>
              <a:t>, 2</a:t>
            </a:r>
            <a:r>
              <a:rPr lang="en-US" sz="240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a:latin typeface="Roboto" panose="02000000000000000000" pitchFamily="2" charset="0"/>
                <a:ea typeface="Roboto" panose="02000000000000000000" pitchFamily="2" charset="0"/>
                <a:cs typeface="Roboto" panose="02000000000000000000" pitchFamily="2" charset="0"/>
              </a:rPr>
              <a:t>, Q</a:t>
            </a:r>
            <a:r>
              <a:rPr lang="en-US" sz="240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a:latin typeface="Roboto" panose="02000000000000000000" pitchFamily="2" charset="0"/>
                <a:ea typeface="Roboto" panose="02000000000000000000" pitchFamily="2" charset="0"/>
                <a:cs typeface="Roboto" panose="02000000000000000000" pitchFamily="2" charset="0"/>
              </a:rPr>
              <a:t>, K</a:t>
            </a:r>
            <a:r>
              <a:rPr lang="en-US" sz="240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a:latin typeface="Roboto" panose="02000000000000000000" pitchFamily="2" charset="0"/>
                <a:ea typeface="Roboto" panose="02000000000000000000" pitchFamily="2" charset="0"/>
                <a:cs typeface="Roboto" panose="02000000000000000000" pitchFamily="2" charset="0"/>
              </a:rPr>
              <a:t>}</a:t>
            </a:r>
          </a:p>
        </p:txBody>
      </p:sp>
      <p:sp>
        <p:nvSpPr>
          <p:cNvPr id="2" name="TextBox 1">
            <a:extLst>
              <a:ext uri="{FF2B5EF4-FFF2-40B4-BE49-F238E27FC236}">
                <a16:creationId xmlns:a16="http://schemas.microsoft.com/office/drawing/2014/main" id="{F251BDAF-4116-03C5-B1A6-1A6F3D34DF14}"/>
              </a:ext>
            </a:extLst>
          </p:cNvPr>
          <p:cNvSpPr txBox="1"/>
          <p:nvPr/>
        </p:nvSpPr>
        <p:spPr>
          <a:xfrm>
            <a:off x="6011917" y="4393757"/>
            <a:ext cx="2228193" cy="369332"/>
          </a:xfrm>
          <a:prstGeom prst="rect">
            <a:avLst/>
          </a:prstGeom>
          <a:noFill/>
        </p:spPr>
        <p:txBody>
          <a:bodyPr wrap="square">
            <a:spAutoFit/>
          </a:bodyPr>
          <a:lstStyle/>
          <a:p>
            <a:r>
              <a:rPr lang="en-US" dirty="0">
                <a:hlinkClick r:id="rId4"/>
              </a:rPr>
              <a:t>https://joshh.ug/F</a:t>
            </a:r>
            <a:endParaRPr lang="en-US" dirty="0"/>
          </a:p>
        </p:txBody>
      </p:sp>
      <p:pic>
        <p:nvPicPr>
          <p:cNvPr id="7" name="Picture 2">
            <a:extLst>
              <a:ext uri="{FF2B5EF4-FFF2-40B4-BE49-F238E27FC236}">
                <a16:creationId xmlns:a16="http://schemas.microsoft.com/office/drawing/2014/main" id="{C0F4B0EF-C1BD-FBBC-99A8-E820FFBD86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763089"/>
            <a:ext cx="1895377" cy="1895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8901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9017E-AD7D-EF6F-52B9-0F1DACF8B09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DA8653F-9E35-FCF2-EAA9-6F449DFF7792}"/>
              </a:ext>
            </a:extLst>
          </p:cNvPr>
          <p:cNvSpPr>
            <a:spLocks noGrp="1"/>
          </p:cNvSpPr>
          <p:nvPr>
            <p:ph type="title"/>
          </p:nvPr>
        </p:nvSpPr>
        <p:spPr/>
        <p:txBody>
          <a:bodyPr/>
          <a:lstStyle/>
          <a:p>
            <a:r>
              <a:rPr lang="en-US"/>
              <a:t>Poker Hands: Probability of a “Flush”</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A8857182-1AA1-DEE5-0A9F-705245A1EBE6}"/>
                  </a:ext>
                </a:extLst>
              </p:cNvPr>
              <p:cNvSpPr>
                <a:spLocks noGrp="1"/>
              </p:cNvSpPr>
              <p:nvPr>
                <p:ph type="body" idx="1"/>
              </p:nvPr>
            </p:nvSpPr>
            <p:spPr/>
            <p:txBody>
              <a:bodyPr/>
              <a:lstStyle/>
              <a:p>
                <a:pPr marL="135463" indent="0">
                  <a:buNone/>
                </a:pPr>
                <a:r>
                  <a:rPr lang="en-US" dirty="0"/>
                  <a:t>In the game of poker, each player is given a “hand” consisting of 5 cards from the set of 52 cards shown below.</a:t>
                </a:r>
              </a:p>
              <a:p>
                <a:pPr marL="135463" indent="0">
                  <a:buNone/>
                </a:pPr>
                <a:endParaRPr lang="en-US" dirty="0"/>
              </a:p>
              <a:p>
                <a:pPr marL="135463" indent="0">
                  <a:buNone/>
                </a:pPr>
                <a:r>
                  <a:rPr lang="en-US" dirty="0"/>
                  <a:t>Let </a:t>
                </a:r>
                <a14:m>
                  <m:oMath xmlns:m="http://schemas.openxmlformats.org/officeDocument/2006/math">
                    <m:r>
                      <a:rPr lang="en-US" i="1">
                        <a:latin typeface="Cambria Math" panose="02040503050406030204" pitchFamily="18" charset="0"/>
                      </a:rPr>
                      <m:t>𝐴</m:t>
                    </m:r>
                  </m:oMath>
                </a14:m>
                <a:r>
                  <a:rPr lang="en-US" dirty="0"/>
                  <a:t> be the event where hand is a “flush”, i.e. has all the same suit?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oMath>
                </a14:m>
                <a:r>
                  <a:rPr lang="en-US" dirty="0"/>
                  <a:t>?</a:t>
                </a:r>
              </a:p>
              <a:p>
                <a:r>
                  <a:rPr lang="en-US" dirty="0"/>
                  <a:t>This is a uniform probability space so we just need to compute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Ω</m:t>
                        </m:r>
                      </m:e>
                    </m:d>
                  </m:oMath>
                </a14:m>
                <a:r>
                  <a:rPr lang="en-US" dirty="0"/>
                  <a:t>.</a:t>
                </a:r>
              </a:p>
              <a:p>
                <a14:m>
                  <m:oMath xmlns:m="http://schemas.openxmlformats.org/officeDocument/2006/math">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Ω</m:t>
                        </m:r>
                      </m:e>
                    </m:d>
                  </m:oMath>
                </a14:m>
                <a:r>
                  <a:rPr lang="en-US" dirty="0"/>
                  <a:t>: Given by CP3(52, 5). Number of possible hands (ignoring order): </a:t>
                </a:r>
                <a14:m>
                  <m:oMath xmlns:m="http://schemas.openxmlformats.org/officeDocument/2006/math">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i="1">
                                <a:latin typeface="Cambria Math" panose="02040503050406030204" pitchFamily="18" charset="0"/>
                              </a:rPr>
                              <m:t>52</m:t>
                            </m:r>
                          </m:num>
                          <m:den>
                            <m:r>
                              <a:rPr lang="en-US" i="1">
                                <a:latin typeface="Cambria Math" panose="02040503050406030204" pitchFamily="18" charset="0"/>
                              </a:rPr>
                              <m:t>5</m:t>
                            </m:r>
                          </m:den>
                        </m:f>
                      </m:e>
                    </m:d>
                  </m:oMath>
                </a14:m>
                <a:r>
                  <a:rPr lang="en-US" dirty="0"/>
                  <a:t> or 2,598,960.</a:t>
                </a:r>
              </a:p>
              <a:p>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A</m:t>
                            </m:r>
                          </m:e>
                          <m:sub>
                            <m:r>
                              <m:rPr>
                                <m:nor/>
                              </m:rPr>
                              <a:rPr lang="en-US" dirty="0">
                                <a:solidFill>
                                  <a:srgbClr val="FF0000"/>
                                </a:solidFill>
                                <a:latin typeface="Roboto" panose="02000000000000000000" pitchFamily="2" charset="0"/>
                                <a:ea typeface="Roboto" panose="02000000000000000000" pitchFamily="2" charset="0"/>
                                <a:cs typeface="Roboto" panose="02000000000000000000" pitchFamily="2" charset="0"/>
                              </a:rPr>
                              <m:t>♥</m:t>
                            </m:r>
                          </m:sub>
                        </m:sSub>
                      </m:e>
                    </m:d>
                    <m:r>
                      <a:rPr lang="en-US" i="1">
                        <a:latin typeface="Cambria Math" panose="02040503050406030204" pitchFamily="18" charset="0"/>
                      </a:rPr>
                      <m:t>:</m:t>
                    </m:r>
                  </m:oMath>
                </a14:m>
                <a:r>
                  <a:rPr lang="en-US" dirty="0"/>
                  <a:t> Number of different </a:t>
                </a:r>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 </a:t>
                </a:r>
                <a:r>
                  <a:rPr lang="en-US" dirty="0"/>
                  <a:t>flushes ignoring order: Given by CP3(13, 5). Out of 13 hearts, how many ways to draw 5 hearts? Yields </a:t>
                </a:r>
                <a14:m>
                  <m:oMath xmlns:m="http://schemas.openxmlformats.org/officeDocument/2006/math">
                    <m:d>
                      <m:dPr>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13</m:t>
                              </m:r>
                            </m:e>
                          </m:mr>
                          <m:mr>
                            <m:e>
                              <m:r>
                                <a:rPr lang="en-US" i="1">
                                  <a:latin typeface="Cambria Math" panose="02040503050406030204" pitchFamily="18" charset="0"/>
                                </a:rPr>
                                <m:t>5</m:t>
                              </m:r>
                            </m:e>
                          </m:mr>
                        </m:m>
                      </m:e>
                    </m:d>
                    <m:r>
                      <a:rPr lang="en-US" i="1">
                        <a:latin typeface="Cambria Math" panose="02040503050406030204" pitchFamily="18" charset="0"/>
                      </a:rPr>
                      <m:t>=1287</m:t>
                    </m:r>
                  </m:oMath>
                </a14:m>
                <a:r>
                  <a:rPr lang="en-US" dirty="0"/>
                  <a:t> heart flushes.</a:t>
                </a:r>
              </a:p>
              <a:p>
                <a:r>
                  <a:rPr lang="en-US" dirty="0"/>
                  <a:t>Four different suits, so total number of flushes = 5,148</a:t>
                </a:r>
              </a:p>
              <a:p>
                <a:r>
                  <a:rPr lang="en-US" dirty="0"/>
                  <a:t>Thus, chance of a flush is 5,148/2,598,960 </a:t>
                </a:r>
                <a14:m>
                  <m:oMath xmlns:m="http://schemas.openxmlformats.org/officeDocument/2006/math">
                    <m:r>
                      <a:rPr lang="en-US" b="0" i="1" smtClean="0">
                        <a:latin typeface="Cambria Math" panose="02040503050406030204" pitchFamily="18" charset="0"/>
                      </a:rPr>
                      <m:t>≈</m:t>
                    </m:r>
                  </m:oMath>
                </a14:m>
                <a:r>
                  <a:rPr lang="en-US" dirty="0"/>
                  <a:t> 0.2%</a:t>
                </a:r>
              </a:p>
            </p:txBody>
          </p:sp>
        </mc:Choice>
        <mc:Fallback xmlns="">
          <p:sp>
            <p:nvSpPr>
              <p:cNvPr id="6" name="Text Placeholder 5">
                <a:extLst>
                  <a:ext uri="{FF2B5EF4-FFF2-40B4-BE49-F238E27FC236}">
                    <a16:creationId xmlns:a16="http://schemas.microsoft.com/office/drawing/2014/main" id="{A8857182-1AA1-DEE5-0A9F-705245A1EBE6}"/>
                  </a:ext>
                </a:extLst>
              </p:cNvPr>
              <p:cNvSpPr>
                <a:spLocks noGrp="1" noRot="1" noChangeAspect="1" noMove="1" noResize="1" noEditPoints="1" noAdjustHandles="1" noChangeArrowheads="1" noChangeShapeType="1" noTextEdit="1"/>
              </p:cNvSpPr>
              <p:nvPr>
                <p:ph type="body" idx="1"/>
              </p:nvPr>
            </p:nvSpPr>
            <p:spPr>
              <a:blipFill>
                <a:blip r:embed="rId2"/>
                <a:stretch>
                  <a:fillRect b="-19411"/>
                </a:stretch>
              </a:blipFill>
            </p:spPr>
            <p:txBody>
              <a:bodyPr/>
              <a:lstStyle/>
              <a:p>
                <a:r>
                  <a:rPr lang="en-US">
                    <a:noFill/>
                  </a:rPr>
                  <a:t> </a:t>
                </a:r>
              </a:p>
            </p:txBody>
          </p:sp>
        </mc:Fallback>
      </mc:AlternateContent>
      <p:pic>
        <p:nvPicPr>
          <p:cNvPr id="22530" name="Picture 2">
            <a:extLst>
              <a:ext uri="{FF2B5EF4-FFF2-40B4-BE49-F238E27FC236}">
                <a16:creationId xmlns:a16="http://schemas.microsoft.com/office/drawing/2014/main" id="{536EB8D6-6441-3874-C658-E12052142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4667" y="5478467"/>
            <a:ext cx="2607733" cy="1179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D709346-2F2D-2E2A-E77D-BCBFDD2AB390}"/>
              </a:ext>
            </a:extLst>
          </p:cNvPr>
          <p:cNvSpPr txBox="1"/>
          <p:nvPr/>
        </p:nvSpPr>
        <p:spPr>
          <a:xfrm>
            <a:off x="1909379" y="1516835"/>
            <a:ext cx="6561960" cy="461665"/>
          </a:xfrm>
          <a:prstGeom prst="rect">
            <a:avLst/>
          </a:prstGeom>
          <a:noFill/>
        </p:spPr>
        <p:txBody>
          <a:bodyPr wrap="square" rtlCol="0">
            <a:spAutoFit/>
          </a:bodyPr>
          <a:lstStyle/>
          <a:p>
            <a:r>
              <a:rPr lang="en-US" sz="2400" dirty="0"/>
              <a:t>Example Flushes: </a:t>
            </a:r>
            <a:r>
              <a:rPr lang="en-US" sz="2400" dirty="0">
                <a:latin typeface="Roboto" panose="02000000000000000000" pitchFamily="2" charset="0"/>
                <a:ea typeface="Roboto" panose="02000000000000000000" pitchFamily="2" charset="0"/>
                <a:cs typeface="Roboto" panose="02000000000000000000" pitchFamily="2" charset="0"/>
              </a:rPr>
              <a:t>{A</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 2</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 5</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 K</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 Q</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a:t>
            </a:r>
          </a:p>
        </p:txBody>
      </p:sp>
      <p:sp>
        <p:nvSpPr>
          <p:cNvPr id="7" name="TextBox 6">
            <a:extLst>
              <a:ext uri="{FF2B5EF4-FFF2-40B4-BE49-F238E27FC236}">
                <a16:creationId xmlns:a16="http://schemas.microsoft.com/office/drawing/2014/main" id="{D1272AB5-FBEA-1E4E-8758-ABCA4DEB77AB}"/>
              </a:ext>
            </a:extLst>
          </p:cNvPr>
          <p:cNvSpPr txBox="1"/>
          <p:nvPr/>
        </p:nvSpPr>
        <p:spPr>
          <a:xfrm>
            <a:off x="8036034" y="1528302"/>
            <a:ext cx="4155966" cy="461665"/>
          </a:xfrm>
          <a:prstGeom prst="rect">
            <a:avLst/>
          </a:prstGeom>
          <a:noFill/>
        </p:spPr>
        <p:txBody>
          <a:bodyPr wrap="square">
            <a:spAutoFit/>
          </a:bodyPr>
          <a:lstStyle/>
          <a:p>
            <a:r>
              <a:rPr lang="en-US" sz="2400" dirty="0">
                <a:latin typeface="Roboto" panose="02000000000000000000" pitchFamily="2" charset="0"/>
                <a:ea typeface="Roboto" panose="02000000000000000000" pitchFamily="2" charset="0"/>
                <a:cs typeface="Roboto" panose="02000000000000000000" pitchFamily="2" charset="0"/>
              </a:rPr>
              <a:t>{5</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 A</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 2</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 Q</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 K</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a:t>
            </a:r>
          </a:p>
        </p:txBody>
      </p:sp>
    </p:spTree>
    <p:extLst>
      <p:ext uri="{BB962C8B-B14F-4D97-AF65-F5344CB8AC3E}">
        <p14:creationId xmlns:p14="http://schemas.microsoft.com/office/powerpoint/2010/main" val="4514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08F27-D6C3-1381-A5B4-748F2317B449}"/>
              </a:ext>
            </a:extLst>
          </p:cNvPr>
          <p:cNvSpPr>
            <a:spLocks noGrp="1"/>
          </p:cNvSpPr>
          <p:nvPr>
            <p:ph type="title"/>
          </p:nvPr>
        </p:nvSpPr>
        <p:spPr/>
        <p:txBody>
          <a:bodyPr/>
          <a:lstStyle/>
          <a:p>
            <a:r>
              <a:rPr lang="en-US" dirty="0"/>
              <a:t>Probability and CS70</a:t>
            </a:r>
          </a:p>
        </p:txBody>
      </p:sp>
      <p:sp>
        <p:nvSpPr>
          <p:cNvPr id="3" name="Content Placeholder 2">
            <a:extLst>
              <a:ext uri="{FF2B5EF4-FFF2-40B4-BE49-F238E27FC236}">
                <a16:creationId xmlns:a16="http://schemas.microsoft.com/office/drawing/2014/main" id="{0B114A71-CE39-99CE-0540-E2B621E4DA86}"/>
              </a:ext>
            </a:extLst>
          </p:cNvPr>
          <p:cNvSpPr>
            <a:spLocks noGrp="1"/>
          </p:cNvSpPr>
          <p:nvPr>
            <p:ph idx="1"/>
          </p:nvPr>
        </p:nvSpPr>
        <p:spPr/>
        <p:txBody>
          <a:bodyPr/>
          <a:lstStyle/>
          <a:p>
            <a:pPr marL="0" indent="0">
              <a:buNone/>
            </a:pPr>
            <a:r>
              <a:rPr lang="en-US" dirty="0"/>
              <a:t>In this second half of CS70, we’ll give you a solid foundation for probability.</a:t>
            </a:r>
          </a:p>
          <a:p>
            <a:r>
              <a:rPr lang="en-US" dirty="0"/>
              <a:t>What did the “9%” mean in that chance for a mega-tsunami?</a:t>
            </a:r>
          </a:p>
          <a:p>
            <a:r>
              <a:rPr lang="en-US" dirty="0"/>
              <a:t>Which outcome is more likely for coin flipping?</a:t>
            </a:r>
          </a:p>
          <a:p>
            <a:r>
              <a:rPr lang="en-US" dirty="0"/>
              <a:t>What is the chance we picked shopping center 1?</a:t>
            </a:r>
          </a:p>
          <a:p>
            <a:pPr marL="0" indent="0">
              <a:buNone/>
            </a:pPr>
            <a:endParaRPr lang="en-US" dirty="0"/>
          </a:p>
          <a:p>
            <a:pPr marL="0" indent="0">
              <a:buNone/>
            </a:pPr>
            <a:r>
              <a:rPr lang="en-US" dirty="0"/>
              <a:t>Probabilistic reasoning is famously counterintuitive!</a:t>
            </a:r>
          </a:p>
          <a:p>
            <a:r>
              <a:rPr lang="en-US" dirty="0"/>
              <a:t>A firm foundation will keep you safe from easy mistakes.</a:t>
            </a:r>
          </a:p>
          <a:p>
            <a:pPr marL="0" indent="0">
              <a:buNone/>
            </a:pPr>
            <a:endParaRPr lang="en-US" dirty="0"/>
          </a:p>
        </p:txBody>
      </p:sp>
    </p:spTree>
    <p:extLst>
      <p:ext uri="{BB962C8B-B14F-4D97-AF65-F5344CB8AC3E}">
        <p14:creationId xmlns:p14="http://schemas.microsoft.com/office/powerpoint/2010/main" val="13089853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8C49F-53F9-5D6E-854D-C1A97B01FC4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B00C1EB-2F54-F09B-7ADD-831503C897A1}"/>
              </a:ext>
            </a:extLst>
          </p:cNvPr>
          <p:cNvSpPr>
            <a:spLocks noGrp="1"/>
          </p:cNvSpPr>
          <p:nvPr>
            <p:ph type="title"/>
          </p:nvPr>
        </p:nvSpPr>
        <p:spPr/>
        <p:txBody>
          <a:bodyPr/>
          <a:lstStyle/>
          <a:p>
            <a:r>
              <a:rPr lang="en-US" dirty="0"/>
              <a:t>Poker Hands as a Random Experiment (CP1 Framing, i.e. Considering Order)</a:t>
            </a:r>
          </a:p>
        </p:txBody>
      </p:sp>
      <p:sp>
        <p:nvSpPr>
          <p:cNvPr id="6" name="Text Placeholder 5">
            <a:extLst>
              <a:ext uri="{FF2B5EF4-FFF2-40B4-BE49-F238E27FC236}">
                <a16:creationId xmlns:a16="http://schemas.microsoft.com/office/drawing/2014/main" id="{05B9C5A0-CC2B-AF13-AD87-A72281C6E956}"/>
              </a:ext>
            </a:extLst>
          </p:cNvPr>
          <p:cNvSpPr>
            <a:spLocks noGrp="1"/>
          </p:cNvSpPr>
          <p:nvPr>
            <p:ph type="body" idx="1"/>
          </p:nvPr>
        </p:nvSpPr>
        <p:spPr/>
        <p:txBody>
          <a:bodyPr/>
          <a:lstStyle/>
          <a:p>
            <a:pPr marL="135463" indent="0">
              <a:buNone/>
            </a:pPr>
            <a:r>
              <a:rPr lang="en-US" dirty="0"/>
              <a:t>In the game of poker, each player is given a “hand” consisting of 5 cards from the set of 52 cards shown below.</a:t>
            </a:r>
          </a:p>
          <a:p>
            <a:r>
              <a:rPr lang="en-US" dirty="0"/>
              <a:t>Each card has a “rank” and a “suit”. </a:t>
            </a:r>
          </a:p>
          <a:p>
            <a:r>
              <a:rPr lang="en-US" dirty="0"/>
              <a:t>Ranks: {A, 2, 3, 4, 5, 6, 7, 8, 9, 10, J, Q, K}</a:t>
            </a:r>
          </a:p>
          <a:p>
            <a:r>
              <a:rPr lang="en-US" dirty="0"/>
              <a:t>Suits: </a:t>
            </a:r>
            <a:r>
              <a:rPr lang="en-US" dirty="0">
                <a:latin typeface="Roboto" panose="02000000000000000000" pitchFamily="2" charset="0"/>
                <a:ea typeface="Roboto" panose="02000000000000000000" pitchFamily="2" charset="0"/>
                <a:cs typeface="Roboto" panose="02000000000000000000" pitchFamily="2" charset="0"/>
              </a:rPr>
              <a:t>{♠, </a:t>
            </a:r>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dirty="0">
                <a:latin typeface="Roboto" panose="02000000000000000000" pitchFamily="2" charset="0"/>
                <a:ea typeface="Roboto" panose="02000000000000000000" pitchFamily="2" charset="0"/>
                <a:cs typeface="Roboto" panose="02000000000000000000" pitchFamily="2" charset="0"/>
              </a:rPr>
              <a:t>,</a:t>
            </a:r>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dirty="0">
                <a:latin typeface="Roboto" panose="02000000000000000000" pitchFamily="2" charset="0"/>
                <a:ea typeface="Roboto" panose="02000000000000000000" pitchFamily="2" charset="0"/>
                <a:cs typeface="Roboto" panose="02000000000000000000" pitchFamily="2" charset="0"/>
              </a:rPr>
              <a:t>,♣}</a:t>
            </a:r>
          </a:p>
        </p:txBody>
      </p:sp>
      <mc:AlternateContent xmlns:mc="http://schemas.openxmlformats.org/markup-compatibility/2006" xmlns:a14="http://schemas.microsoft.com/office/drawing/2010/main">
        <mc:Choice Requires="a14">
          <p:sp>
            <p:nvSpPr>
              <p:cNvPr id="8" name="Text Placeholder 5">
                <a:extLst>
                  <a:ext uri="{FF2B5EF4-FFF2-40B4-BE49-F238E27FC236}">
                    <a16:creationId xmlns:a16="http://schemas.microsoft.com/office/drawing/2014/main" id="{67C9F05B-7A39-3429-BCA3-519F879D5EED}"/>
                  </a:ext>
                </a:extLst>
              </p:cNvPr>
              <p:cNvSpPr txBox="1">
                <a:spLocks/>
              </p:cNvSpPr>
              <p:nvPr/>
            </p:nvSpPr>
            <p:spPr>
              <a:xfrm>
                <a:off x="163078" y="3209834"/>
                <a:ext cx="4932621" cy="26651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9pPr>
              </a:lstStyle>
              <a:p>
                <a:pPr marL="135463" indent="0">
                  <a:buNone/>
                </a:pPr>
                <a:r>
                  <a:rPr lang="en-US" sz="2400" dirty="0">
                    <a:latin typeface="Inter Light" panose="02000403000000020004" pitchFamily="2" charset="0"/>
                    <a:ea typeface="Inter Light" panose="02000403000000020004" pitchFamily="2" charset="0"/>
                    <a:cs typeface="Inter Light" panose="02000403000000020004" pitchFamily="2" charset="0"/>
                  </a:rPr>
                  <a:t>Questions:</a:t>
                </a:r>
              </a:p>
              <a:p>
                <a:r>
                  <a:rPr lang="en-US" sz="2400" dirty="0">
                    <a:latin typeface="Inter Light" panose="02000403000000020004" pitchFamily="2" charset="0"/>
                    <a:ea typeface="Inter Light" panose="02000403000000020004" pitchFamily="2" charset="0"/>
                    <a:cs typeface="Inter Light" panose="02000403000000020004" pitchFamily="2" charset="0"/>
                  </a:rPr>
                  <a:t>What is n (the cardinality of the set we’re drawing from)? What is k? What is </a:t>
                </a:r>
                <a14:m>
                  <m:oMath xmlns:m="http://schemas.openxmlformats.org/officeDocument/2006/math">
                    <m:d>
                      <m:dPr>
                        <m:begChr m:val="|"/>
                        <m:endChr m:val="|"/>
                        <m:ctrlPr>
                          <a:rPr lang="en-US" sz="2400" i="1">
                            <a:latin typeface="Cambria Math" panose="02040503050406030204" pitchFamily="18" charset="0"/>
                          </a:rPr>
                        </m:ctrlPr>
                      </m:dPr>
                      <m:e>
                        <m:r>
                          <m:rPr>
                            <m:sty m:val="p"/>
                          </m:rPr>
                          <a:rPr lang="en-US" sz="2400">
                            <a:latin typeface="Cambria Math" panose="02040503050406030204" pitchFamily="18" charset="0"/>
                          </a:rPr>
                          <m:t>Ω</m:t>
                        </m:r>
                      </m:e>
                    </m:d>
                  </m:oMath>
                </a14:m>
                <a:r>
                  <a:rPr lang="en-US" sz="2400" dirty="0">
                    <a:latin typeface="Inter Light" panose="02000403000000020004" pitchFamily="2" charset="0"/>
                    <a:ea typeface="Inter Light" panose="02000403000000020004" pitchFamily="2" charset="0"/>
                    <a:cs typeface="Inter Light" panose="02000403000000020004" pitchFamily="2" charset="0"/>
                  </a:rPr>
                  <a:t>? Which CP?</a:t>
                </a:r>
              </a:p>
              <a:p>
                <a:r>
                  <a:rPr lang="en-US" sz="2400" dirty="0">
                    <a:latin typeface="Inter Light" panose="02000403000000020004" pitchFamily="2" charset="0"/>
                    <a:ea typeface="Inter Light" panose="02000403000000020004" pitchFamily="2" charset="0"/>
                    <a:cs typeface="Inter Light" panose="02000403000000020004" pitchFamily="2" charset="0"/>
                  </a:rPr>
                  <a:t>Is this with/without replacement? Order?</a:t>
                </a:r>
              </a:p>
              <a:p>
                <a:r>
                  <a:rPr lang="en-US" sz="2400" dirty="0">
                    <a:latin typeface="Inter Light" panose="02000403000000020004" pitchFamily="2" charset="0"/>
                    <a:ea typeface="Inter Light" panose="02000403000000020004" pitchFamily="2" charset="0"/>
                    <a:cs typeface="Inter Light" panose="02000403000000020004" pitchFamily="2" charset="0"/>
                  </a:rPr>
                  <a:t>Uniform probability space?</a:t>
                </a:r>
              </a:p>
            </p:txBody>
          </p:sp>
        </mc:Choice>
        <mc:Fallback xmlns="">
          <p:sp>
            <p:nvSpPr>
              <p:cNvPr id="8" name="Text Placeholder 5">
                <a:extLst>
                  <a:ext uri="{FF2B5EF4-FFF2-40B4-BE49-F238E27FC236}">
                    <a16:creationId xmlns:a16="http://schemas.microsoft.com/office/drawing/2014/main" id="{67C9F05B-7A39-3429-BCA3-519F879D5EED}"/>
                  </a:ext>
                </a:extLst>
              </p:cNvPr>
              <p:cNvSpPr txBox="1">
                <a:spLocks noRot="1" noChangeAspect="1" noMove="1" noResize="1" noEditPoints="1" noAdjustHandles="1" noChangeArrowheads="1" noChangeShapeType="1" noTextEdit="1"/>
              </p:cNvSpPr>
              <p:nvPr/>
            </p:nvSpPr>
            <p:spPr>
              <a:xfrm>
                <a:off x="163078" y="3209834"/>
                <a:ext cx="4932621" cy="2665133"/>
              </a:xfrm>
              <a:prstGeom prst="rect">
                <a:avLst/>
              </a:prstGeom>
              <a:blipFill>
                <a:blip r:embed="rId3"/>
                <a:stretch>
                  <a:fillRect r="-1978" b="-1899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 Placeholder 5">
                <a:extLst>
                  <a:ext uri="{FF2B5EF4-FFF2-40B4-BE49-F238E27FC236}">
                    <a16:creationId xmlns:a16="http://schemas.microsoft.com/office/drawing/2014/main" id="{CE0D9E06-F23C-59AD-C994-BABFDBA36B10}"/>
                  </a:ext>
                </a:extLst>
              </p:cNvPr>
              <p:cNvSpPr txBox="1">
                <a:spLocks/>
              </p:cNvSpPr>
              <p:nvPr/>
            </p:nvSpPr>
            <p:spPr>
              <a:xfrm>
                <a:off x="5892800" y="3209834"/>
                <a:ext cx="5963080" cy="26651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9pPr>
              </a:lstStyle>
              <a:p>
                <a:pPr marL="135463" indent="0">
                  <a:buNone/>
                </a:pPr>
                <a:r>
                  <a:rPr lang="en-US" sz="2400" dirty="0">
                    <a:latin typeface="Inter Light" panose="02000403000000020004" pitchFamily="2" charset="0"/>
                    <a:ea typeface="Inter Light" panose="02000403000000020004" pitchFamily="2" charset="0"/>
                    <a:cs typeface="Inter Light" panose="02000403000000020004" pitchFamily="2" charset="0"/>
                  </a:rPr>
                  <a:t>My answers: </a:t>
                </a:r>
                <a14:m>
                  <m:oMath xmlns:m="http://schemas.openxmlformats.org/officeDocument/2006/math">
                    <m:r>
                      <m:rPr>
                        <m:sty m:val="p"/>
                      </m:rPr>
                      <a:rPr lang="en-US" sz="2400">
                        <a:latin typeface="Cambria Math" panose="02040503050406030204" pitchFamily="18" charset="0"/>
                      </a:rPr>
                      <m:t>Ω</m:t>
                    </m:r>
                    <m:r>
                      <a:rPr lang="en-US" sz="2400" i="1">
                        <a:latin typeface="Cambria Math" panose="02040503050406030204" pitchFamily="18" charset="0"/>
                      </a:rPr>
                      <m:t> </m:t>
                    </m:r>
                  </m:oMath>
                </a14:m>
                <a:r>
                  <a:rPr lang="en-US" sz="2400" dirty="0">
                    <a:latin typeface="Inter Light" panose="02000403000000020004" pitchFamily="2" charset="0"/>
                    <a:ea typeface="Inter Light" panose="02000403000000020004" pitchFamily="2" charset="0"/>
                    <a:cs typeface="Inter Light" panose="02000403000000020004" pitchFamily="2" charset="0"/>
                  </a:rPr>
                  <a:t>is given by CP1.</a:t>
                </a:r>
              </a:p>
              <a:p>
                <a:r>
                  <a:rPr lang="en-US" sz="2400" dirty="0">
                    <a:latin typeface="Inter Light" panose="02000403000000020004" pitchFamily="2" charset="0"/>
                    <a:ea typeface="Inter Light" panose="02000403000000020004" pitchFamily="2" charset="0"/>
                    <a:cs typeface="Inter Light" panose="02000403000000020004" pitchFamily="2" charset="0"/>
                  </a:rPr>
                  <a:t>n is 52. k is 5. Drawing without replacement. Considering order.</a:t>
                </a:r>
              </a:p>
              <a:p>
                <a14:m>
                  <m:oMath xmlns:m="http://schemas.openxmlformats.org/officeDocument/2006/math">
                    <m:d>
                      <m:dPr>
                        <m:begChr m:val="|"/>
                        <m:endChr m:val="|"/>
                        <m:ctrlPr>
                          <a:rPr lang="en-US" sz="2400" i="1">
                            <a:latin typeface="Cambria Math" panose="02040503050406030204" pitchFamily="18" charset="0"/>
                          </a:rPr>
                        </m:ctrlPr>
                      </m:dPr>
                      <m:e>
                        <m:r>
                          <m:rPr>
                            <m:sty m:val="p"/>
                          </m:rPr>
                          <a:rPr lang="en-US" sz="2400">
                            <a:latin typeface="Cambria Math" panose="02040503050406030204" pitchFamily="18" charset="0"/>
                          </a:rPr>
                          <m:t>Ω</m:t>
                        </m:r>
                      </m:e>
                    </m:d>
                    <m:r>
                      <a:rPr lang="en-US" sz="2400" b="0" i="1" smtClean="0">
                        <a:latin typeface="Cambria Math" panose="02040503050406030204" pitchFamily="18" charset="0"/>
                      </a:rPr>
                      <m:t>:</m:t>
                    </m:r>
                  </m:oMath>
                </a14:m>
                <a:r>
                  <a:rPr lang="en-US" sz="2400" dirty="0">
                    <a:latin typeface="Inter Light" panose="02000403000000020004" pitchFamily="2" charset="0"/>
                    <a:ea typeface="Inter Light" panose="02000403000000020004" pitchFamily="2" charset="0"/>
                    <a:cs typeface="Inter Light" panose="02000403000000020004" pitchFamily="2" charset="0"/>
                  </a:rPr>
                  <a:t> Drawing 5 items without replacement from a set of cardinality 52: </a:t>
                </a:r>
                <a14:m>
                  <m:oMath xmlns:m="http://schemas.openxmlformats.org/officeDocument/2006/math">
                    <m:r>
                      <a:rPr lang="en-US" sz="2400" i="1">
                        <a:latin typeface="Cambria Math" panose="02040503050406030204" pitchFamily="18" charset="0"/>
                        <a:ea typeface="Inter Light" panose="02000403000000020004" pitchFamily="2" charset="0"/>
                        <a:cs typeface="Inter Light" panose="02000403000000020004" pitchFamily="2" charset="0"/>
                      </a:rPr>
                      <m:t>52×51×50×49×48</m:t>
                    </m:r>
                  </m:oMath>
                </a14:m>
                <a:r>
                  <a:rPr lang="en-US" sz="2400" dirty="0">
                    <a:latin typeface="Inter Light" panose="02000403000000020004" pitchFamily="2" charset="0"/>
                    <a:ea typeface="Inter Light" panose="02000403000000020004" pitchFamily="2" charset="0"/>
                    <a:cs typeface="Inter Light" panose="02000403000000020004" pitchFamily="2" charset="0"/>
                  </a:rPr>
                  <a:t> or 311,875,200 possible hands.</a:t>
                </a:r>
              </a:p>
              <a:p>
                <a:r>
                  <a:rPr lang="en-US" sz="2400" dirty="0">
                    <a:latin typeface="Inter Light" panose="02000403000000020004" pitchFamily="2" charset="0"/>
                    <a:ea typeface="Inter Light" panose="02000403000000020004" pitchFamily="2" charset="0"/>
                    <a:cs typeface="Inter Light" panose="02000403000000020004" pitchFamily="2" charset="0"/>
                  </a:rPr>
                  <a:t>The space is uniform.</a:t>
                </a:r>
              </a:p>
            </p:txBody>
          </p:sp>
        </mc:Choice>
        <mc:Fallback xmlns="">
          <p:sp>
            <p:nvSpPr>
              <p:cNvPr id="2" name="Text Placeholder 5">
                <a:extLst>
                  <a:ext uri="{FF2B5EF4-FFF2-40B4-BE49-F238E27FC236}">
                    <a16:creationId xmlns:a16="http://schemas.microsoft.com/office/drawing/2014/main" id="{CE0D9E06-F23C-59AD-C994-BABFDBA36B10}"/>
                  </a:ext>
                </a:extLst>
              </p:cNvPr>
              <p:cNvSpPr txBox="1">
                <a:spLocks noRot="1" noChangeAspect="1" noMove="1" noResize="1" noEditPoints="1" noAdjustHandles="1" noChangeArrowheads="1" noChangeShapeType="1" noTextEdit="1"/>
              </p:cNvSpPr>
              <p:nvPr/>
            </p:nvSpPr>
            <p:spPr>
              <a:xfrm>
                <a:off x="5892800" y="3209834"/>
                <a:ext cx="5963080" cy="2665133"/>
              </a:xfrm>
              <a:prstGeom prst="rect">
                <a:avLst/>
              </a:prstGeom>
              <a:blipFill>
                <a:blip r:embed="rId4"/>
                <a:stretch>
                  <a:fillRect r="-1431" b="-32723"/>
                </a:stretch>
              </a:blipFill>
              <a:ln>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1F0655F9-8210-813F-7E3C-530F464F27D9}"/>
              </a:ext>
            </a:extLst>
          </p:cNvPr>
          <p:cNvSpPr txBox="1"/>
          <p:nvPr/>
        </p:nvSpPr>
        <p:spPr>
          <a:xfrm>
            <a:off x="6547945" y="1411385"/>
            <a:ext cx="5875283" cy="461665"/>
          </a:xfrm>
          <a:prstGeom prst="rect">
            <a:avLst/>
          </a:prstGeom>
          <a:noFill/>
        </p:spPr>
        <p:txBody>
          <a:bodyPr wrap="square" rtlCol="0">
            <a:spAutoFit/>
          </a:bodyPr>
          <a:lstStyle/>
          <a:p>
            <a:r>
              <a:rPr lang="en-US" sz="2400" dirty="0">
                <a:latin typeface="Inter Light" panose="020B0604020202020204" charset="0"/>
                <a:ea typeface="Inter Light" panose="020B0604020202020204" charset="0"/>
                <a:cs typeface="Inter Light" panose="020B0604020202020204" charset="0"/>
              </a:rPr>
              <a:t>Example Hand: </a:t>
            </a:r>
            <a:r>
              <a:rPr lang="en-US" sz="2400" dirty="0">
                <a:latin typeface="Roboto" panose="02000000000000000000" pitchFamily="2" charset="0"/>
                <a:ea typeface="Roboto" panose="02000000000000000000" pitchFamily="2" charset="0"/>
                <a:cs typeface="Roboto" panose="02000000000000000000" pitchFamily="2" charset="0"/>
              </a:rPr>
              <a:t>{A</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 2♣, 5♣, K♣, Q</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a:t>
            </a:r>
          </a:p>
        </p:txBody>
      </p:sp>
    </p:spTree>
    <p:extLst>
      <p:ext uri="{BB962C8B-B14F-4D97-AF65-F5344CB8AC3E}">
        <p14:creationId xmlns:p14="http://schemas.microsoft.com/office/powerpoint/2010/main" val="33175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F9AA5-2903-F03C-2829-B9BAFB4992B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26A3D7B-8114-8F02-D5D3-E539153088D8}"/>
              </a:ext>
            </a:extLst>
          </p:cNvPr>
          <p:cNvSpPr>
            <a:spLocks noGrp="1"/>
          </p:cNvSpPr>
          <p:nvPr>
            <p:ph type="title"/>
          </p:nvPr>
        </p:nvSpPr>
        <p:spPr/>
        <p:txBody>
          <a:bodyPr/>
          <a:lstStyle/>
          <a:p>
            <a:r>
              <a:rPr lang="en-US" dirty="0"/>
              <a:t>Poker Hands as a Random Experiment (CP1 Framing, i.e. Considering Order)</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D1592E4D-397C-E6E3-810F-6B89BBD086DF}"/>
                  </a:ext>
                </a:extLst>
              </p:cNvPr>
              <p:cNvSpPr>
                <a:spLocks noGrp="1"/>
              </p:cNvSpPr>
              <p:nvPr>
                <p:ph type="body" idx="1"/>
              </p:nvPr>
            </p:nvSpPr>
            <p:spPr/>
            <p:txBody>
              <a:bodyPr/>
              <a:lstStyle/>
              <a:p>
                <a:pPr marL="135463" indent="0">
                  <a:buNone/>
                </a:pPr>
                <a:r>
                  <a:rPr lang="en-US" dirty="0"/>
                  <a:t>In the game of poker, each player is given a “hand” consisting of 5 cards from the set of 52 cards shown below.</a:t>
                </a:r>
              </a:p>
              <a:p>
                <a:pPr marL="135463" indent="0">
                  <a:buNone/>
                </a:pPr>
                <a:endParaRPr lang="en-US" dirty="0"/>
              </a:p>
              <a:p>
                <a:pPr marL="135463" indent="0">
                  <a:buNone/>
                </a:pPr>
                <a:r>
                  <a:rPr lang="en-US" dirty="0"/>
                  <a:t>Let </a:t>
                </a:r>
                <a14:m>
                  <m:oMath xmlns:m="http://schemas.openxmlformats.org/officeDocument/2006/math">
                    <m:r>
                      <a:rPr lang="en-US" b="0" i="1" smtClean="0">
                        <a:latin typeface="Cambria Math" panose="02040503050406030204" pitchFamily="18" charset="0"/>
                      </a:rPr>
                      <m:t>𝐴</m:t>
                    </m:r>
                  </m:oMath>
                </a14:m>
                <a:r>
                  <a:rPr lang="en-US" dirty="0"/>
                  <a:t> be the event where hand is a “flush”, i.e. has all the same suit?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oMath>
                </a14:m>
                <a:r>
                  <a:rPr lang="en-US" dirty="0"/>
                  <a:t>?</a:t>
                </a:r>
              </a:p>
              <a:p>
                <a:r>
                  <a:rPr lang="en-US" dirty="0"/>
                  <a:t>This is a uniform probability space so we just need to compute </a:t>
                </a:r>
                <a14:m>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Ω</m:t>
                        </m:r>
                      </m:e>
                    </m:d>
                  </m:oMath>
                </a14:m>
                <a:r>
                  <a:rPr lang="en-US" dirty="0"/>
                  <a:t>.</a:t>
                </a:r>
              </a:p>
              <a:p>
                <a14:m>
                  <m:oMath xmlns:m="http://schemas.openxmlformats.org/officeDocument/2006/math">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Ω</m:t>
                        </m:r>
                      </m:e>
                    </m:d>
                  </m:oMath>
                </a14:m>
                <a:r>
                  <a:rPr lang="en-US" dirty="0"/>
                  <a:t>: Given by CP1(52, 5). Number of possible hands (taking into account order): </a:t>
                </a:r>
                <a14:m>
                  <m:oMath xmlns:m="http://schemas.openxmlformats.org/officeDocument/2006/math">
                    <m:r>
                      <a:rPr lang="en-US" b="0" i="1" smtClean="0">
                        <a:latin typeface="Cambria Math" panose="02040503050406030204" pitchFamily="18" charset="0"/>
                      </a:rPr>
                      <m:t>52×51×50×49×48</m:t>
                    </m:r>
                  </m:oMath>
                </a14:m>
                <a:r>
                  <a:rPr lang="en-US" dirty="0"/>
                  <a:t> or 311,875,200.</a:t>
                </a:r>
              </a:p>
              <a:p>
                <a14:m>
                  <m:oMath xmlns:m="http://schemas.openxmlformats.org/officeDocument/2006/math">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m:t>
                            </m:r>
                          </m:e>
                          <m:sub>
                            <m:r>
                              <m:rPr>
                                <m:nor/>
                              </m:rPr>
                              <a:rPr lang="en-US" dirty="0">
                                <a:solidFill>
                                  <a:srgbClr val="FF0000"/>
                                </a:solidFill>
                                <a:latin typeface="Roboto" panose="02000000000000000000" pitchFamily="2" charset="0"/>
                                <a:ea typeface="Roboto" panose="02000000000000000000" pitchFamily="2" charset="0"/>
                                <a:cs typeface="Roboto" panose="02000000000000000000" pitchFamily="2" charset="0"/>
                              </a:rPr>
                              <m:t>♥</m:t>
                            </m:r>
                          </m:sub>
                        </m:sSub>
                      </m:e>
                    </m:d>
                    <m:r>
                      <a:rPr lang="en-US" b="0" i="1" smtClean="0">
                        <a:latin typeface="Cambria Math" panose="02040503050406030204" pitchFamily="18" charset="0"/>
                      </a:rPr>
                      <m:t>:</m:t>
                    </m:r>
                  </m:oMath>
                </a14:m>
                <a:r>
                  <a:rPr lang="en-US" dirty="0"/>
                  <a:t> Number of different </a:t>
                </a:r>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 </a:t>
                </a:r>
                <a:r>
                  <a:rPr lang="en-US" dirty="0"/>
                  <a:t>flushes:</a:t>
                </a:r>
              </a:p>
            </p:txBody>
          </p:sp>
        </mc:Choice>
        <mc:Fallback xmlns="">
          <p:sp>
            <p:nvSpPr>
              <p:cNvPr id="6" name="Text Placeholder 5">
                <a:extLst>
                  <a:ext uri="{FF2B5EF4-FFF2-40B4-BE49-F238E27FC236}">
                    <a16:creationId xmlns:a16="http://schemas.microsoft.com/office/drawing/2014/main" id="{D1592E4D-397C-E6E3-810F-6B89BBD086DF}"/>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pic>
        <p:nvPicPr>
          <p:cNvPr id="22530" name="Picture 2">
            <a:extLst>
              <a:ext uri="{FF2B5EF4-FFF2-40B4-BE49-F238E27FC236}">
                <a16:creationId xmlns:a16="http://schemas.microsoft.com/office/drawing/2014/main" id="{65453924-758F-5AC6-DBD1-AF6F8CF8A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4667" y="5478467"/>
            <a:ext cx="2607733" cy="11799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D79629-4BB4-D717-D13A-CFAE4AED53A3}"/>
              </a:ext>
            </a:extLst>
          </p:cNvPr>
          <p:cNvSpPr txBox="1"/>
          <p:nvPr/>
        </p:nvSpPr>
        <p:spPr>
          <a:xfrm>
            <a:off x="1909379" y="1516835"/>
            <a:ext cx="6561960" cy="461665"/>
          </a:xfrm>
          <a:prstGeom prst="rect">
            <a:avLst/>
          </a:prstGeom>
          <a:noFill/>
        </p:spPr>
        <p:txBody>
          <a:bodyPr wrap="square" rtlCol="0">
            <a:spAutoFit/>
          </a:bodyPr>
          <a:lstStyle/>
          <a:p>
            <a:r>
              <a:rPr lang="en-US" sz="2400"/>
              <a:t>Example Flushes: </a:t>
            </a:r>
            <a:r>
              <a:rPr lang="en-US" sz="2400">
                <a:latin typeface="Roboto" panose="02000000000000000000" pitchFamily="2" charset="0"/>
                <a:ea typeface="Roboto" panose="02000000000000000000" pitchFamily="2" charset="0"/>
                <a:cs typeface="Roboto" panose="02000000000000000000" pitchFamily="2" charset="0"/>
              </a:rPr>
              <a:t>{A</a:t>
            </a:r>
            <a:r>
              <a:rPr lang="en-US" sz="240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a:latin typeface="Roboto" panose="02000000000000000000" pitchFamily="2" charset="0"/>
                <a:ea typeface="Roboto" panose="02000000000000000000" pitchFamily="2" charset="0"/>
                <a:cs typeface="Roboto" panose="02000000000000000000" pitchFamily="2" charset="0"/>
              </a:rPr>
              <a:t>, 2</a:t>
            </a:r>
            <a:r>
              <a:rPr lang="en-US" sz="240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a:latin typeface="Roboto" panose="02000000000000000000" pitchFamily="2" charset="0"/>
                <a:ea typeface="Roboto" panose="02000000000000000000" pitchFamily="2" charset="0"/>
                <a:cs typeface="Roboto" panose="02000000000000000000" pitchFamily="2" charset="0"/>
              </a:rPr>
              <a:t>, 5</a:t>
            </a:r>
            <a:r>
              <a:rPr lang="en-US" sz="240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a:latin typeface="Roboto" panose="02000000000000000000" pitchFamily="2" charset="0"/>
                <a:ea typeface="Roboto" panose="02000000000000000000" pitchFamily="2" charset="0"/>
                <a:cs typeface="Roboto" panose="02000000000000000000" pitchFamily="2" charset="0"/>
              </a:rPr>
              <a:t>, K</a:t>
            </a:r>
            <a:r>
              <a:rPr lang="en-US" sz="240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a:latin typeface="Roboto" panose="02000000000000000000" pitchFamily="2" charset="0"/>
                <a:ea typeface="Roboto" panose="02000000000000000000" pitchFamily="2" charset="0"/>
                <a:cs typeface="Roboto" panose="02000000000000000000" pitchFamily="2" charset="0"/>
              </a:rPr>
              <a:t>, Q</a:t>
            </a:r>
            <a:r>
              <a:rPr lang="en-US" sz="240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a:latin typeface="Roboto" panose="02000000000000000000" pitchFamily="2" charset="0"/>
                <a:ea typeface="Roboto" panose="02000000000000000000" pitchFamily="2" charset="0"/>
                <a:cs typeface="Roboto" panose="02000000000000000000" pitchFamily="2" charset="0"/>
              </a:rPr>
              <a:t>}</a:t>
            </a:r>
          </a:p>
        </p:txBody>
      </p:sp>
      <p:sp>
        <p:nvSpPr>
          <p:cNvPr id="3" name="TextBox 2">
            <a:extLst>
              <a:ext uri="{FF2B5EF4-FFF2-40B4-BE49-F238E27FC236}">
                <a16:creationId xmlns:a16="http://schemas.microsoft.com/office/drawing/2014/main" id="{A7B79AA0-FB4C-936C-B627-A056FDAA5B06}"/>
              </a:ext>
            </a:extLst>
          </p:cNvPr>
          <p:cNvSpPr txBox="1"/>
          <p:nvPr/>
        </p:nvSpPr>
        <p:spPr>
          <a:xfrm>
            <a:off x="8036034" y="1528302"/>
            <a:ext cx="4155966" cy="461665"/>
          </a:xfrm>
          <a:prstGeom prst="rect">
            <a:avLst/>
          </a:prstGeom>
          <a:noFill/>
        </p:spPr>
        <p:txBody>
          <a:bodyPr wrap="square">
            <a:spAutoFit/>
          </a:bodyPr>
          <a:lstStyle/>
          <a:p>
            <a:r>
              <a:rPr lang="en-US" sz="2400">
                <a:latin typeface="Roboto" panose="02000000000000000000" pitchFamily="2" charset="0"/>
                <a:ea typeface="Roboto" panose="02000000000000000000" pitchFamily="2" charset="0"/>
                <a:cs typeface="Roboto" panose="02000000000000000000" pitchFamily="2" charset="0"/>
              </a:rPr>
              <a:t>{5</a:t>
            </a:r>
            <a:r>
              <a:rPr lang="en-US" sz="240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a:latin typeface="Roboto" panose="02000000000000000000" pitchFamily="2" charset="0"/>
                <a:ea typeface="Roboto" panose="02000000000000000000" pitchFamily="2" charset="0"/>
                <a:cs typeface="Roboto" panose="02000000000000000000" pitchFamily="2" charset="0"/>
              </a:rPr>
              <a:t>, A</a:t>
            </a:r>
            <a:r>
              <a:rPr lang="en-US" sz="240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a:latin typeface="Roboto" panose="02000000000000000000" pitchFamily="2" charset="0"/>
                <a:ea typeface="Roboto" panose="02000000000000000000" pitchFamily="2" charset="0"/>
                <a:cs typeface="Roboto" panose="02000000000000000000" pitchFamily="2" charset="0"/>
              </a:rPr>
              <a:t>, 2</a:t>
            </a:r>
            <a:r>
              <a:rPr lang="en-US" sz="240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a:latin typeface="Roboto" panose="02000000000000000000" pitchFamily="2" charset="0"/>
                <a:ea typeface="Roboto" panose="02000000000000000000" pitchFamily="2" charset="0"/>
                <a:cs typeface="Roboto" panose="02000000000000000000" pitchFamily="2" charset="0"/>
              </a:rPr>
              <a:t>, Q</a:t>
            </a:r>
            <a:r>
              <a:rPr lang="en-US" sz="240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a:latin typeface="Roboto" panose="02000000000000000000" pitchFamily="2" charset="0"/>
                <a:ea typeface="Roboto" panose="02000000000000000000" pitchFamily="2" charset="0"/>
                <a:cs typeface="Roboto" panose="02000000000000000000" pitchFamily="2" charset="0"/>
              </a:rPr>
              <a:t>, K</a:t>
            </a:r>
            <a:r>
              <a:rPr lang="en-US" sz="240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a:latin typeface="Roboto" panose="02000000000000000000" pitchFamily="2" charset="0"/>
                <a:ea typeface="Roboto" panose="02000000000000000000" pitchFamily="2" charset="0"/>
                <a:cs typeface="Roboto" panose="02000000000000000000" pitchFamily="2" charset="0"/>
              </a:rPr>
              <a:t>}</a:t>
            </a:r>
          </a:p>
        </p:txBody>
      </p:sp>
    </p:spTree>
    <p:extLst>
      <p:ext uri="{BB962C8B-B14F-4D97-AF65-F5344CB8AC3E}">
        <p14:creationId xmlns:p14="http://schemas.microsoft.com/office/powerpoint/2010/main" val="5261215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0EC2A-6EA6-87D7-D6DA-153F0CCA948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2CB23F-0170-E872-DDF9-E6AF0DBEE408}"/>
              </a:ext>
            </a:extLst>
          </p:cNvPr>
          <p:cNvSpPr>
            <a:spLocks noGrp="1"/>
          </p:cNvSpPr>
          <p:nvPr>
            <p:ph type="title"/>
          </p:nvPr>
        </p:nvSpPr>
        <p:spPr/>
        <p:txBody>
          <a:bodyPr/>
          <a:lstStyle/>
          <a:p>
            <a:r>
              <a:rPr lang="en-US" dirty="0"/>
              <a:t>Poker Hands as a Random Experiment (CP1 Framing, i.e. Considering Order)</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F9AFE0CC-0573-0842-5DB8-134996D8B4B9}"/>
                  </a:ext>
                </a:extLst>
              </p:cNvPr>
              <p:cNvSpPr>
                <a:spLocks noGrp="1"/>
              </p:cNvSpPr>
              <p:nvPr>
                <p:ph type="body" idx="1"/>
              </p:nvPr>
            </p:nvSpPr>
            <p:spPr/>
            <p:txBody>
              <a:bodyPr/>
              <a:lstStyle/>
              <a:p>
                <a:pPr marL="135463" indent="0">
                  <a:buNone/>
                </a:pPr>
                <a:r>
                  <a:rPr lang="en-US" dirty="0"/>
                  <a:t>In the game of poker, each player is given a “hand” consisting of 5 cards from the set of 52 cards shown below.</a:t>
                </a:r>
              </a:p>
              <a:p>
                <a:pPr marL="135463" indent="0">
                  <a:buNone/>
                </a:pPr>
                <a:endParaRPr lang="en-US" dirty="0"/>
              </a:p>
              <a:p>
                <a:pPr marL="135463" indent="0">
                  <a:buNone/>
                </a:pPr>
                <a:r>
                  <a:rPr lang="en-US" dirty="0"/>
                  <a:t>Let </a:t>
                </a:r>
                <a14:m>
                  <m:oMath xmlns:m="http://schemas.openxmlformats.org/officeDocument/2006/math">
                    <m:r>
                      <a:rPr lang="en-US" i="1">
                        <a:latin typeface="Cambria Math" panose="02040503050406030204" pitchFamily="18" charset="0"/>
                      </a:rPr>
                      <m:t>𝐴</m:t>
                    </m:r>
                  </m:oMath>
                </a14:m>
                <a:r>
                  <a:rPr lang="en-US" dirty="0"/>
                  <a:t> be the event where hand is a “flush”, i.e. has all the same suit?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oMath>
                </a14:m>
                <a:r>
                  <a:rPr lang="en-US" dirty="0"/>
                  <a:t>?</a:t>
                </a:r>
              </a:p>
              <a:p>
                <a:r>
                  <a:rPr lang="en-US" dirty="0"/>
                  <a:t>This is a uniform probability space so we just need to compute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Ω</m:t>
                        </m:r>
                      </m:e>
                    </m:d>
                  </m:oMath>
                </a14:m>
                <a:r>
                  <a:rPr lang="en-US" dirty="0"/>
                  <a:t>.</a:t>
                </a:r>
              </a:p>
              <a:p>
                <a14:m>
                  <m:oMath xmlns:m="http://schemas.openxmlformats.org/officeDocument/2006/math">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Ω</m:t>
                        </m:r>
                      </m:e>
                    </m:d>
                  </m:oMath>
                </a14:m>
                <a:r>
                  <a:rPr lang="en-US" dirty="0"/>
                  <a:t>: Given by CP1(52, 5). Number of possible hands (taking into account order): </a:t>
                </a:r>
                <a14:m>
                  <m:oMath xmlns:m="http://schemas.openxmlformats.org/officeDocument/2006/math">
                    <m:r>
                      <a:rPr lang="en-US" i="1">
                        <a:latin typeface="Cambria Math" panose="02040503050406030204" pitchFamily="18" charset="0"/>
                      </a:rPr>
                      <m:t>52×51×50×49×48</m:t>
                    </m:r>
                  </m:oMath>
                </a14:m>
                <a:r>
                  <a:rPr lang="en-US" dirty="0"/>
                  <a:t> or 311,875,200.</a:t>
                </a:r>
              </a:p>
              <a:p>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A</m:t>
                            </m:r>
                          </m:e>
                          <m:sub>
                            <m:r>
                              <m:rPr>
                                <m:nor/>
                              </m:rPr>
                              <a:rPr lang="en-US" dirty="0">
                                <a:solidFill>
                                  <a:srgbClr val="FF0000"/>
                                </a:solidFill>
                                <a:latin typeface="Roboto" panose="02000000000000000000" pitchFamily="2" charset="0"/>
                                <a:ea typeface="Roboto" panose="02000000000000000000" pitchFamily="2" charset="0"/>
                                <a:cs typeface="Roboto" panose="02000000000000000000" pitchFamily="2" charset="0"/>
                              </a:rPr>
                              <m:t>♥</m:t>
                            </m:r>
                          </m:sub>
                        </m:sSub>
                      </m:e>
                    </m:d>
                    <m:r>
                      <a:rPr lang="en-US" i="1">
                        <a:latin typeface="Cambria Math" panose="02040503050406030204" pitchFamily="18" charset="0"/>
                      </a:rPr>
                      <m:t>:</m:t>
                    </m:r>
                  </m:oMath>
                </a14:m>
                <a:r>
                  <a:rPr lang="en-US" dirty="0"/>
                  <a:t> Number of different </a:t>
                </a:r>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 </a:t>
                </a:r>
                <a:r>
                  <a:rPr lang="en-US" dirty="0"/>
                  <a:t>flushes: Given by CP1(13, 5). Out of 13 hearts, how many ways to draw 5 hearts? Yields </a:t>
                </a:r>
                <a14:m>
                  <m:oMath xmlns:m="http://schemas.openxmlformats.org/officeDocument/2006/math">
                    <m:r>
                      <a:rPr lang="en-US" b="0" i="1" smtClean="0">
                        <a:latin typeface="Cambria Math" panose="02040503050406030204" pitchFamily="18" charset="0"/>
                      </a:rPr>
                      <m:t>13×12×11×10×9</m:t>
                    </m:r>
                  </m:oMath>
                </a14:m>
                <a:r>
                  <a:rPr lang="en-US" dirty="0"/>
                  <a:t> or 154,440 heart flushes.</a:t>
                </a:r>
              </a:p>
              <a:p>
                <a:r>
                  <a:rPr lang="en-US" dirty="0"/>
                  <a:t>Four different suits, so total number of flushes = 617,760</a:t>
                </a:r>
              </a:p>
              <a:p>
                <a:r>
                  <a:rPr lang="en-US" dirty="0"/>
                  <a:t>Thus, chance of a flush is 617,760/311,875,200 </a:t>
                </a:r>
                <a14:m>
                  <m:oMath xmlns:m="http://schemas.openxmlformats.org/officeDocument/2006/math">
                    <m:r>
                      <a:rPr lang="en-US" b="0" i="1" smtClean="0">
                        <a:latin typeface="Cambria Math" panose="02040503050406030204" pitchFamily="18" charset="0"/>
                      </a:rPr>
                      <m:t>≈</m:t>
                    </m:r>
                  </m:oMath>
                </a14:m>
                <a:r>
                  <a:rPr lang="en-US" dirty="0"/>
                  <a:t> 0.2%</a:t>
                </a:r>
              </a:p>
            </p:txBody>
          </p:sp>
        </mc:Choice>
        <mc:Fallback xmlns="">
          <p:sp>
            <p:nvSpPr>
              <p:cNvPr id="6" name="Text Placeholder 5">
                <a:extLst>
                  <a:ext uri="{FF2B5EF4-FFF2-40B4-BE49-F238E27FC236}">
                    <a16:creationId xmlns:a16="http://schemas.microsoft.com/office/drawing/2014/main" id="{F9AFE0CC-0573-0842-5DB8-134996D8B4B9}"/>
                  </a:ext>
                </a:extLst>
              </p:cNvPr>
              <p:cNvSpPr>
                <a:spLocks noGrp="1" noRot="1" noChangeAspect="1" noMove="1" noResize="1" noEditPoints="1" noAdjustHandles="1" noChangeArrowheads="1" noChangeShapeType="1" noTextEdit="1"/>
              </p:cNvSpPr>
              <p:nvPr>
                <p:ph type="body" idx="1"/>
              </p:nvPr>
            </p:nvSpPr>
            <p:spPr>
              <a:blipFill>
                <a:blip r:embed="rId2"/>
                <a:stretch>
                  <a:fillRect r="-805" b="-12182"/>
                </a:stretch>
              </a:blipFill>
            </p:spPr>
            <p:txBody>
              <a:bodyPr/>
              <a:lstStyle/>
              <a:p>
                <a:r>
                  <a:rPr lang="en-US">
                    <a:noFill/>
                  </a:rPr>
                  <a:t> </a:t>
                </a:r>
              </a:p>
            </p:txBody>
          </p:sp>
        </mc:Fallback>
      </mc:AlternateContent>
      <p:pic>
        <p:nvPicPr>
          <p:cNvPr id="22530" name="Picture 2">
            <a:extLst>
              <a:ext uri="{FF2B5EF4-FFF2-40B4-BE49-F238E27FC236}">
                <a16:creationId xmlns:a16="http://schemas.microsoft.com/office/drawing/2014/main" id="{9BA0E8D5-B364-EBCF-7D57-3E448D16A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4667" y="5478467"/>
            <a:ext cx="2607733" cy="1179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F020586-772A-DCE1-CD0C-C0919D98965F}"/>
              </a:ext>
            </a:extLst>
          </p:cNvPr>
          <p:cNvSpPr txBox="1"/>
          <p:nvPr/>
        </p:nvSpPr>
        <p:spPr>
          <a:xfrm>
            <a:off x="1909379" y="1516835"/>
            <a:ext cx="6561960" cy="461665"/>
          </a:xfrm>
          <a:prstGeom prst="rect">
            <a:avLst/>
          </a:prstGeom>
          <a:noFill/>
        </p:spPr>
        <p:txBody>
          <a:bodyPr wrap="square" rtlCol="0">
            <a:spAutoFit/>
          </a:bodyPr>
          <a:lstStyle/>
          <a:p>
            <a:r>
              <a:rPr lang="en-US" sz="2400" dirty="0"/>
              <a:t>Example Flushes: </a:t>
            </a:r>
            <a:r>
              <a:rPr lang="en-US" sz="2400" dirty="0">
                <a:latin typeface="Roboto" panose="02000000000000000000" pitchFamily="2" charset="0"/>
                <a:ea typeface="Roboto" panose="02000000000000000000" pitchFamily="2" charset="0"/>
                <a:cs typeface="Roboto" panose="02000000000000000000" pitchFamily="2" charset="0"/>
              </a:rPr>
              <a:t>{A</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 2</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 5</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 K</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 Q</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a:t>
            </a:r>
          </a:p>
        </p:txBody>
      </p:sp>
      <p:sp>
        <p:nvSpPr>
          <p:cNvPr id="7" name="TextBox 6">
            <a:extLst>
              <a:ext uri="{FF2B5EF4-FFF2-40B4-BE49-F238E27FC236}">
                <a16:creationId xmlns:a16="http://schemas.microsoft.com/office/drawing/2014/main" id="{4AA498E8-EC23-AD7E-04D3-4722819BA713}"/>
              </a:ext>
            </a:extLst>
          </p:cNvPr>
          <p:cNvSpPr txBox="1"/>
          <p:nvPr/>
        </p:nvSpPr>
        <p:spPr>
          <a:xfrm>
            <a:off x="8036034" y="1528302"/>
            <a:ext cx="4155966" cy="461665"/>
          </a:xfrm>
          <a:prstGeom prst="rect">
            <a:avLst/>
          </a:prstGeom>
          <a:noFill/>
        </p:spPr>
        <p:txBody>
          <a:bodyPr wrap="square">
            <a:spAutoFit/>
          </a:bodyPr>
          <a:lstStyle/>
          <a:p>
            <a:r>
              <a:rPr lang="en-US" sz="2400" dirty="0">
                <a:latin typeface="Roboto" panose="02000000000000000000" pitchFamily="2" charset="0"/>
                <a:ea typeface="Roboto" panose="02000000000000000000" pitchFamily="2" charset="0"/>
                <a:cs typeface="Roboto" panose="02000000000000000000" pitchFamily="2" charset="0"/>
              </a:rPr>
              <a:t>{5</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 A</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 2</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 Q</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 K</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a:t>
            </a:r>
            <a:r>
              <a:rPr lang="en-US" sz="2400" dirty="0">
                <a:latin typeface="Roboto" panose="02000000000000000000" pitchFamily="2" charset="0"/>
                <a:ea typeface="Roboto" panose="02000000000000000000" pitchFamily="2" charset="0"/>
                <a:cs typeface="Roboto" panose="02000000000000000000" pitchFamily="2" charset="0"/>
              </a:rPr>
              <a:t>}</a:t>
            </a:r>
          </a:p>
        </p:txBody>
      </p:sp>
    </p:spTree>
    <p:extLst>
      <p:ext uri="{BB962C8B-B14F-4D97-AF65-F5344CB8AC3E}">
        <p14:creationId xmlns:p14="http://schemas.microsoft.com/office/powerpoint/2010/main" val="325514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1666-8348-55FA-6605-552D709CB814}"/>
              </a:ext>
            </a:extLst>
          </p:cNvPr>
          <p:cNvSpPr>
            <a:spLocks noGrp="1"/>
          </p:cNvSpPr>
          <p:nvPr>
            <p:ph type="title"/>
          </p:nvPr>
        </p:nvSpPr>
        <p:spPr/>
        <p:txBody>
          <a:bodyPr/>
          <a:lstStyle/>
          <a:p>
            <a:r>
              <a:rPr lang="en-US" dirty="0"/>
              <a:t>Observation: CP1 and CP3 Both worked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9A03055-97FF-5D51-8C39-9FCB9C99F6A3}"/>
                  </a:ext>
                </a:extLst>
              </p:cNvPr>
              <p:cNvSpPr>
                <a:spLocks noGrp="1"/>
              </p:cNvSpPr>
              <p:nvPr>
                <p:ph type="body" idx="1"/>
              </p:nvPr>
            </p:nvSpPr>
            <p:spPr/>
            <p:txBody>
              <a:bodyPr/>
              <a:lstStyle/>
              <a:p>
                <a:pPr marL="169329" indent="0">
                  <a:buNone/>
                </a:pPr>
                <a:r>
                  <a:rPr lang="en-US" dirty="0"/>
                  <a:t>Earlier, when drawing with replacement (e.g. rolling dice), it was important to consider order to ensure a uniform probability space.</a:t>
                </a:r>
              </a:p>
              <a:p>
                <a:pPr marL="169329" indent="0">
                  <a:buNone/>
                </a:pPr>
                <a:endParaRPr lang="en-US" dirty="0"/>
              </a:p>
              <a:p>
                <a:pPr marL="169329" indent="0">
                  <a:buNone/>
                </a:pPr>
                <a:r>
                  <a:rPr lang="en-US" dirty="0"/>
                  <a:t>By contrast, when drawing without replacement (e.g. drawing cards), it doesn’t actually matter if you consider order.</a:t>
                </a:r>
              </a:p>
              <a:p>
                <a:pPr marL="169329" indent="0">
                  <a:buNone/>
                </a:pPr>
                <a:endParaRPr lang="en-US" dirty="0"/>
              </a:p>
              <a:p>
                <a:pPr marL="169329" indent="0">
                  <a:buNone/>
                </a:pPr>
                <a:r>
                  <a:rPr lang="en-US" dirty="0"/>
                  <a:t>Why? </a:t>
                </a:r>
              </a:p>
              <a:p>
                <a:r>
                  <a:rPr lang="en-US" dirty="0"/>
                  <a:t>When drawing with replacement (e.g. dice rolls), ignoring order means samples with repeat draws are less likely if the individual draws are fair, e.g.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1, 1</m:t>
                            </m:r>
                          </m:e>
                        </m:d>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2, 1</m:t>
                        </m:r>
                      </m:e>
                    </m:d>
                    <m:r>
                      <a:rPr lang="en-US" i="1">
                        <a:latin typeface="Cambria Math" panose="02040503050406030204" pitchFamily="18" charset="0"/>
                      </a:rPr>
                      <m:t>)</m:t>
                    </m:r>
                  </m:oMath>
                </a14:m>
                <a:r>
                  <a:rPr lang="en-US" dirty="0"/>
                  <a:t>. </a:t>
                </a:r>
              </a:p>
              <a:p>
                <a:r>
                  <a:rPr lang="en-US" dirty="0"/>
                  <a:t>When drawing without replacement, this is not a concern. Can’t get repeat draws in a single sample.</a:t>
                </a:r>
              </a:p>
              <a:p>
                <a:endParaRPr lang="en-US" dirty="0"/>
              </a:p>
            </p:txBody>
          </p:sp>
        </mc:Choice>
        <mc:Fallback xmlns="">
          <p:sp>
            <p:nvSpPr>
              <p:cNvPr id="3" name="Text Placeholder 2">
                <a:extLst>
                  <a:ext uri="{FF2B5EF4-FFF2-40B4-BE49-F238E27FC236}">
                    <a16:creationId xmlns:a16="http://schemas.microsoft.com/office/drawing/2014/main" id="{09A03055-97FF-5D51-8C39-9FCB9C99F6A3}"/>
                  </a:ext>
                </a:extLst>
              </p:cNvPr>
              <p:cNvSpPr>
                <a:spLocks noGrp="1" noRot="1" noChangeAspect="1" noMove="1" noResize="1" noEditPoints="1" noAdjustHandles="1" noChangeArrowheads="1" noChangeShapeType="1" noTextEdit="1"/>
              </p:cNvSpPr>
              <p:nvPr>
                <p:ph type="body" idx="1"/>
              </p:nvPr>
            </p:nvSpPr>
            <p:spPr>
              <a:blipFill>
                <a:blip r:embed="rId2"/>
                <a:stretch>
                  <a:fillRect r="-966" b="-9906"/>
                </a:stretch>
              </a:blipFill>
            </p:spPr>
            <p:txBody>
              <a:bodyPr/>
              <a:lstStyle/>
              <a:p>
                <a:r>
                  <a:rPr lang="en-US">
                    <a:noFill/>
                  </a:rPr>
                  <a:t> </a:t>
                </a:r>
              </a:p>
            </p:txBody>
          </p:sp>
        </mc:Fallback>
      </mc:AlternateContent>
    </p:spTree>
    <p:extLst>
      <p:ext uri="{BB962C8B-B14F-4D97-AF65-F5344CB8AC3E}">
        <p14:creationId xmlns:p14="http://schemas.microsoft.com/office/powerpoint/2010/main" val="39059888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E1E01-B8AB-109A-DFF9-8466BF06A764}"/>
              </a:ext>
            </a:extLst>
          </p:cNvPr>
          <p:cNvSpPr>
            <a:spLocks noGrp="1"/>
          </p:cNvSpPr>
          <p:nvPr>
            <p:ph type="title"/>
          </p:nvPr>
        </p:nvSpPr>
        <p:spPr/>
        <p:txBody>
          <a:bodyPr/>
          <a:lstStyle/>
          <a:p>
            <a:r>
              <a:rPr lang="en-US" dirty="0"/>
              <a:t>CP1 vs. CP3 Doesn’t Matter</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F6C25E2-570F-36DF-81CB-001FC2726B7B}"/>
                  </a:ext>
                </a:extLst>
              </p:cNvPr>
              <p:cNvSpPr>
                <a:spLocks noGrp="1"/>
              </p:cNvSpPr>
              <p:nvPr>
                <p:ph type="body" idx="1"/>
              </p:nvPr>
            </p:nvSpPr>
            <p:spPr/>
            <p:txBody>
              <a:bodyPr/>
              <a:lstStyle/>
              <a:p>
                <a:pPr marL="169329" indent="0">
                  <a:buNone/>
                </a:pPr>
                <a:r>
                  <a:rPr lang="en-US" dirty="0"/>
                  <a:t>When drawing </a:t>
                </a:r>
                <a:r>
                  <a:rPr lang="en-US" b="1" dirty="0">
                    <a:latin typeface="Inter" panose="02000503000000020004" pitchFamily="2" charset="0"/>
                    <a:ea typeface="Inter" panose="02000503000000020004" pitchFamily="2" charset="0"/>
                    <a:cs typeface="Inter" panose="02000503000000020004" pitchFamily="2" charset="0"/>
                  </a:rPr>
                  <a:t>without replacement</a:t>
                </a:r>
                <a:r>
                  <a:rPr lang="en-US" dirty="0"/>
                  <a:t>, it doesn’t really matter if we choose to frame as CP1 or CP3.</a:t>
                </a:r>
                <a:endParaRPr lang="en-US" b="1" dirty="0">
                  <a:latin typeface="Inter SemiBold" panose="02000503000000020004" pitchFamily="2" charset="0"/>
                  <a:ea typeface="Inter SemiBold" panose="02000503000000020004" pitchFamily="2" charset="0"/>
                  <a:cs typeface="Inter SemiBold" panose="02000503000000020004" pitchFamily="2" charset="0"/>
                </a:endParaRPr>
              </a:p>
              <a:p>
                <a:r>
                  <a:rPr lang="en-US" b="1" dirty="0">
                    <a:latin typeface="Inter SemiBold" panose="02000503000000020004" pitchFamily="2" charset="0"/>
                    <a:ea typeface="Inter SemiBold" panose="02000503000000020004" pitchFamily="2" charset="0"/>
                    <a:cs typeface="Inter SemiBold" panose="02000503000000020004" pitchFamily="2" charset="0"/>
                  </a:rPr>
                  <a:t>Both framings yield uniform probability spaces</a:t>
                </a:r>
                <a:r>
                  <a:rPr lang="en-US" dirty="0"/>
                  <a:t>, so calculations are equally easy. </a:t>
                </a:r>
              </a:p>
              <a:p>
                <a:r>
                  <a:rPr lang="en-US" dirty="0"/>
                  <a:t>Recall that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𝐶𝑃</m:t>
                        </m:r>
                        <m:r>
                          <a:rPr lang="en-US" b="0" i="1" smtClean="0">
                            <a:latin typeface="Cambria Math" panose="02040503050406030204" pitchFamily="18" charset="0"/>
                          </a:rPr>
                          <m:t>3</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𝐶𝑃</m:t>
                            </m:r>
                            <m:r>
                              <a:rPr lang="en-US" b="0" i="1" smtClean="0">
                                <a:latin typeface="Cambria Math" panose="02040503050406030204" pitchFamily="18" charset="0"/>
                              </a:rPr>
                              <m:t>1</m:t>
                            </m:r>
                          </m:e>
                        </m:d>
                      </m:num>
                      <m:den>
                        <m:r>
                          <a:rPr lang="en-US" b="0" i="1" smtClean="0">
                            <a:latin typeface="Cambria Math" panose="02040503050406030204" pitchFamily="18" charset="0"/>
                          </a:rPr>
                          <m:t>𝑘</m:t>
                        </m:r>
                        <m:r>
                          <a:rPr lang="en-US" b="0" i="1" smtClean="0">
                            <a:latin typeface="Cambria Math" panose="02040503050406030204" pitchFamily="18" charset="0"/>
                          </a:rPr>
                          <m:t>!</m:t>
                        </m:r>
                      </m:den>
                    </m:f>
                  </m:oMath>
                </a14:m>
                <a:r>
                  <a:rPr lang="en-US" dirty="0"/>
                  <a:t>.</a:t>
                </a:r>
              </a:p>
              <a:p>
                <a:r>
                  <a:rPr lang="en-US" dirty="0"/>
                  <a:t>Example: Computing the probability of a flush: </a:t>
                </a:r>
                <a14:m>
                  <m:oMath xmlns:m="http://schemas.openxmlformats.org/officeDocument/2006/math">
                    <m:r>
                      <a:rPr lang="en-US" b="1" i="1" smtClean="0">
                        <a:latin typeface="Cambria Math" panose="02040503050406030204" pitchFamily="18" charset="0"/>
                      </a:rPr>
                      <m:t>𝑷</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num>
                      <m:den>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Ω</m:t>
                            </m:r>
                          </m:e>
                        </m:d>
                      </m:den>
                    </m:f>
                  </m:oMath>
                </a14:m>
                <a:endParaRPr lang="en-US" dirty="0"/>
              </a:p>
              <a:p>
                <a:r>
                  <a:rPr lang="en-US" dirty="0"/>
                  <a:t>Framing as CP1 basically adds an extra factor of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a:t> to both the numerator and denominator.</a:t>
                </a:r>
              </a:p>
              <a:p>
                <a:pPr marL="169329" indent="0">
                  <a:buNone/>
                </a:pPr>
                <a:endParaRPr lang="en-US" dirty="0"/>
              </a:p>
              <a:p>
                <a:pPr marL="169329" indent="0">
                  <a:buNone/>
                </a:pPr>
                <a:r>
                  <a:rPr lang="en-US" dirty="0"/>
                  <a:t>By contrast, when rolling dice (i.e. with replacement), we want to frame as CP2 and not CP4 to ensure a uniform probability space.</a:t>
                </a:r>
              </a:p>
              <a:p>
                <a:r>
                  <a:rPr lang="en-US" dirty="0"/>
                  <a:t>There is no nice k-to-1 function.</a:t>
                </a:r>
              </a:p>
            </p:txBody>
          </p:sp>
        </mc:Choice>
        <mc:Fallback xmlns="">
          <p:sp>
            <p:nvSpPr>
              <p:cNvPr id="3" name="Text Placeholder 2">
                <a:extLst>
                  <a:ext uri="{FF2B5EF4-FFF2-40B4-BE49-F238E27FC236}">
                    <a16:creationId xmlns:a16="http://schemas.microsoft.com/office/drawing/2014/main" id="{2F6C25E2-570F-36DF-81CB-001FC2726B7B}"/>
                  </a:ext>
                </a:extLst>
              </p:cNvPr>
              <p:cNvSpPr>
                <a:spLocks noGrp="1" noRot="1" noChangeAspect="1" noMove="1" noResize="1" noEditPoints="1" noAdjustHandles="1" noChangeArrowheads="1" noChangeShapeType="1" noTextEdit="1"/>
              </p:cNvSpPr>
              <p:nvPr>
                <p:ph type="body" idx="1"/>
              </p:nvPr>
            </p:nvSpPr>
            <p:spPr>
              <a:blipFill>
                <a:blip r:embed="rId2"/>
                <a:stretch>
                  <a:fillRect b="-20750"/>
                </a:stretch>
              </a:blipFill>
            </p:spPr>
            <p:txBody>
              <a:bodyPr/>
              <a:lstStyle/>
              <a:p>
                <a:r>
                  <a:rPr lang="en-US">
                    <a:noFill/>
                  </a:rPr>
                  <a:t> </a:t>
                </a:r>
              </a:p>
            </p:txBody>
          </p:sp>
        </mc:Fallback>
      </mc:AlternateContent>
    </p:spTree>
    <p:extLst>
      <p:ext uri="{BB962C8B-B14F-4D97-AF65-F5344CB8AC3E}">
        <p14:creationId xmlns:p14="http://schemas.microsoft.com/office/powerpoint/2010/main" val="9647833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6E5B6-0C27-48FD-DF76-E740D286DC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F89FAE-2BD1-E19F-91B7-DE2E4C13407C}"/>
              </a:ext>
            </a:extLst>
          </p:cNvPr>
          <p:cNvSpPr>
            <a:spLocks noGrp="1"/>
          </p:cNvSpPr>
          <p:nvPr>
            <p:ph type="ctrTitle"/>
          </p:nvPr>
        </p:nvSpPr>
        <p:spPr/>
        <p:txBody>
          <a:bodyPr>
            <a:normAutofit/>
          </a:bodyPr>
          <a:lstStyle/>
          <a:p>
            <a:r>
              <a:rPr lang="en-US" b="1" dirty="0">
                <a:solidFill>
                  <a:schemeClr val="accent3"/>
                </a:solidFill>
              </a:rPr>
              <a:t>Balls and Bins</a:t>
            </a:r>
          </a:p>
        </p:txBody>
      </p:sp>
      <p:sp>
        <p:nvSpPr>
          <p:cNvPr id="3" name="Subtitle 2">
            <a:extLst>
              <a:ext uri="{FF2B5EF4-FFF2-40B4-BE49-F238E27FC236}">
                <a16:creationId xmlns:a16="http://schemas.microsoft.com/office/drawing/2014/main" id="{CB2810EE-FD10-7342-C9F6-BB683CC1ACC3}"/>
              </a:ext>
            </a:extLst>
          </p:cNvPr>
          <p:cNvSpPr>
            <a:spLocks noGrp="1"/>
          </p:cNvSpPr>
          <p:nvPr>
            <p:ph type="subTitle" idx="1"/>
          </p:nvPr>
        </p:nvSpPr>
        <p:spPr/>
        <p:txBody>
          <a:bodyPr/>
          <a:lstStyle/>
          <a:p>
            <a:r>
              <a:rPr lang="en-US" dirty="0"/>
              <a:t>Lecture 15, CS70 Fall 2025</a:t>
            </a:r>
          </a:p>
        </p:txBody>
      </p:sp>
      <p:sp>
        <p:nvSpPr>
          <p:cNvPr id="6" name="Content Placeholder 5">
            <a:extLst>
              <a:ext uri="{FF2B5EF4-FFF2-40B4-BE49-F238E27FC236}">
                <a16:creationId xmlns:a16="http://schemas.microsoft.com/office/drawing/2014/main" id="{342736BF-1457-BC0B-0F31-89BFE070B232}"/>
              </a:ext>
            </a:extLst>
          </p:cNvPr>
          <p:cNvSpPr>
            <a:spLocks noGrp="1"/>
          </p:cNvSpPr>
          <p:nvPr>
            <p:ph sz="quarter" idx="10"/>
          </p:nvPr>
        </p:nvSpPr>
        <p:spPr/>
        <p:txBody>
          <a:bodyPr>
            <a:normAutofit fontScale="85000" lnSpcReduction="20000"/>
          </a:bodyPr>
          <a:lstStyle/>
          <a:p>
            <a:r>
              <a:rPr lang="en-US" dirty="0">
                <a:solidFill>
                  <a:schemeClr val="bg1">
                    <a:lumMod val="65000"/>
                  </a:schemeClr>
                </a:solidFill>
              </a:rPr>
              <a:t>Introduction</a:t>
            </a:r>
          </a:p>
          <a:p>
            <a:pPr marL="342900" indent="-342900">
              <a:buFont typeface="Arial" panose="020B0604020202020204" pitchFamily="34" charset="0"/>
              <a:buChar char="•"/>
            </a:pPr>
            <a:r>
              <a:rPr lang="en-US" dirty="0">
                <a:solidFill>
                  <a:schemeClr val="bg1">
                    <a:lumMod val="65000"/>
                  </a:schemeClr>
                </a:solidFill>
              </a:rPr>
              <a:t>Probability and CS70</a:t>
            </a:r>
          </a:p>
          <a:p>
            <a:pPr marL="342900" indent="-342900">
              <a:buFont typeface="Arial" panose="020B0604020202020204" pitchFamily="34" charset="0"/>
              <a:buChar char="•"/>
            </a:pPr>
            <a:r>
              <a:rPr lang="en-US" dirty="0">
                <a:solidFill>
                  <a:schemeClr val="bg1">
                    <a:lumMod val="65000"/>
                  </a:schemeClr>
                </a:solidFill>
              </a:rPr>
              <a:t>Probability Spaces</a:t>
            </a:r>
          </a:p>
          <a:p>
            <a:pPr marL="342900" indent="-342900">
              <a:buFont typeface="Arial" panose="020B0604020202020204" pitchFamily="34" charset="0"/>
              <a:buChar char="•"/>
            </a:pPr>
            <a:r>
              <a:rPr lang="en-US" dirty="0">
                <a:solidFill>
                  <a:schemeClr val="bg1">
                    <a:lumMod val="65000"/>
                  </a:schemeClr>
                </a:solidFill>
              </a:rPr>
              <a:t>Event Probability</a:t>
            </a:r>
          </a:p>
          <a:p>
            <a:pPr marL="342900" indent="-342900">
              <a:buFont typeface="Arial" panose="020B0604020202020204" pitchFamily="34" charset="0"/>
              <a:buChar char="•"/>
            </a:pPr>
            <a:endParaRPr lang="en-US" dirty="0">
              <a:solidFill>
                <a:schemeClr val="bg1">
                  <a:lumMod val="65000"/>
                </a:schemeClr>
              </a:solidFill>
            </a:endParaRPr>
          </a:p>
          <a:p>
            <a:r>
              <a:rPr lang="en-US" b="1" dirty="0">
                <a:solidFill>
                  <a:schemeClr val="accent3"/>
                </a:solidFill>
                <a:latin typeface="Inter SemiBold" panose="02000503000000020004" pitchFamily="2" charset="0"/>
                <a:ea typeface="Inter SemiBold" panose="02000503000000020004" pitchFamily="2" charset="0"/>
                <a:cs typeface="Inter SemiBold" panose="02000503000000020004" pitchFamily="2" charset="0"/>
              </a:rPr>
              <a:t>Event Probability Examples</a:t>
            </a:r>
          </a:p>
          <a:p>
            <a:pPr marL="342900" indent="-342900">
              <a:buFont typeface="Arial" panose="020B0604020202020204" pitchFamily="34" charset="0"/>
              <a:buChar char="•"/>
            </a:pPr>
            <a:r>
              <a:rPr lang="en-US" dirty="0">
                <a:solidFill>
                  <a:schemeClr val="bg1">
                    <a:lumMod val="65000"/>
                  </a:schemeClr>
                </a:solidFill>
              </a:rPr>
              <a:t>Counting Sample Points</a:t>
            </a:r>
          </a:p>
          <a:p>
            <a:pPr marL="342900" indent="-342900">
              <a:buFont typeface="Arial" panose="020B0604020202020204" pitchFamily="34" charset="0"/>
              <a:buChar char="•"/>
            </a:pPr>
            <a:r>
              <a:rPr lang="en-US" dirty="0">
                <a:solidFill>
                  <a:schemeClr val="bg1">
                    <a:lumMod val="65000"/>
                  </a:schemeClr>
                </a:solidFill>
              </a:rPr>
              <a:t>Counting Weighted Sample Points</a:t>
            </a:r>
          </a:p>
          <a:p>
            <a:pPr marL="342900" indent="-342900">
              <a:buFont typeface="Arial" panose="020B0604020202020204" pitchFamily="34" charset="0"/>
              <a:buChar char="•"/>
            </a:pPr>
            <a:r>
              <a:rPr lang="en-US" dirty="0">
                <a:solidFill>
                  <a:schemeClr val="bg1">
                    <a:lumMod val="65000"/>
                  </a:schemeClr>
                </a:solidFill>
              </a:rPr>
              <a:t>Poker Hands</a:t>
            </a:r>
          </a:p>
          <a:p>
            <a:pPr marL="342900" indent="-342900">
              <a:buFont typeface="Arial" panose="020B0604020202020204" pitchFamily="34" charset="0"/>
              <a:buChar char="•"/>
            </a:pPr>
            <a:r>
              <a:rPr lang="en-US" b="1" dirty="0">
                <a:solidFill>
                  <a:schemeClr val="accent3"/>
                </a:solidFill>
                <a:latin typeface="Inter SemiBold" panose="02000503000000020004" pitchFamily="2" charset="0"/>
                <a:ea typeface="Inter SemiBold" panose="02000503000000020004" pitchFamily="2" charset="0"/>
                <a:cs typeface="Inter SemiBold" panose="02000503000000020004" pitchFamily="2" charset="0"/>
              </a:rPr>
              <a:t>Balls and Bins</a:t>
            </a:r>
          </a:p>
          <a:p>
            <a:pPr marL="342900" indent="-342900">
              <a:buFont typeface="Arial" panose="020B0604020202020204" pitchFamily="34" charset="0"/>
              <a:buChar char="•"/>
            </a:pPr>
            <a:r>
              <a:rPr lang="en-US" dirty="0">
                <a:solidFill>
                  <a:schemeClr val="bg1">
                    <a:lumMod val="65000"/>
                  </a:schemeClr>
                </a:solidFill>
              </a:rPr>
              <a:t>The Birthday Paradox</a:t>
            </a:r>
          </a:p>
          <a:p>
            <a:pPr marL="342900" indent="-342900">
              <a:buFont typeface="Arial" panose="020B0604020202020204" pitchFamily="34" charset="0"/>
              <a:buChar char="•"/>
            </a:pPr>
            <a:r>
              <a:rPr lang="en-US" dirty="0">
                <a:solidFill>
                  <a:schemeClr val="bg1">
                    <a:lumMod val="65000"/>
                  </a:schemeClr>
                </a:solidFill>
              </a:rPr>
              <a:t>Summary of Examples</a:t>
            </a:r>
          </a:p>
          <a:p>
            <a:pPr marL="342900" indent="-342900">
              <a:buFont typeface="Arial" panose="020B0604020202020204" pitchFamily="34" charset="0"/>
              <a:buChar char="•"/>
            </a:pPr>
            <a:endParaRPr lang="en-US" dirty="0">
              <a:solidFill>
                <a:schemeClr val="bg1">
                  <a:lumMod val="65000"/>
                </a:schemeClr>
              </a:solidFill>
            </a:endParaRPr>
          </a:p>
          <a:p>
            <a:r>
              <a:rPr lang="en-US" dirty="0">
                <a:solidFill>
                  <a:schemeClr val="bg1">
                    <a:lumMod val="65000"/>
                  </a:schemeClr>
                </a:solidFill>
              </a:rPr>
              <a:t>The Monty Hall Problem</a:t>
            </a:r>
          </a:p>
          <a:p>
            <a:pPr marL="342900" indent="-342900">
              <a:buFont typeface="Arial" panose="020B0604020202020204" pitchFamily="34" charset="0"/>
              <a:buChar char="•"/>
            </a:pPr>
            <a:r>
              <a:rPr lang="en-US" dirty="0">
                <a:solidFill>
                  <a:schemeClr val="bg1">
                    <a:lumMod val="65000"/>
                  </a:schemeClr>
                </a:solidFill>
              </a:rPr>
              <a:t>Simple Analysis</a:t>
            </a:r>
          </a:p>
          <a:p>
            <a:pPr marL="342900" indent="-342900">
              <a:buFont typeface="Arial" panose="020B0604020202020204" pitchFamily="34" charset="0"/>
              <a:buChar char="•"/>
            </a:pPr>
            <a:r>
              <a:rPr lang="en-US" dirty="0">
                <a:solidFill>
                  <a:schemeClr val="bg1">
                    <a:lumMod val="65000"/>
                  </a:schemeClr>
                </a:solidFill>
              </a:rPr>
              <a:t>Sample Space Analysis</a:t>
            </a:r>
          </a:p>
        </p:txBody>
      </p:sp>
      <p:sp>
        <p:nvSpPr>
          <p:cNvPr id="4" name="Content Placeholder 5">
            <a:extLst>
              <a:ext uri="{FF2B5EF4-FFF2-40B4-BE49-F238E27FC236}">
                <a16:creationId xmlns:a16="http://schemas.microsoft.com/office/drawing/2014/main" id="{3C947E80-3C44-2FE3-3D69-2121AAE4F7A9}"/>
              </a:ext>
            </a:extLst>
          </p:cNvPr>
          <p:cNvSpPr txBox="1">
            <a:spLocks/>
          </p:cNvSpPr>
          <p:nvPr/>
        </p:nvSpPr>
        <p:spPr>
          <a:xfrm>
            <a:off x="6248400" y="217487"/>
            <a:ext cx="6096000" cy="6716713"/>
          </a:xfrm>
          <a:prstGeom prst="rect">
            <a:avLst/>
          </a:prstGeom>
        </p:spPr>
        <p:txBody>
          <a:bodyPr anchor="ctr">
            <a:norm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25000"/>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srgbClr val="FFFFFF">
                  <a:lumMod val="65000"/>
                </a:srgbClr>
              </a:solidFill>
              <a:effectLst/>
              <a:uLnTx/>
              <a:uFillTx/>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31438536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D2467A-F655-4928-B712-EAAFDA6F472E}"/>
              </a:ext>
            </a:extLst>
          </p:cNvPr>
          <p:cNvSpPr>
            <a:spLocks noGrp="1"/>
          </p:cNvSpPr>
          <p:nvPr>
            <p:ph type="title"/>
          </p:nvPr>
        </p:nvSpPr>
        <p:spPr/>
        <p:txBody>
          <a:bodyPr/>
          <a:lstStyle/>
          <a:p>
            <a:r>
              <a:rPr lang="en-US"/>
              <a:t>Example: Balls and Bins</a:t>
            </a:r>
          </a:p>
        </p:txBody>
      </p:sp>
      <p:sp>
        <p:nvSpPr>
          <p:cNvPr id="6" name="Text Placeholder 5">
            <a:extLst>
              <a:ext uri="{FF2B5EF4-FFF2-40B4-BE49-F238E27FC236}">
                <a16:creationId xmlns:a16="http://schemas.microsoft.com/office/drawing/2014/main" id="{73C1CEC5-C237-469A-B717-C83A4AB846E1}"/>
              </a:ext>
            </a:extLst>
          </p:cNvPr>
          <p:cNvSpPr>
            <a:spLocks noGrp="1"/>
          </p:cNvSpPr>
          <p:nvPr>
            <p:ph type="body" idx="1"/>
          </p:nvPr>
        </p:nvSpPr>
        <p:spPr/>
        <p:txBody>
          <a:bodyPr/>
          <a:lstStyle/>
          <a:p>
            <a:pPr marL="135463" indent="0">
              <a:buNone/>
            </a:pPr>
            <a:r>
              <a:rPr lang="en-US"/>
              <a:t>Suppose we throw 20 balls independently into 10 bins. Assume each ball is equally likely to land in any of the ten bins.</a:t>
            </a:r>
          </a:p>
          <a:p>
            <a:pPr marL="135463" indent="0">
              <a:buNone/>
            </a:pPr>
            <a:endParaRPr lang="en-US"/>
          </a:p>
          <a:p>
            <a:pPr marL="135463" indent="0">
              <a:buNone/>
            </a:pPr>
            <a:r>
              <a:rPr lang="en-US"/>
              <a:t>Let’s do a quick demo.</a:t>
            </a:r>
          </a:p>
          <a:p>
            <a:pPr marL="135463" indent="0">
              <a:buNone/>
            </a:pPr>
            <a:endParaRPr lang="en-US"/>
          </a:p>
        </p:txBody>
      </p:sp>
      <p:sp>
        <p:nvSpPr>
          <p:cNvPr id="2" name="Rectangle 1">
            <a:extLst>
              <a:ext uri="{FF2B5EF4-FFF2-40B4-BE49-F238E27FC236}">
                <a16:creationId xmlns:a16="http://schemas.microsoft.com/office/drawing/2014/main" id="{CF81C156-2552-0762-1228-0C9BDC6B2571}"/>
              </a:ext>
            </a:extLst>
          </p:cNvPr>
          <p:cNvSpPr/>
          <p:nvPr/>
        </p:nvSpPr>
        <p:spPr>
          <a:xfrm>
            <a:off x="1869727" y="4290155"/>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2">
            <a:extLst>
              <a:ext uri="{FF2B5EF4-FFF2-40B4-BE49-F238E27FC236}">
                <a16:creationId xmlns:a16="http://schemas.microsoft.com/office/drawing/2014/main" id="{B4A42226-3605-B867-33CF-668CB1AE8383}"/>
              </a:ext>
            </a:extLst>
          </p:cNvPr>
          <p:cNvSpPr/>
          <p:nvPr/>
        </p:nvSpPr>
        <p:spPr>
          <a:xfrm>
            <a:off x="2735660" y="4290155"/>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Rectangle 3">
            <a:extLst>
              <a:ext uri="{FF2B5EF4-FFF2-40B4-BE49-F238E27FC236}">
                <a16:creationId xmlns:a16="http://schemas.microsoft.com/office/drawing/2014/main" id="{646C3BA0-A1CC-9BC0-742E-B2436A314451}"/>
              </a:ext>
            </a:extLst>
          </p:cNvPr>
          <p:cNvSpPr/>
          <p:nvPr/>
        </p:nvSpPr>
        <p:spPr>
          <a:xfrm>
            <a:off x="3601594" y="4290155"/>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B84947A0-45B8-61CD-220E-93161286B05F}"/>
              </a:ext>
            </a:extLst>
          </p:cNvPr>
          <p:cNvSpPr/>
          <p:nvPr/>
        </p:nvSpPr>
        <p:spPr>
          <a:xfrm>
            <a:off x="4467527" y="4290155"/>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103E657D-1941-E555-C33C-1B8241BA6215}"/>
              </a:ext>
            </a:extLst>
          </p:cNvPr>
          <p:cNvSpPr/>
          <p:nvPr/>
        </p:nvSpPr>
        <p:spPr>
          <a:xfrm>
            <a:off x="5333460" y="4290155"/>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4FCEEFC8-09AE-CF7E-A4CE-524C61AE0323}"/>
              </a:ext>
            </a:extLst>
          </p:cNvPr>
          <p:cNvSpPr/>
          <p:nvPr/>
        </p:nvSpPr>
        <p:spPr>
          <a:xfrm>
            <a:off x="6199394" y="4290155"/>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359A9878-B16D-E479-5222-D39436DC74D8}"/>
              </a:ext>
            </a:extLst>
          </p:cNvPr>
          <p:cNvSpPr/>
          <p:nvPr/>
        </p:nvSpPr>
        <p:spPr>
          <a:xfrm>
            <a:off x="7045939" y="4290155"/>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10">
            <a:extLst>
              <a:ext uri="{FF2B5EF4-FFF2-40B4-BE49-F238E27FC236}">
                <a16:creationId xmlns:a16="http://schemas.microsoft.com/office/drawing/2014/main" id="{890BE123-A8BA-6E8D-65F0-CB5E7B360DD5}"/>
              </a:ext>
            </a:extLst>
          </p:cNvPr>
          <p:cNvSpPr/>
          <p:nvPr/>
        </p:nvSpPr>
        <p:spPr>
          <a:xfrm>
            <a:off x="7911872" y="4290155"/>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17FCC78A-E39F-B450-731C-B77D8657BA62}"/>
              </a:ext>
            </a:extLst>
          </p:cNvPr>
          <p:cNvSpPr/>
          <p:nvPr/>
        </p:nvSpPr>
        <p:spPr>
          <a:xfrm>
            <a:off x="8777806" y="4290155"/>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a:extLst>
              <a:ext uri="{FF2B5EF4-FFF2-40B4-BE49-F238E27FC236}">
                <a16:creationId xmlns:a16="http://schemas.microsoft.com/office/drawing/2014/main" id="{1AD998D8-B59C-0C53-FFCB-7D3E00F141CF}"/>
              </a:ext>
            </a:extLst>
          </p:cNvPr>
          <p:cNvSpPr/>
          <p:nvPr/>
        </p:nvSpPr>
        <p:spPr>
          <a:xfrm>
            <a:off x="9643739" y="4290155"/>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Oval 13">
            <a:extLst>
              <a:ext uri="{FF2B5EF4-FFF2-40B4-BE49-F238E27FC236}">
                <a16:creationId xmlns:a16="http://schemas.microsoft.com/office/drawing/2014/main" id="{2FAA6120-0D53-FB45-DE7B-4A1FE4CB4CB6}"/>
              </a:ext>
            </a:extLst>
          </p:cNvPr>
          <p:cNvSpPr/>
          <p:nvPr/>
        </p:nvSpPr>
        <p:spPr>
          <a:xfrm>
            <a:off x="5451268" y="4874647"/>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15" name="Oval 14">
            <a:extLst>
              <a:ext uri="{FF2B5EF4-FFF2-40B4-BE49-F238E27FC236}">
                <a16:creationId xmlns:a16="http://schemas.microsoft.com/office/drawing/2014/main" id="{2C8857A0-6AB1-1A45-C381-231B318BEBF5}"/>
              </a:ext>
            </a:extLst>
          </p:cNvPr>
          <p:cNvSpPr/>
          <p:nvPr/>
        </p:nvSpPr>
        <p:spPr>
          <a:xfrm>
            <a:off x="6405519" y="4876800"/>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16" name="Oval 15">
            <a:extLst>
              <a:ext uri="{FF2B5EF4-FFF2-40B4-BE49-F238E27FC236}">
                <a16:creationId xmlns:a16="http://schemas.microsoft.com/office/drawing/2014/main" id="{A09D159A-4DC0-0BB3-0B4D-6B30F2F15E94}"/>
              </a:ext>
            </a:extLst>
          </p:cNvPr>
          <p:cNvSpPr/>
          <p:nvPr/>
        </p:nvSpPr>
        <p:spPr>
          <a:xfrm>
            <a:off x="2996005" y="4886427"/>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17" name="Oval 16">
            <a:extLst>
              <a:ext uri="{FF2B5EF4-FFF2-40B4-BE49-F238E27FC236}">
                <a16:creationId xmlns:a16="http://schemas.microsoft.com/office/drawing/2014/main" id="{CBA815A8-6871-2422-86D9-45C1EA588B05}"/>
              </a:ext>
            </a:extLst>
          </p:cNvPr>
          <p:cNvSpPr/>
          <p:nvPr/>
        </p:nvSpPr>
        <p:spPr>
          <a:xfrm>
            <a:off x="6838485" y="4874647"/>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18" name="Oval 17">
            <a:extLst>
              <a:ext uri="{FF2B5EF4-FFF2-40B4-BE49-F238E27FC236}">
                <a16:creationId xmlns:a16="http://schemas.microsoft.com/office/drawing/2014/main" id="{9EFC09F3-53BB-3772-3702-F88C7BE0D317}"/>
              </a:ext>
            </a:extLst>
          </p:cNvPr>
          <p:cNvSpPr/>
          <p:nvPr/>
        </p:nvSpPr>
        <p:spPr>
          <a:xfrm>
            <a:off x="8344839" y="4874647"/>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19" name="Oval 18">
            <a:extLst>
              <a:ext uri="{FF2B5EF4-FFF2-40B4-BE49-F238E27FC236}">
                <a16:creationId xmlns:a16="http://schemas.microsoft.com/office/drawing/2014/main" id="{6463191E-332A-CD22-7907-522858F4652E}"/>
              </a:ext>
            </a:extLst>
          </p:cNvPr>
          <p:cNvSpPr/>
          <p:nvPr/>
        </p:nvSpPr>
        <p:spPr>
          <a:xfrm>
            <a:off x="3796203" y="4874647"/>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0" name="Oval 19">
            <a:extLst>
              <a:ext uri="{FF2B5EF4-FFF2-40B4-BE49-F238E27FC236}">
                <a16:creationId xmlns:a16="http://schemas.microsoft.com/office/drawing/2014/main" id="{E8C28056-32DC-5245-E6A3-8650681C9DD9}"/>
              </a:ext>
            </a:extLst>
          </p:cNvPr>
          <p:cNvSpPr/>
          <p:nvPr/>
        </p:nvSpPr>
        <p:spPr>
          <a:xfrm>
            <a:off x="9368023" y="4874647"/>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1" name="Oval 20">
            <a:extLst>
              <a:ext uri="{FF2B5EF4-FFF2-40B4-BE49-F238E27FC236}">
                <a16:creationId xmlns:a16="http://schemas.microsoft.com/office/drawing/2014/main" id="{BF4A6745-3081-075F-D26C-30E661AA3DA6}"/>
              </a:ext>
            </a:extLst>
          </p:cNvPr>
          <p:cNvSpPr/>
          <p:nvPr/>
        </p:nvSpPr>
        <p:spPr>
          <a:xfrm>
            <a:off x="4547224" y="4874647"/>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2" name="Oval 21">
            <a:extLst>
              <a:ext uri="{FF2B5EF4-FFF2-40B4-BE49-F238E27FC236}">
                <a16:creationId xmlns:a16="http://schemas.microsoft.com/office/drawing/2014/main" id="{A1616C91-08A0-E3A2-60FA-20B2DAF4C6F1}"/>
              </a:ext>
            </a:extLst>
          </p:cNvPr>
          <p:cNvSpPr/>
          <p:nvPr/>
        </p:nvSpPr>
        <p:spPr>
          <a:xfrm>
            <a:off x="9085096" y="4874647"/>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3" name="Oval 22">
            <a:extLst>
              <a:ext uri="{FF2B5EF4-FFF2-40B4-BE49-F238E27FC236}">
                <a16:creationId xmlns:a16="http://schemas.microsoft.com/office/drawing/2014/main" id="{3700B447-70CC-98B7-9828-F8F6DE2C2901}"/>
              </a:ext>
            </a:extLst>
          </p:cNvPr>
          <p:cNvSpPr/>
          <p:nvPr/>
        </p:nvSpPr>
        <p:spPr>
          <a:xfrm>
            <a:off x="3304332" y="4874647"/>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4" name="Oval 23">
            <a:extLst>
              <a:ext uri="{FF2B5EF4-FFF2-40B4-BE49-F238E27FC236}">
                <a16:creationId xmlns:a16="http://schemas.microsoft.com/office/drawing/2014/main" id="{1ED3AAD8-1ACD-D832-950E-CABF571216D0}"/>
              </a:ext>
            </a:extLst>
          </p:cNvPr>
          <p:cNvSpPr/>
          <p:nvPr/>
        </p:nvSpPr>
        <p:spPr>
          <a:xfrm>
            <a:off x="1936416" y="4874647"/>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5" name="Oval 24">
            <a:extLst>
              <a:ext uri="{FF2B5EF4-FFF2-40B4-BE49-F238E27FC236}">
                <a16:creationId xmlns:a16="http://schemas.microsoft.com/office/drawing/2014/main" id="{D7AA86C7-2DAC-2FAE-9031-EC6C75E514A9}"/>
              </a:ext>
            </a:extLst>
          </p:cNvPr>
          <p:cNvSpPr/>
          <p:nvPr/>
        </p:nvSpPr>
        <p:spPr>
          <a:xfrm>
            <a:off x="8037548" y="4874647"/>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6" name="Oval 25">
            <a:extLst>
              <a:ext uri="{FF2B5EF4-FFF2-40B4-BE49-F238E27FC236}">
                <a16:creationId xmlns:a16="http://schemas.microsoft.com/office/drawing/2014/main" id="{0AC4FB00-14AB-EFBE-1005-88F07C20BB92}"/>
              </a:ext>
            </a:extLst>
          </p:cNvPr>
          <p:cNvSpPr/>
          <p:nvPr/>
        </p:nvSpPr>
        <p:spPr>
          <a:xfrm>
            <a:off x="3408059" y="4698012"/>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7" name="Oval 26">
            <a:extLst>
              <a:ext uri="{FF2B5EF4-FFF2-40B4-BE49-F238E27FC236}">
                <a16:creationId xmlns:a16="http://schemas.microsoft.com/office/drawing/2014/main" id="{01E6CA16-D6E6-101B-D127-E6BC8B5196B3}"/>
              </a:ext>
            </a:extLst>
          </p:cNvPr>
          <p:cNvSpPr/>
          <p:nvPr/>
        </p:nvSpPr>
        <p:spPr>
          <a:xfrm>
            <a:off x="2253056" y="4874613"/>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8" name="Oval 27">
            <a:extLst>
              <a:ext uri="{FF2B5EF4-FFF2-40B4-BE49-F238E27FC236}">
                <a16:creationId xmlns:a16="http://schemas.microsoft.com/office/drawing/2014/main" id="{70CFC1EA-EDFF-B39F-C18D-7512DF907995}"/>
              </a:ext>
            </a:extLst>
          </p:cNvPr>
          <p:cNvSpPr/>
          <p:nvPr/>
        </p:nvSpPr>
        <p:spPr>
          <a:xfrm>
            <a:off x="8802169" y="4874613"/>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9" name="Oval 28">
            <a:extLst>
              <a:ext uri="{FF2B5EF4-FFF2-40B4-BE49-F238E27FC236}">
                <a16:creationId xmlns:a16="http://schemas.microsoft.com/office/drawing/2014/main" id="{EAEFE1A0-EBD7-AA1B-EC38-A00C9A79A838}"/>
              </a:ext>
            </a:extLst>
          </p:cNvPr>
          <p:cNvSpPr/>
          <p:nvPr/>
        </p:nvSpPr>
        <p:spPr>
          <a:xfrm>
            <a:off x="3146752" y="4746144"/>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30" name="Oval 29">
            <a:extLst>
              <a:ext uri="{FF2B5EF4-FFF2-40B4-BE49-F238E27FC236}">
                <a16:creationId xmlns:a16="http://schemas.microsoft.com/office/drawing/2014/main" id="{54F882D8-782C-18CB-EF1E-14EC1B74F6C8}"/>
              </a:ext>
            </a:extLst>
          </p:cNvPr>
          <p:cNvSpPr/>
          <p:nvPr/>
        </p:nvSpPr>
        <p:spPr>
          <a:xfrm>
            <a:off x="2783048" y="4883533"/>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31" name="Oval 30">
            <a:extLst>
              <a:ext uri="{FF2B5EF4-FFF2-40B4-BE49-F238E27FC236}">
                <a16:creationId xmlns:a16="http://schemas.microsoft.com/office/drawing/2014/main" id="{9B8A0EB4-C982-8E66-0B4A-80A84962A5D7}"/>
              </a:ext>
            </a:extLst>
          </p:cNvPr>
          <p:cNvSpPr/>
          <p:nvPr/>
        </p:nvSpPr>
        <p:spPr>
          <a:xfrm>
            <a:off x="5101607" y="4883533"/>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32" name="Oval 31">
            <a:extLst>
              <a:ext uri="{FF2B5EF4-FFF2-40B4-BE49-F238E27FC236}">
                <a16:creationId xmlns:a16="http://schemas.microsoft.com/office/drawing/2014/main" id="{25E9BC2C-1E2D-FAD4-9987-C4F0909A7974}"/>
              </a:ext>
            </a:extLst>
          </p:cNvPr>
          <p:cNvSpPr/>
          <p:nvPr/>
        </p:nvSpPr>
        <p:spPr>
          <a:xfrm>
            <a:off x="4870379" y="4883533"/>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0CC6E26E-B964-8F13-455F-6CECD3755443}"/>
              </a:ext>
            </a:extLst>
          </p:cNvPr>
          <p:cNvSpPr/>
          <p:nvPr/>
        </p:nvSpPr>
        <p:spPr>
          <a:xfrm>
            <a:off x="5886264" y="4883533"/>
            <a:ext cx="176635" cy="176635"/>
          </a:xfrm>
          <a:prstGeom prst="ellipse">
            <a:avLst/>
          </a:prstGeom>
          <a:solidFill>
            <a:schemeClr val="accent4"/>
          </a:solidFill>
          <a:ln>
            <a:solidFill>
              <a:schemeClr val="accent4">
                <a:lumMod val="5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0158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1B25F-6D56-2810-C80D-361379B01C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BEF8B67C-0B22-C87A-5352-8088FFF72408}"/>
                  </a:ext>
                </a:extLst>
              </p:cNvPr>
              <p:cNvSpPr>
                <a:spLocks noGrp="1"/>
              </p:cNvSpPr>
              <p:nvPr>
                <p:ph type="body" idx="1"/>
              </p:nvPr>
            </p:nvSpPr>
            <p:spPr/>
            <p:txBody>
              <a:bodyPr/>
              <a:lstStyle/>
              <a:p>
                <a:pPr marL="135463" indent="0">
                  <a:buNone/>
                </a:pPr>
                <a:r>
                  <a:rPr lang="en-US"/>
                  <a:t>Suppose we throw 20 balls independently into 10 bins. Assume each ball is equally likely to land in any of the ten bins.</a:t>
                </a:r>
              </a:p>
              <a:p>
                <a:pPr marL="135463" indent="0">
                  <a:buNone/>
                </a:pPr>
                <a:endParaRPr lang="en-US"/>
              </a:p>
              <a:p>
                <a:pPr marL="135463" indent="0">
                  <a:buNone/>
                </a:pPr>
                <a:endParaRPr lang="en-US"/>
              </a:p>
              <a:p>
                <a:pPr marL="135463" indent="0">
                  <a:buNone/>
                </a:pPr>
                <a:endParaRPr lang="en-US"/>
              </a:p>
              <a:p>
                <a:pPr marL="135463" indent="0">
                  <a:buNone/>
                </a:pPr>
                <a:endParaRPr lang="en-US"/>
              </a:p>
              <a:p>
                <a:pPr marL="135463" indent="0">
                  <a:buNone/>
                </a:pPr>
                <a:r>
                  <a:rPr lang="en-US"/>
                  <a:t>Suppose we want to be able to answer questions like: “What is </a:t>
                </a:r>
                <a14:m>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𝑏𝑖𝑛</m:t>
                        </m:r>
                        <m:r>
                          <a:rPr lang="en-US" i="1">
                            <a:latin typeface="Cambria Math" panose="02040503050406030204" pitchFamily="18" charset="0"/>
                          </a:rPr>
                          <m:t>1</m:t>
                        </m:r>
                        <m:r>
                          <a:rPr lang="en-US" i="1">
                            <a:latin typeface="Cambria Math" panose="02040503050406030204" pitchFamily="18" charset="0"/>
                          </a:rPr>
                          <m:t>𝑒𝑚𝑝𝑡𝑦</m:t>
                        </m:r>
                      </m:sub>
                    </m:sSub>
                    <m:r>
                      <a:rPr lang="en-US" i="1">
                        <a:latin typeface="Cambria Math" panose="02040503050406030204" pitchFamily="18" charset="0"/>
                      </a:rPr>
                      <m:t>)</m:t>
                    </m:r>
                  </m:oMath>
                </a14:m>
                <a:r>
                  <a:rPr lang="en-US"/>
                  <a:t>?”</a:t>
                </a:r>
              </a:p>
              <a:p>
                <a:pPr marL="478363" indent="-342900"/>
                <a:r>
                  <a:rPr lang="en-US"/>
                  <a:t>How should we define the sample space?</a:t>
                </a:r>
              </a:p>
              <a:p>
                <a:pPr marL="478363" indent="-342900"/>
                <a:r>
                  <a:rPr lang="en-US"/>
                  <a:t>How can we ensure our probability space is uniform?</a:t>
                </a:r>
              </a:p>
              <a:p>
                <a:pPr marL="478363" indent="-342900"/>
                <a:endParaRPr lang="en-US"/>
              </a:p>
              <a:p>
                <a:pPr marL="135463" indent="0">
                  <a:buNone/>
                </a:pPr>
                <a:r>
                  <a:rPr lang="en-US"/>
                  <a:t>(If watching the video, you might consider pausing here to think about this)</a:t>
                </a:r>
              </a:p>
            </p:txBody>
          </p:sp>
        </mc:Choice>
        <mc:Fallback xmlns="">
          <p:sp>
            <p:nvSpPr>
              <p:cNvPr id="6" name="Text Placeholder 5">
                <a:extLst>
                  <a:ext uri="{FF2B5EF4-FFF2-40B4-BE49-F238E27FC236}">
                    <a16:creationId xmlns:a16="http://schemas.microsoft.com/office/drawing/2014/main" id="{BEF8B67C-0B22-C87A-5352-8088FFF72408}"/>
                  </a:ext>
                </a:extLst>
              </p:cNvPr>
              <p:cNvSpPr>
                <a:spLocks noGrp="1" noRot="1" noChangeAspect="1" noMove="1" noResize="1" noEditPoints="1" noAdjustHandles="1" noChangeArrowheads="1" noChangeShapeType="1" noTextEdit="1"/>
              </p:cNvSpPr>
              <p:nvPr>
                <p:ph type="body" idx="1"/>
              </p:nvPr>
            </p:nvSpPr>
            <p:spPr>
              <a:blipFill>
                <a:blip r:embed="rId2"/>
                <a:stretch>
                  <a:fillRect r="-268" b="-17269"/>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A795C723-7E7A-4486-5455-53F384B3D4B2}"/>
              </a:ext>
            </a:extLst>
          </p:cNvPr>
          <p:cNvSpPr/>
          <p:nvPr/>
        </p:nvSpPr>
        <p:spPr>
          <a:xfrm>
            <a:off x="1925734" y="2108200"/>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2">
            <a:extLst>
              <a:ext uri="{FF2B5EF4-FFF2-40B4-BE49-F238E27FC236}">
                <a16:creationId xmlns:a16="http://schemas.microsoft.com/office/drawing/2014/main" id="{2EEE0E31-CCCA-02E3-B4E6-6F0455BC0BDF}"/>
              </a:ext>
            </a:extLst>
          </p:cNvPr>
          <p:cNvSpPr/>
          <p:nvPr/>
        </p:nvSpPr>
        <p:spPr>
          <a:xfrm>
            <a:off x="2791667" y="2108200"/>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Rectangle 3">
            <a:extLst>
              <a:ext uri="{FF2B5EF4-FFF2-40B4-BE49-F238E27FC236}">
                <a16:creationId xmlns:a16="http://schemas.microsoft.com/office/drawing/2014/main" id="{29AFD322-ABAF-8234-2638-AF6080B9F8B3}"/>
              </a:ext>
            </a:extLst>
          </p:cNvPr>
          <p:cNvSpPr/>
          <p:nvPr/>
        </p:nvSpPr>
        <p:spPr>
          <a:xfrm>
            <a:off x="3657600" y="2108200"/>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9E3AEB98-CF75-702F-F541-6226CCF67059}"/>
              </a:ext>
            </a:extLst>
          </p:cNvPr>
          <p:cNvSpPr/>
          <p:nvPr/>
        </p:nvSpPr>
        <p:spPr>
          <a:xfrm>
            <a:off x="4523534" y="2108200"/>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1BAACEE3-6254-C6F5-15D7-9C961363F020}"/>
              </a:ext>
            </a:extLst>
          </p:cNvPr>
          <p:cNvSpPr/>
          <p:nvPr/>
        </p:nvSpPr>
        <p:spPr>
          <a:xfrm>
            <a:off x="5389467" y="2108200"/>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1C02B1DC-0FD9-7717-1287-519076E59A3C}"/>
              </a:ext>
            </a:extLst>
          </p:cNvPr>
          <p:cNvSpPr/>
          <p:nvPr/>
        </p:nvSpPr>
        <p:spPr>
          <a:xfrm>
            <a:off x="6255400" y="2108200"/>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B1C3AA14-9692-5D4B-69C6-6714799BF5F5}"/>
              </a:ext>
            </a:extLst>
          </p:cNvPr>
          <p:cNvSpPr/>
          <p:nvPr/>
        </p:nvSpPr>
        <p:spPr>
          <a:xfrm>
            <a:off x="7101946" y="2108200"/>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10">
            <a:extLst>
              <a:ext uri="{FF2B5EF4-FFF2-40B4-BE49-F238E27FC236}">
                <a16:creationId xmlns:a16="http://schemas.microsoft.com/office/drawing/2014/main" id="{53FFC0DC-027D-3CAF-7046-C796932D4ECA}"/>
              </a:ext>
            </a:extLst>
          </p:cNvPr>
          <p:cNvSpPr/>
          <p:nvPr/>
        </p:nvSpPr>
        <p:spPr>
          <a:xfrm>
            <a:off x="7967879" y="2108200"/>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6BF602D0-F064-6C35-3A33-207EBF3BCAA1}"/>
              </a:ext>
            </a:extLst>
          </p:cNvPr>
          <p:cNvSpPr/>
          <p:nvPr/>
        </p:nvSpPr>
        <p:spPr>
          <a:xfrm>
            <a:off x="8833812" y="2108200"/>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a:extLst>
              <a:ext uri="{FF2B5EF4-FFF2-40B4-BE49-F238E27FC236}">
                <a16:creationId xmlns:a16="http://schemas.microsoft.com/office/drawing/2014/main" id="{D7F998EB-6A2B-2E43-3FF1-F20B2810AB13}"/>
              </a:ext>
            </a:extLst>
          </p:cNvPr>
          <p:cNvSpPr/>
          <p:nvPr/>
        </p:nvSpPr>
        <p:spPr>
          <a:xfrm>
            <a:off x="9699746" y="2108200"/>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Oval 13">
            <a:extLst>
              <a:ext uri="{FF2B5EF4-FFF2-40B4-BE49-F238E27FC236}">
                <a16:creationId xmlns:a16="http://schemas.microsoft.com/office/drawing/2014/main" id="{C68942D9-186C-8BBE-97F4-C8550740D798}"/>
              </a:ext>
            </a:extLst>
          </p:cNvPr>
          <p:cNvSpPr/>
          <p:nvPr/>
        </p:nvSpPr>
        <p:spPr>
          <a:xfrm>
            <a:off x="5507275" y="2692692"/>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15" name="Oval 14">
            <a:extLst>
              <a:ext uri="{FF2B5EF4-FFF2-40B4-BE49-F238E27FC236}">
                <a16:creationId xmlns:a16="http://schemas.microsoft.com/office/drawing/2014/main" id="{ED95FF27-9A99-4462-6016-17E6AFBC7032}"/>
              </a:ext>
            </a:extLst>
          </p:cNvPr>
          <p:cNvSpPr/>
          <p:nvPr/>
        </p:nvSpPr>
        <p:spPr>
          <a:xfrm>
            <a:off x="6461525" y="2694845"/>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16" name="Oval 15">
            <a:extLst>
              <a:ext uri="{FF2B5EF4-FFF2-40B4-BE49-F238E27FC236}">
                <a16:creationId xmlns:a16="http://schemas.microsoft.com/office/drawing/2014/main" id="{4F27F400-306C-12B9-A7C2-868F892A8257}"/>
              </a:ext>
            </a:extLst>
          </p:cNvPr>
          <p:cNvSpPr/>
          <p:nvPr/>
        </p:nvSpPr>
        <p:spPr>
          <a:xfrm>
            <a:off x="3052012" y="2704472"/>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17" name="Oval 16">
            <a:extLst>
              <a:ext uri="{FF2B5EF4-FFF2-40B4-BE49-F238E27FC236}">
                <a16:creationId xmlns:a16="http://schemas.microsoft.com/office/drawing/2014/main" id="{0F8763FD-826E-256A-B2C3-C5541FB1156C}"/>
              </a:ext>
            </a:extLst>
          </p:cNvPr>
          <p:cNvSpPr/>
          <p:nvPr/>
        </p:nvSpPr>
        <p:spPr>
          <a:xfrm>
            <a:off x="6894492" y="2692692"/>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18" name="Oval 17">
            <a:extLst>
              <a:ext uri="{FF2B5EF4-FFF2-40B4-BE49-F238E27FC236}">
                <a16:creationId xmlns:a16="http://schemas.microsoft.com/office/drawing/2014/main" id="{9DC80D18-4081-4502-D1A5-EAF1F7431258}"/>
              </a:ext>
            </a:extLst>
          </p:cNvPr>
          <p:cNvSpPr/>
          <p:nvPr/>
        </p:nvSpPr>
        <p:spPr>
          <a:xfrm>
            <a:off x="8400845" y="2692692"/>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19" name="Oval 18">
            <a:extLst>
              <a:ext uri="{FF2B5EF4-FFF2-40B4-BE49-F238E27FC236}">
                <a16:creationId xmlns:a16="http://schemas.microsoft.com/office/drawing/2014/main" id="{A73BAB68-C6C3-F7EB-9253-DD66BF538622}"/>
              </a:ext>
            </a:extLst>
          </p:cNvPr>
          <p:cNvSpPr/>
          <p:nvPr/>
        </p:nvSpPr>
        <p:spPr>
          <a:xfrm>
            <a:off x="3852209" y="2692692"/>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0" name="Oval 19">
            <a:extLst>
              <a:ext uri="{FF2B5EF4-FFF2-40B4-BE49-F238E27FC236}">
                <a16:creationId xmlns:a16="http://schemas.microsoft.com/office/drawing/2014/main" id="{00CA79D3-42F0-FA39-A08E-1724C437ACDA}"/>
              </a:ext>
            </a:extLst>
          </p:cNvPr>
          <p:cNvSpPr/>
          <p:nvPr/>
        </p:nvSpPr>
        <p:spPr>
          <a:xfrm>
            <a:off x="9424029" y="2692692"/>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1" name="Oval 20">
            <a:extLst>
              <a:ext uri="{FF2B5EF4-FFF2-40B4-BE49-F238E27FC236}">
                <a16:creationId xmlns:a16="http://schemas.microsoft.com/office/drawing/2014/main" id="{B57FDE36-25DC-E339-DBCE-7334D8D19F23}"/>
              </a:ext>
            </a:extLst>
          </p:cNvPr>
          <p:cNvSpPr/>
          <p:nvPr/>
        </p:nvSpPr>
        <p:spPr>
          <a:xfrm>
            <a:off x="4603231" y="2692692"/>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2" name="Oval 21">
            <a:extLst>
              <a:ext uri="{FF2B5EF4-FFF2-40B4-BE49-F238E27FC236}">
                <a16:creationId xmlns:a16="http://schemas.microsoft.com/office/drawing/2014/main" id="{CFB68340-27FC-7166-EBD4-2E83D6C28E2A}"/>
              </a:ext>
            </a:extLst>
          </p:cNvPr>
          <p:cNvSpPr/>
          <p:nvPr/>
        </p:nvSpPr>
        <p:spPr>
          <a:xfrm>
            <a:off x="9141103" y="2692692"/>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3" name="Oval 22">
            <a:extLst>
              <a:ext uri="{FF2B5EF4-FFF2-40B4-BE49-F238E27FC236}">
                <a16:creationId xmlns:a16="http://schemas.microsoft.com/office/drawing/2014/main" id="{2CF27EEA-797E-BD02-B06F-FD33C6CB5AE0}"/>
              </a:ext>
            </a:extLst>
          </p:cNvPr>
          <p:cNvSpPr/>
          <p:nvPr/>
        </p:nvSpPr>
        <p:spPr>
          <a:xfrm>
            <a:off x="3360339" y="2692692"/>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4" name="Oval 23">
            <a:extLst>
              <a:ext uri="{FF2B5EF4-FFF2-40B4-BE49-F238E27FC236}">
                <a16:creationId xmlns:a16="http://schemas.microsoft.com/office/drawing/2014/main" id="{6B74A7E3-FC1D-E102-35B7-FD435E6F238A}"/>
              </a:ext>
            </a:extLst>
          </p:cNvPr>
          <p:cNvSpPr/>
          <p:nvPr/>
        </p:nvSpPr>
        <p:spPr>
          <a:xfrm>
            <a:off x="1992423" y="2692692"/>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5" name="Oval 24">
            <a:extLst>
              <a:ext uri="{FF2B5EF4-FFF2-40B4-BE49-F238E27FC236}">
                <a16:creationId xmlns:a16="http://schemas.microsoft.com/office/drawing/2014/main" id="{843EA61F-DE0D-35DC-C3FF-E4C1516FAC0D}"/>
              </a:ext>
            </a:extLst>
          </p:cNvPr>
          <p:cNvSpPr/>
          <p:nvPr/>
        </p:nvSpPr>
        <p:spPr>
          <a:xfrm>
            <a:off x="8093555" y="2692692"/>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6" name="Oval 25">
            <a:extLst>
              <a:ext uri="{FF2B5EF4-FFF2-40B4-BE49-F238E27FC236}">
                <a16:creationId xmlns:a16="http://schemas.microsoft.com/office/drawing/2014/main" id="{204F70A0-B81F-CC7D-2620-4536CE049B79}"/>
              </a:ext>
            </a:extLst>
          </p:cNvPr>
          <p:cNvSpPr/>
          <p:nvPr/>
        </p:nvSpPr>
        <p:spPr>
          <a:xfrm>
            <a:off x="3464065" y="2516057"/>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7" name="Oval 26">
            <a:extLst>
              <a:ext uri="{FF2B5EF4-FFF2-40B4-BE49-F238E27FC236}">
                <a16:creationId xmlns:a16="http://schemas.microsoft.com/office/drawing/2014/main" id="{F076177F-3EEA-BECC-D884-0E174B630E43}"/>
              </a:ext>
            </a:extLst>
          </p:cNvPr>
          <p:cNvSpPr/>
          <p:nvPr/>
        </p:nvSpPr>
        <p:spPr>
          <a:xfrm>
            <a:off x="2309063" y="2692659"/>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8" name="Oval 27">
            <a:extLst>
              <a:ext uri="{FF2B5EF4-FFF2-40B4-BE49-F238E27FC236}">
                <a16:creationId xmlns:a16="http://schemas.microsoft.com/office/drawing/2014/main" id="{8204515A-7015-D892-2467-D2856ECCB322}"/>
              </a:ext>
            </a:extLst>
          </p:cNvPr>
          <p:cNvSpPr/>
          <p:nvPr/>
        </p:nvSpPr>
        <p:spPr>
          <a:xfrm>
            <a:off x="8858176" y="2692659"/>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9" name="Oval 28">
            <a:extLst>
              <a:ext uri="{FF2B5EF4-FFF2-40B4-BE49-F238E27FC236}">
                <a16:creationId xmlns:a16="http://schemas.microsoft.com/office/drawing/2014/main" id="{4928EF8B-2325-31A2-09C7-ABCDE4A28B3B}"/>
              </a:ext>
            </a:extLst>
          </p:cNvPr>
          <p:cNvSpPr/>
          <p:nvPr/>
        </p:nvSpPr>
        <p:spPr>
          <a:xfrm>
            <a:off x="3202759" y="2564189"/>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30" name="Oval 29">
            <a:extLst>
              <a:ext uri="{FF2B5EF4-FFF2-40B4-BE49-F238E27FC236}">
                <a16:creationId xmlns:a16="http://schemas.microsoft.com/office/drawing/2014/main" id="{6AA09E66-5B2C-EDA8-B16C-78F339405497}"/>
              </a:ext>
            </a:extLst>
          </p:cNvPr>
          <p:cNvSpPr/>
          <p:nvPr/>
        </p:nvSpPr>
        <p:spPr>
          <a:xfrm>
            <a:off x="2839055" y="2701579"/>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31" name="Oval 30">
            <a:extLst>
              <a:ext uri="{FF2B5EF4-FFF2-40B4-BE49-F238E27FC236}">
                <a16:creationId xmlns:a16="http://schemas.microsoft.com/office/drawing/2014/main" id="{2F62AE43-C93E-ADFF-39F2-1AF0511FF4B4}"/>
              </a:ext>
            </a:extLst>
          </p:cNvPr>
          <p:cNvSpPr/>
          <p:nvPr/>
        </p:nvSpPr>
        <p:spPr>
          <a:xfrm>
            <a:off x="5157613" y="2701579"/>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32" name="Oval 31">
            <a:extLst>
              <a:ext uri="{FF2B5EF4-FFF2-40B4-BE49-F238E27FC236}">
                <a16:creationId xmlns:a16="http://schemas.microsoft.com/office/drawing/2014/main" id="{DBE71E58-9964-D4A4-26B4-B647ACD2D10A}"/>
              </a:ext>
            </a:extLst>
          </p:cNvPr>
          <p:cNvSpPr/>
          <p:nvPr/>
        </p:nvSpPr>
        <p:spPr>
          <a:xfrm>
            <a:off x="4926385" y="2701579"/>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B15E8939-0918-7D20-4C7D-81421B2DE185}"/>
              </a:ext>
            </a:extLst>
          </p:cNvPr>
          <p:cNvSpPr/>
          <p:nvPr/>
        </p:nvSpPr>
        <p:spPr>
          <a:xfrm>
            <a:off x="5942271" y="2701579"/>
            <a:ext cx="176635" cy="176635"/>
          </a:xfrm>
          <a:prstGeom prst="ellipse">
            <a:avLst/>
          </a:prstGeom>
          <a:solidFill>
            <a:schemeClr val="accent4"/>
          </a:solidFill>
          <a:ln>
            <a:solidFill>
              <a:schemeClr val="accent4">
                <a:lumMod val="5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36" name="Title 4">
            <a:extLst>
              <a:ext uri="{FF2B5EF4-FFF2-40B4-BE49-F238E27FC236}">
                <a16:creationId xmlns:a16="http://schemas.microsoft.com/office/drawing/2014/main" id="{204391A1-B79D-6A1E-05C3-A24346890299}"/>
              </a:ext>
            </a:extLst>
          </p:cNvPr>
          <p:cNvSpPr>
            <a:spLocks noGrp="1"/>
          </p:cNvSpPr>
          <p:nvPr>
            <p:ph type="title"/>
          </p:nvPr>
        </p:nvSpPr>
        <p:spPr>
          <a:xfrm>
            <a:off x="0" y="0"/>
            <a:ext cx="11360150" cy="525463"/>
          </a:xfrm>
        </p:spPr>
        <p:txBody>
          <a:bodyPr/>
          <a:lstStyle/>
          <a:p>
            <a:r>
              <a:rPr lang="en-US"/>
              <a:t>Example: Balls and Bins</a:t>
            </a:r>
          </a:p>
        </p:txBody>
      </p:sp>
    </p:spTree>
    <p:extLst>
      <p:ext uri="{BB962C8B-B14F-4D97-AF65-F5344CB8AC3E}">
        <p14:creationId xmlns:p14="http://schemas.microsoft.com/office/powerpoint/2010/main" val="42439793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C014E-F0EC-CC1B-980E-EF2B6642DE32}"/>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9D95B225-F349-937D-41FE-546BC947DF44}"/>
              </a:ext>
            </a:extLst>
          </p:cNvPr>
          <p:cNvSpPr>
            <a:spLocks noGrp="1"/>
          </p:cNvSpPr>
          <p:nvPr>
            <p:ph type="body" idx="1"/>
          </p:nvPr>
        </p:nvSpPr>
        <p:spPr/>
        <p:txBody>
          <a:bodyPr/>
          <a:lstStyle/>
          <a:p>
            <a:pPr marL="135463" indent="0">
              <a:buNone/>
            </a:pPr>
            <a:r>
              <a:rPr lang="en-US" dirty="0"/>
              <a:t>Suppose we throw 20 balls independently into 10 bins. Assume each ball is equally likely to land in any of the ten bins.</a:t>
            </a:r>
          </a:p>
          <a:p>
            <a:pPr marL="135463" indent="0">
              <a:buNone/>
            </a:pPr>
            <a:endParaRPr lang="en-US" dirty="0"/>
          </a:p>
          <a:p>
            <a:pPr marL="135463" indent="0">
              <a:buNone/>
            </a:pPr>
            <a:endParaRPr lang="en-US" dirty="0"/>
          </a:p>
          <a:p>
            <a:pPr marL="135463" indent="0">
              <a:buNone/>
            </a:pPr>
            <a:endParaRPr lang="en-US" dirty="0"/>
          </a:p>
          <a:p>
            <a:pPr marL="135463" indent="0">
              <a:buNone/>
            </a:pPr>
            <a:endParaRPr lang="en-US" dirty="0"/>
          </a:p>
          <a:p>
            <a:pPr marL="135463" indent="0">
              <a:buNone/>
            </a:pPr>
            <a:r>
              <a:rPr lang="en-US" dirty="0"/>
              <a:t>My proposal: Treat just like 20 </a:t>
            </a:r>
            <a:r>
              <a:rPr lang="en-US" b="1" dirty="0">
                <a:latin typeface="Inter SemiBold" panose="02000503000000020004" pitchFamily="2" charset="0"/>
                <a:ea typeface="Inter SemiBold" panose="02000503000000020004" pitchFamily="2" charset="0"/>
                <a:cs typeface="Inter SemiBold" panose="02000503000000020004" pitchFamily="2" charset="0"/>
              </a:rPr>
              <a:t>ordered</a:t>
            </a:r>
            <a:r>
              <a:rPr lang="en-US" dirty="0"/>
              <a:t> dice throws (CP2).</a:t>
            </a:r>
          </a:p>
          <a:p>
            <a:pPr marL="478363" indent="-342900"/>
            <a:r>
              <a:rPr lang="en-US" dirty="0"/>
              <a:t>Example outcome: [5, 6, 2, 6, 8, 3, 9, 4, 9, 2, 1, 8, 2, 1, 9, 2, 2, 4, 4, 5] </a:t>
            </a:r>
          </a:p>
        </p:txBody>
      </p:sp>
      <p:sp>
        <p:nvSpPr>
          <p:cNvPr id="2" name="Rectangle 1">
            <a:extLst>
              <a:ext uri="{FF2B5EF4-FFF2-40B4-BE49-F238E27FC236}">
                <a16:creationId xmlns:a16="http://schemas.microsoft.com/office/drawing/2014/main" id="{ED6DFBE5-A603-C783-630F-EEC826795B3D}"/>
              </a:ext>
            </a:extLst>
          </p:cNvPr>
          <p:cNvSpPr/>
          <p:nvPr/>
        </p:nvSpPr>
        <p:spPr>
          <a:xfrm>
            <a:off x="1925734" y="2108200"/>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2">
            <a:extLst>
              <a:ext uri="{FF2B5EF4-FFF2-40B4-BE49-F238E27FC236}">
                <a16:creationId xmlns:a16="http://schemas.microsoft.com/office/drawing/2014/main" id="{7A349F03-8FDA-C97E-5605-9813E5519D78}"/>
              </a:ext>
            </a:extLst>
          </p:cNvPr>
          <p:cNvSpPr/>
          <p:nvPr/>
        </p:nvSpPr>
        <p:spPr>
          <a:xfrm>
            <a:off x="2791667" y="2108200"/>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Rectangle 3">
            <a:extLst>
              <a:ext uri="{FF2B5EF4-FFF2-40B4-BE49-F238E27FC236}">
                <a16:creationId xmlns:a16="http://schemas.microsoft.com/office/drawing/2014/main" id="{07B1115D-1693-CD78-3902-E0E8B6728500}"/>
              </a:ext>
            </a:extLst>
          </p:cNvPr>
          <p:cNvSpPr/>
          <p:nvPr/>
        </p:nvSpPr>
        <p:spPr>
          <a:xfrm>
            <a:off x="3657600" y="2108200"/>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0AE80690-966A-F421-22E0-0995F215825A}"/>
              </a:ext>
            </a:extLst>
          </p:cNvPr>
          <p:cNvSpPr/>
          <p:nvPr/>
        </p:nvSpPr>
        <p:spPr>
          <a:xfrm>
            <a:off x="4523534" y="2108200"/>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E6B5E5C9-0D42-97E6-14ED-59B0EB8E1380}"/>
              </a:ext>
            </a:extLst>
          </p:cNvPr>
          <p:cNvSpPr/>
          <p:nvPr/>
        </p:nvSpPr>
        <p:spPr>
          <a:xfrm>
            <a:off x="5389467" y="2108200"/>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B70D4127-E9B9-27C5-380C-1A9CBB509B95}"/>
              </a:ext>
            </a:extLst>
          </p:cNvPr>
          <p:cNvSpPr/>
          <p:nvPr/>
        </p:nvSpPr>
        <p:spPr>
          <a:xfrm>
            <a:off x="6255400" y="2108200"/>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117E3764-63BC-9998-0E45-8A482092C622}"/>
              </a:ext>
            </a:extLst>
          </p:cNvPr>
          <p:cNvSpPr/>
          <p:nvPr/>
        </p:nvSpPr>
        <p:spPr>
          <a:xfrm>
            <a:off x="7101946" y="2108200"/>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10">
            <a:extLst>
              <a:ext uri="{FF2B5EF4-FFF2-40B4-BE49-F238E27FC236}">
                <a16:creationId xmlns:a16="http://schemas.microsoft.com/office/drawing/2014/main" id="{23909AA4-9ABD-A750-B2EA-2D1DEB6C0AAA}"/>
              </a:ext>
            </a:extLst>
          </p:cNvPr>
          <p:cNvSpPr/>
          <p:nvPr/>
        </p:nvSpPr>
        <p:spPr>
          <a:xfrm>
            <a:off x="7967879" y="2108200"/>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6717E736-5DFE-82AF-DF2C-CE3457367A43}"/>
              </a:ext>
            </a:extLst>
          </p:cNvPr>
          <p:cNvSpPr/>
          <p:nvPr/>
        </p:nvSpPr>
        <p:spPr>
          <a:xfrm>
            <a:off x="8833812" y="2108200"/>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a:extLst>
              <a:ext uri="{FF2B5EF4-FFF2-40B4-BE49-F238E27FC236}">
                <a16:creationId xmlns:a16="http://schemas.microsoft.com/office/drawing/2014/main" id="{D21CB97B-2171-EEA0-4A42-0477FA80B52A}"/>
              </a:ext>
            </a:extLst>
          </p:cNvPr>
          <p:cNvSpPr/>
          <p:nvPr/>
        </p:nvSpPr>
        <p:spPr>
          <a:xfrm>
            <a:off x="9699746" y="2108200"/>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Oval 13">
            <a:extLst>
              <a:ext uri="{FF2B5EF4-FFF2-40B4-BE49-F238E27FC236}">
                <a16:creationId xmlns:a16="http://schemas.microsoft.com/office/drawing/2014/main" id="{4DE08126-46BA-137F-5823-4F9B7EBFC6B4}"/>
              </a:ext>
            </a:extLst>
          </p:cNvPr>
          <p:cNvSpPr/>
          <p:nvPr/>
        </p:nvSpPr>
        <p:spPr>
          <a:xfrm>
            <a:off x="5507275" y="2692692"/>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15" name="Oval 14">
            <a:extLst>
              <a:ext uri="{FF2B5EF4-FFF2-40B4-BE49-F238E27FC236}">
                <a16:creationId xmlns:a16="http://schemas.microsoft.com/office/drawing/2014/main" id="{9B2432A1-19D9-85BC-DA88-00304E4006C2}"/>
              </a:ext>
            </a:extLst>
          </p:cNvPr>
          <p:cNvSpPr/>
          <p:nvPr/>
        </p:nvSpPr>
        <p:spPr>
          <a:xfrm>
            <a:off x="6461525" y="2694845"/>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16" name="Oval 15">
            <a:extLst>
              <a:ext uri="{FF2B5EF4-FFF2-40B4-BE49-F238E27FC236}">
                <a16:creationId xmlns:a16="http://schemas.microsoft.com/office/drawing/2014/main" id="{094E7C26-4B40-32CC-878B-15C29D2BAE5B}"/>
              </a:ext>
            </a:extLst>
          </p:cNvPr>
          <p:cNvSpPr/>
          <p:nvPr/>
        </p:nvSpPr>
        <p:spPr>
          <a:xfrm>
            <a:off x="3052012" y="2704472"/>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17" name="Oval 16">
            <a:extLst>
              <a:ext uri="{FF2B5EF4-FFF2-40B4-BE49-F238E27FC236}">
                <a16:creationId xmlns:a16="http://schemas.microsoft.com/office/drawing/2014/main" id="{174602FE-2D1A-37FD-1654-F34FFD9B2D5D}"/>
              </a:ext>
            </a:extLst>
          </p:cNvPr>
          <p:cNvSpPr/>
          <p:nvPr/>
        </p:nvSpPr>
        <p:spPr>
          <a:xfrm>
            <a:off x="6894492" y="2692692"/>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18" name="Oval 17">
            <a:extLst>
              <a:ext uri="{FF2B5EF4-FFF2-40B4-BE49-F238E27FC236}">
                <a16:creationId xmlns:a16="http://schemas.microsoft.com/office/drawing/2014/main" id="{3E7F6E63-0A6D-5393-1A8C-388FB5995C60}"/>
              </a:ext>
            </a:extLst>
          </p:cNvPr>
          <p:cNvSpPr/>
          <p:nvPr/>
        </p:nvSpPr>
        <p:spPr>
          <a:xfrm>
            <a:off x="8400845" y="2692692"/>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19" name="Oval 18">
            <a:extLst>
              <a:ext uri="{FF2B5EF4-FFF2-40B4-BE49-F238E27FC236}">
                <a16:creationId xmlns:a16="http://schemas.microsoft.com/office/drawing/2014/main" id="{AADBFB5F-6BFA-CC5C-79B6-12AB58D23C9A}"/>
              </a:ext>
            </a:extLst>
          </p:cNvPr>
          <p:cNvSpPr/>
          <p:nvPr/>
        </p:nvSpPr>
        <p:spPr>
          <a:xfrm>
            <a:off x="3852209" y="2692692"/>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0" name="Oval 19">
            <a:extLst>
              <a:ext uri="{FF2B5EF4-FFF2-40B4-BE49-F238E27FC236}">
                <a16:creationId xmlns:a16="http://schemas.microsoft.com/office/drawing/2014/main" id="{ACC8533D-19D6-53D0-8CFD-F872CC2B20D3}"/>
              </a:ext>
            </a:extLst>
          </p:cNvPr>
          <p:cNvSpPr/>
          <p:nvPr/>
        </p:nvSpPr>
        <p:spPr>
          <a:xfrm>
            <a:off x="9424029" y="2692692"/>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1" name="Oval 20">
            <a:extLst>
              <a:ext uri="{FF2B5EF4-FFF2-40B4-BE49-F238E27FC236}">
                <a16:creationId xmlns:a16="http://schemas.microsoft.com/office/drawing/2014/main" id="{2438657F-1DDF-76D0-7AC2-16EEC7E1EAF5}"/>
              </a:ext>
            </a:extLst>
          </p:cNvPr>
          <p:cNvSpPr/>
          <p:nvPr/>
        </p:nvSpPr>
        <p:spPr>
          <a:xfrm>
            <a:off x="4603231" y="2692692"/>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2" name="Oval 21">
            <a:extLst>
              <a:ext uri="{FF2B5EF4-FFF2-40B4-BE49-F238E27FC236}">
                <a16:creationId xmlns:a16="http://schemas.microsoft.com/office/drawing/2014/main" id="{1EEEE977-5808-C2A5-2E32-64102F9DC85F}"/>
              </a:ext>
            </a:extLst>
          </p:cNvPr>
          <p:cNvSpPr/>
          <p:nvPr/>
        </p:nvSpPr>
        <p:spPr>
          <a:xfrm>
            <a:off x="9141103" y="2692692"/>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3" name="Oval 22">
            <a:extLst>
              <a:ext uri="{FF2B5EF4-FFF2-40B4-BE49-F238E27FC236}">
                <a16:creationId xmlns:a16="http://schemas.microsoft.com/office/drawing/2014/main" id="{2D739425-E5B7-76FA-21A7-7FB651850197}"/>
              </a:ext>
            </a:extLst>
          </p:cNvPr>
          <p:cNvSpPr/>
          <p:nvPr/>
        </p:nvSpPr>
        <p:spPr>
          <a:xfrm>
            <a:off x="3360339" y="2692692"/>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4" name="Oval 23">
            <a:extLst>
              <a:ext uri="{FF2B5EF4-FFF2-40B4-BE49-F238E27FC236}">
                <a16:creationId xmlns:a16="http://schemas.microsoft.com/office/drawing/2014/main" id="{3F32F205-D2F3-38C0-9B4B-3E566E9B050D}"/>
              </a:ext>
            </a:extLst>
          </p:cNvPr>
          <p:cNvSpPr/>
          <p:nvPr/>
        </p:nvSpPr>
        <p:spPr>
          <a:xfrm>
            <a:off x="1992423" y="2692692"/>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5" name="Oval 24">
            <a:extLst>
              <a:ext uri="{FF2B5EF4-FFF2-40B4-BE49-F238E27FC236}">
                <a16:creationId xmlns:a16="http://schemas.microsoft.com/office/drawing/2014/main" id="{6C0D4952-618B-A1D6-6485-76974E98D177}"/>
              </a:ext>
            </a:extLst>
          </p:cNvPr>
          <p:cNvSpPr/>
          <p:nvPr/>
        </p:nvSpPr>
        <p:spPr>
          <a:xfrm>
            <a:off x="8093555" y="2692692"/>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6" name="Oval 25">
            <a:extLst>
              <a:ext uri="{FF2B5EF4-FFF2-40B4-BE49-F238E27FC236}">
                <a16:creationId xmlns:a16="http://schemas.microsoft.com/office/drawing/2014/main" id="{D3BCFA27-D20F-311B-99BC-0BD3F51BD8F6}"/>
              </a:ext>
            </a:extLst>
          </p:cNvPr>
          <p:cNvSpPr/>
          <p:nvPr/>
        </p:nvSpPr>
        <p:spPr>
          <a:xfrm>
            <a:off x="3464065" y="2516057"/>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7" name="Oval 26">
            <a:extLst>
              <a:ext uri="{FF2B5EF4-FFF2-40B4-BE49-F238E27FC236}">
                <a16:creationId xmlns:a16="http://schemas.microsoft.com/office/drawing/2014/main" id="{78510E08-682B-A5F1-D4D5-4AC1D07E91F4}"/>
              </a:ext>
            </a:extLst>
          </p:cNvPr>
          <p:cNvSpPr/>
          <p:nvPr/>
        </p:nvSpPr>
        <p:spPr>
          <a:xfrm>
            <a:off x="2309063" y="2692659"/>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8" name="Oval 27">
            <a:extLst>
              <a:ext uri="{FF2B5EF4-FFF2-40B4-BE49-F238E27FC236}">
                <a16:creationId xmlns:a16="http://schemas.microsoft.com/office/drawing/2014/main" id="{E49DEB1E-D07A-F20B-0EB7-F3B0E48620C6}"/>
              </a:ext>
            </a:extLst>
          </p:cNvPr>
          <p:cNvSpPr/>
          <p:nvPr/>
        </p:nvSpPr>
        <p:spPr>
          <a:xfrm>
            <a:off x="8858176" y="2692659"/>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9" name="Oval 28">
            <a:extLst>
              <a:ext uri="{FF2B5EF4-FFF2-40B4-BE49-F238E27FC236}">
                <a16:creationId xmlns:a16="http://schemas.microsoft.com/office/drawing/2014/main" id="{47E433B5-371E-C1A8-F77C-EAA4DFDF5844}"/>
              </a:ext>
            </a:extLst>
          </p:cNvPr>
          <p:cNvSpPr/>
          <p:nvPr/>
        </p:nvSpPr>
        <p:spPr>
          <a:xfrm>
            <a:off x="3202759" y="2564189"/>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30" name="Oval 29">
            <a:extLst>
              <a:ext uri="{FF2B5EF4-FFF2-40B4-BE49-F238E27FC236}">
                <a16:creationId xmlns:a16="http://schemas.microsoft.com/office/drawing/2014/main" id="{5648A46F-40E7-BAC4-15A4-6D4EF2CD3994}"/>
              </a:ext>
            </a:extLst>
          </p:cNvPr>
          <p:cNvSpPr/>
          <p:nvPr/>
        </p:nvSpPr>
        <p:spPr>
          <a:xfrm>
            <a:off x="2839055" y="2701579"/>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31" name="Oval 30">
            <a:extLst>
              <a:ext uri="{FF2B5EF4-FFF2-40B4-BE49-F238E27FC236}">
                <a16:creationId xmlns:a16="http://schemas.microsoft.com/office/drawing/2014/main" id="{8374D12A-14C8-D939-A31D-B1EF3099C18A}"/>
              </a:ext>
            </a:extLst>
          </p:cNvPr>
          <p:cNvSpPr/>
          <p:nvPr/>
        </p:nvSpPr>
        <p:spPr>
          <a:xfrm>
            <a:off x="5157613" y="2701579"/>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32" name="Oval 31">
            <a:extLst>
              <a:ext uri="{FF2B5EF4-FFF2-40B4-BE49-F238E27FC236}">
                <a16:creationId xmlns:a16="http://schemas.microsoft.com/office/drawing/2014/main" id="{8B9613A3-348F-56F6-6C0C-B7BD57B32662}"/>
              </a:ext>
            </a:extLst>
          </p:cNvPr>
          <p:cNvSpPr/>
          <p:nvPr/>
        </p:nvSpPr>
        <p:spPr>
          <a:xfrm>
            <a:off x="4926385" y="2701579"/>
            <a:ext cx="176635" cy="17663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65D55366-85EA-C799-190D-5B263C5880E7}"/>
              </a:ext>
            </a:extLst>
          </p:cNvPr>
          <p:cNvSpPr/>
          <p:nvPr/>
        </p:nvSpPr>
        <p:spPr>
          <a:xfrm>
            <a:off x="5942271" y="2701579"/>
            <a:ext cx="176635" cy="176635"/>
          </a:xfrm>
          <a:prstGeom prst="ellipse">
            <a:avLst/>
          </a:prstGeom>
          <a:solidFill>
            <a:schemeClr val="accent4"/>
          </a:solidFill>
          <a:ln>
            <a:solidFill>
              <a:schemeClr val="accent4">
                <a:lumMod val="5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37" name="Title 4">
            <a:extLst>
              <a:ext uri="{FF2B5EF4-FFF2-40B4-BE49-F238E27FC236}">
                <a16:creationId xmlns:a16="http://schemas.microsoft.com/office/drawing/2014/main" id="{00FD3B84-39B0-EDA7-4280-CFDD36722353}"/>
              </a:ext>
            </a:extLst>
          </p:cNvPr>
          <p:cNvSpPr>
            <a:spLocks noGrp="1"/>
          </p:cNvSpPr>
          <p:nvPr>
            <p:ph type="title"/>
          </p:nvPr>
        </p:nvSpPr>
        <p:spPr>
          <a:xfrm>
            <a:off x="0" y="0"/>
            <a:ext cx="11360150" cy="525463"/>
          </a:xfrm>
        </p:spPr>
        <p:txBody>
          <a:bodyPr/>
          <a:lstStyle/>
          <a:p>
            <a:r>
              <a:rPr lang="en-US"/>
              <a:t>Example: Balls and Bins</a:t>
            </a:r>
          </a:p>
        </p:txBody>
      </p:sp>
    </p:spTree>
    <p:extLst>
      <p:ext uri="{BB962C8B-B14F-4D97-AF65-F5344CB8AC3E}">
        <p14:creationId xmlns:p14="http://schemas.microsoft.com/office/powerpoint/2010/main" val="6286873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31586-9101-D5F3-C837-2B1C98EC7A1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18F4936-62CA-3008-343D-33DAA4B45235}"/>
              </a:ext>
            </a:extLst>
          </p:cNvPr>
          <p:cNvSpPr>
            <a:spLocks noGrp="1"/>
          </p:cNvSpPr>
          <p:nvPr>
            <p:ph type="title"/>
          </p:nvPr>
        </p:nvSpPr>
        <p:spPr/>
        <p:txBody>
          <a:bodyPr/>
          <a:lstStyle/>
          <a:p>
            <a:r>
              <a:rPr lang="en-US"/>
              <a:t>Example: Balls and Bins</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2F4AAA8F-51A6-4115-5E48-9A6AAD4BAB50}"/>
                  </a:ext>
                </a:extLst>
              </p:cNvPr>
              <p:cNvSpPr>
                <a:spLocks noGrp="1"/>
              </p:cNvSpPr>
              <p:nvPr>
                <p:ph type="body" idx="1"/>
              </p:nvPr>
            </p:nvSpPr>
            <p:spPr/>
            <p:txBody>
              <a:bodyPr/>
              <a:lstStyle/>
              <a:p>
                <a:pPr marL="135463" indent="0">
                  <a:buNone/>
                </a:pPr>
                <a:r>
                  <a:rPr lang="en-US"/>
                  <a:t>Suppose we throw 20 balls independently into 10 bins. Assume each ball is equally likely to land in any of the ten bins.</a:t>
                </a:r>
              </a:p>
              <a:p>
                <a:pPr marL="478363" indent="-342900"/>
                <a:r>
                  <a:rPr lang="en-US"/>
                  <a:t>Framed as CP2 (ordered, w/replacement) with k=20, n=10, </a:t>
                </a:r>
                <a14:m>
                  <m:oMath xmlns:m="http://schemas.openxmlformats.org/officeDocument/2006/math">
                    <m:d>
                      <m:dPr>
                        <m:begChr m:val="|"/>
                        <m:endChr m:val="|"/>
                        <m:ctrlPr>
                          <a:rPr lang="en-US" i="1">
                            <a:solidFill>
                              <a:schemeClr val="accent3"/>
                            </a:solidFill>
                            <a:latin typeface="Cambria Math" panose="02040503050406030204" pitchFamily="18" charset="0"/>
                          </a:rPr>
                        </m:ctrlPr>
                      </m:dPr>
                      <m:e>
                        <m:r>
                          <m:rPr>
                            <m:sty m:val="p"/>
                          </m:rPr>
                          <a:rPr lang="en-US">
                            <a:solidFill>
                              <a:schemeClr val="accent3"/>
                            </a:solidFill>
                            <a:latin typeface="Cambria Math" panose="02040503050406030204" pitchFamily="18" charset="0"/>
                          </a:rPr>
                          <m:t>Ω</m:t>
                        </m:r>
                      </m:e>
                    </m:d>
                    <m:r>
                      <a:rPr lang="en-US" i="1">
                        <a:solidFill>
                          <a:schemeClr val="accent3"/>
                        </a:solidFill>
                        <a:latin typeface="Cambria Math" panose="02040503050406030204" pitchFamily="18" charset="0"/>
                      </a:rPr>
                      <m:t>=</m:t>
                    </m:r>
                    <m:sSup>
                      <m:sSupPr>
                        <m:ctrlPr>
                          <a:rPr lang="en-US" i="1">
                            <a:solidFill>
                              <a:schemeClr val="accent3"/>
                            </a:solidFill>
                            <a:latin typeface="Cambria Math" panose="02040503050406030204" pitchFamily="18" charset="0"/>
                          </a:rPr>
                        </m:ctrlPr>
                      </m:sSupPr>
                      <m:e>
                        <m:r>
                          <a:rPr lang="en-US" i="1">
                            <a:solidFill>
                              <a:schemeClr val="accent3"/>
                            </a:solidFill>
                            <a:latin typeface="Cambria Math" panose="02040503050406030204" pitchFamily="18" charset="0"/>
                          </a:rPr>
                          <m:t>10</m:t>
                        </m:r>
                      </m:e>
                      <m:sup>
                        <m:r>
                          <a:rPr lang="en-US" i="1">
                            <a:solidFill>
                              <a:schemeClr val="accent3"/>
                            </a:solidFill>
                            <a:latin typeface="Cambria Math" panose="02040503050406030204" pitchFamily="18" charset="0"/>
                          </a:rPr>
                          <m:t>20</m:t>
                        </m:r>
                      </m:sup>
                    </m:sSup>
                  </m:oMath>
                </a14:m>
                <a:endParaRPr lang="en-US"/>
              </a:p>
              <a:p>
                <a:pPr marL="135463" indent="0">
                  <a:buNone/>
                </a:pPr>
                <a:endParaRPr lang="en-US"/>
              </a:p>
              <a:p>
                <a:pPr marL="135463" indent="0">
                  <a:buNone/>
                </a:pPr>
                <a:r>
                  <a:rPr lang="en-US"/>
                  <a:t>Note: By using CP2 as our framing, we’ve effectively labeled the balls.</a:t>
                </a:r>
              </a:p>
              <a:p>
                <a:pPr marL="478363" indent="-342900"/>
                <a:r>
                  <a:rPr lang="en-US"/>
                  <a:t>This is true even though the original problem had no labels.</a:t>
                </a:r>
              </a:p>
              <a:p>
                <a:pPr marL="478363" indent="-342900"/>
                <a:r>
                  <a:rPr lang="en-US"/>
                  <a:t>Ensures probability space is uniform.</a:t>
                </a:r>
              </a:p>
              <a:p>
                <a:pPr marL="135463" indent="0">
                  <a:buNone/>
                </a:pPr>
                <a:endParaRPr lang="en-US"/>
              </a:p>
            </p:txBody>
          </p:sp>
        </mc:Choice>
        <mc:Fallback xmlns="">
          <p:sp>
            <p:nvSpPr>
              <p:cNvPr id="6" name="Text Placeholder 5">
                <a:extLst>
                  <a:ext uri="{FF2B5EF4-FFF2-40B4-BE49-F238E27FC236}">
                    <a16:creationId xmlns:a16="http://schemas.microsoft.com/office/drawing/2014/main" id="{2F4AAA8F-51A6-4115-5E48-9A6AAD4BAB50}"/>
                  </a:ext>
                </a:extLst>
              </p:cNvPr>
              <p:cNvSpPr>
                <a:spLocks noGrp="1" noRot="1" noChangeAspect="1" noMove="1" noResize="1" noEditPoints="1" noAdjustHandles="1" noChangeArrowheads="1" noChangeShapeType="1" noTextEdit="1"/>
              </p:cNvSpPr>
              <p:nvPr>
                <p:ph type="body" idx="1"/>
              </p:nvPr>
            </p:nvSpPr>
            <p:spPr>
              <a:blipFill>
                <a:blip r:embed="rId2"/>
                <a:stretch>
                  <a:fillRect r="-268"/>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F5E7668F-3B09-0AB4-50DF-09842C929344}"/>
              </a:ext>
            </a:extLst>
          </p:cNvPr>
          <p:cNvSpPr/>
          <p:nvPr/>
        </p:nvSpPr>
        <p:spPr>
          <a:xfrm>
            <a:off x="1869727" y="4290155"/>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2">
            <a:extLst>
              <a:ext uri="{FF2B5EF4-FFF2-40B4-BE49-F238E27FC236}">
                <a16:creationId xmlns:a16="http://schemas.microsoft.com/office/drawing/2014/main" id="{B626A41D-9EC4-B92E-B98F-31DE6923D708}"/>
              </a:ext>
            </a:extLst>
          </p:cNvPr>
          <p:cNvSpPr/>
          <p:nvPr/>
        </p:nvSpPr>
        <p:spPr>
          <a:xfrm>
            <a:off x="2735660" y="4290155"/>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Rectangle 3">
            <a:extLst>
              <a:ext uri="{FF2B5EF4-FFF2-40B4-BE49-F238E27FC236}">
                <a16:creationId xmlns:a16="http://schemas.microsoft.com/office/drawing/2014/main" id="{6060EA74-B3DD-DA00-852D-B287A939A371}"/>
              </a:ext>
            </a:extLst>
          </p:cNvPr>
          <p:cNvSpPr/>
          <p:nvPr/>
        </p:nvSpPr>
        <p:spPr>
          <a:xfrm>
            <a:off x="3601594" y="4290155"/>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42BC225A-98B0-FCDD-3039-AAA143FCB1C1}"/>
              </a:ext>
            </a:extLst>
          </p:cNvPr>
          <p:cNvSpPr/>
          <p:nvPr/>
        </p:nvSpPr>
        <p:spPr>
          <a:xfrm>
            <a:off x="4467527" y="4290155"/>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03AAE47A-2189-CB13-2FAC-449A213AC03C}"/>
              </a:ext>
            </a:extLst>
          </p:cNvPr>
          <p:cNvSpPr/>
          <p:nvPr/>
        </p:nvSpPr>
        <p:spPr>
          <a:xfrm>
            <a:off x="5333460" y="4290155"/>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13387117-ABF4-5FF1-5C51-B6CB8BA73F5F}"/>
              </a:ext>
            </a:extLst>
          </p:cNvPr>
          <p:cNvSpPr/>
          <p:nvPr/>
        </p:nvSpPr>
        <p:spPr>
          <a:xfrm>
            <a:off x="6199394" y="4290155"/>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E192A962-5B37-9055-4736-983A2C71CA92}"/>
              </a:ext>
            </a:extLst>
          </p:cNvPr>
          <p:cNvSpPr/>
          <p:nvPr/>
        </p:nvSpPr>
        <p:spPr>
          <a:xfrm>
            <a:off x="7045939" y="4290155"/>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10">
            <a:extLst>
              <a:ext uri="{FF2B5EF4-FFF2-40B4-BE49-F238E27FC236}">
                <a16:creationId xmlns:a16="http://schemas.microsoft.com/office/drawing/2014/main" id="{67096F3A-AC85-591C-B288-75D5C09592AD}"/>
              </a:ext>
            </a:extLst>
          </p:cNvPr>
          <p:cNvSpPr/>
          <p:nvPr/>
        </p:nvSpPr>
        <p:spPr>
          <a:xfrm>
            <a:off x="7911872" y="4290155"/>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B2640581-E096-1453-121E-AFEFEA4D5231}"/>
              </a:ext>
            </a:extLst>
          </p:cNvPr>
          <p:cNvSpPr/>
          <p:nvPr/>
        </p:nvSpPr>
        <p:spPr>
          <a:xfrm>
            <a:off x="8777806" y="4290155"/>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a:extLst>
              <a:ext uri="{FF2B5EF4-FFF2-40B4-BE49-F238E27FC236}">
                <a16:creationId xmlns:a16="http://schemas.microsoft.com/office/drawing/2014/main" id="{683933A3-AB23-9F52-3922-511F02119687}"/>
              </a:ext>
            </a:extLst>
          </p:cNvPr>
          <p:cNvSpPr/>
          <p:nvPr/>
        </p:nvSpPr>
        <p:spPr>
          <a:xfrm>
            <a:off x="9643739" y="4290155"/>
            <a:ext cx="865933" cy="801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Oval 13">
            <a:extLst>
              <a:ext uri="{FF2B5EF4-FFF2-40B4-BE49-F238E27FC236}">
                <a16:creationId xmlns:a16="http://schemas.microsoft.com/office/drawing/2014/main" id="{CFA6DDE6-9478-1966-A922-7DBB0D06B51F}"/>
              </a:ext>
            </a:extLst>
          </p:cNvPr>
          <p:cNvSpPr/>
          <p:nvPr/>
        </p:nvSpPr>
        <p:spPr>
          <a:xfrm>
            <a:off x="5451268" y="4775567"/>
            <a:ext cx="275715" cy="27571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a:t>1</a:t>
            </a:r>
          </a:p>
        </p:txBody>
      </p:sp>
      <p:sp>
        <p:nvSpPr>
          <p:cNvPr id="15" name="Oval 14">
            <a:extLst>
              <a:ext uri="{FF2B5EF4-FFF2-40B4-BE49-F238E27FC236}">
                <a16:creationId xmlns:a16="http://schemas.microsoft.com/office/drawing/2014/main" id="{CA5D56C5-87F2-37F2-C5D1-7E0676EC066A}"/>
              </a:ext>
            </a:extLst>
          </p:cNvPr>
          <p:cNvSpPr/>
          <p:nvPr/>
        </p:nvSpPr>
        <p:spPr>
          <a:xfrm>
            <a:off x="6405519" y="4777720"/>
            <a:ext cx="275715" cy="27571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a:t>2</a:t>
            </a:r>
          </a:p>
        </p:txBody>
      </p:sp>
      <p:sp>
        <p:nvSpPr>
          <p:cNvPr id="16" name="Oval 15">
            <a:extLst>
              <a:ext uri="{FF2B5EF4-FFF2-40B4-BE49-F238E27FC236}">
                <a16:creationId xmlns:a16="http://schemas.microsoft.com/office/drawing/2014/main" id="{2ED1B960-42F6-35B0-9A6B-F1DBF7193DE7}"/>
              </a:ext>
            </a:extLst>
          </p:cNvPr>
          <p:cNvSpPr/>
          <p:nvPr/>
        </p:nvSpPr>
        <p:spPr>
          <a:xfrm>
            <a:off x="3018588" y="4784452"/>
            <a:ext cx="275715" cy="27571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a:t>3</a:t>
            </a:r>
          </a:p>
        </p:txBody>
      </p:sp>
      <p:sp>
        <p:nvSpPr>
          <p:cNvPr id="17" name="Oval 16">
            <a:extLst>
              <a:ext uri="{FF2B5EF4-FFF2-40B4-BE49-F238E27FC236}">
                <a16:creationId xmlns:a16="http://schemas.microsoft.com/office/drawing/2014/main" id="{F9882934-F003-80A1-3CD5-296EE9615566}"/>
              </a:ext>
            </a:extLst>
          </p:cNvPr>
          <p:cNvSpPr/>
          <p:nvPr/>
        </p:nvSpPr>
        <p:spPr>
          <a:xfrm>
            <a:off x="6707386" y="4798324"/>
            <a:ext cx="275715" cy="27571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a:t>4</a:t>
            </a:r>
          </a:p>
        </p:txBody>
      </p:sp>
      <p:sp>
        <p:nvSpPr>
          <p:cNvPr id="18" name="Oval 17">
            <a:extLst>
              <a:ext uri="{FF2B5EF4-FFF2-40B4-BE49-F238E27FC236}">
                <a16:creationId xmlns:a16="http://schemas.microsoft.com/office/drawing/2014/main" id="{5B1F3633-B8D9-F5E4-0C99-4DD8EDE0FE8B}"/>
              </a:ext>
            </a:extLst>
          </p:cNvPr>
          <p:cNvSpPr/>
          <p:nvPr/>
        </p:nvSpPr>
        <p:spPr>
          <a:xfrm>
            <a:off x="8344839" y="4775567"/>
            <a:ext cx="275715" cy="27571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a:t>5</a:t>
            </a:r>
          </a:p>
        </p:txBody>
      </p:sp>
      <p:sp>
        <p:nvSpPr>
          <p:cNvPr id="19" name="Oval 18">
            <a:extLst>
              <a:ext uri="{FF2B5EF4-FFF2-40B4-BE49-F238E27FC236}">
                <a16:creationId xmlns:a16="http://schemas.microsoft.com/office/drawing/2014/main" id="{C7538DCE-7DD4-8FA8-EE6D-FC143EBFE18D}"/>
              </a:ext>
            </a:extLst>
          </p:cNvPr>
          <p:cNvSpPr/>
          <p:nvPr/>
        </p:nvSpPr>
        <p:spPr>
          <a:xfrm>
            <a:off x="3796203" y="4775567"/>
            <a:ext cx="275715" cy="27571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a:t>6</a:t>
            </a:r>
          </a:p>
        </p:txBody>
      </p:sp>
      <p:sp>
        <p:nvSpPr>
          <p:cNvPr id="20" name="Oval 19">
            <a:extLst>
              <a:ext uri="{FF2B5EF4-FFF2-40B4-BE49-F238E27FC236}">
                <a16:creationId xmlns:a16="http://schemas.microsoft.com/office/drawing/2014/main" id="{1AD77F5C-9BE3-10E1-4755-FD18A85D694E}"/>
              </a:ext>
            </a:extLst>
          </p:cNvPr>
          <p:cNvSpPr/>
          <p:nvPr/>
        </p:nvSpPr>
        <p:spPr>
          <a:xfrm>
            <a:off x="9368023" y="4775567"/>
            <a:ext cx="275715" cy="27571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a:t>7</a:t>
            </a:r>
          </a:p>
        </p:txBody>
      </p:sp>
      <p:sp>
        <p:nvSpPr>
          <p:cNvPr id="21" name="Oval 20">
            <a:extLst>
              <a:ext uri="{FF2B5EF4-FFF2-40B4-BE49-F238E27FC236}">
                <a16:creationId xmlns:a16="http://schemas.microsoft.com/office/drawing/2014/main" id="{E8BDF040-82B9-B92D-73BF-B90DF7115F9C}"/>
              </a:ext>
            </a:extLst>
          </p:cNvPr>
          <p:cNvSpPr/>
          <p:nvPr/>
        </p:nvSpPr>
        <p:spPr>
          <a:xfrm>
            <a:off x="4547224" y="4775567"/>
            <a:ext cx="275715" cy="27571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a:t>8</a:t>
            </a:r>
          </a:p>
        </p:txBody>
      </p:sp>
      <p:sp>
        <p:nvSpPr>
          <p:cNvPr id="22" name="Oval 21">
            <a:extLst>
              <a:ext uri="{FF2B5EF4-FFF2-40B4-BE49-F238E27FC236}">
                <a16:creationId xmlns:a16="http://schemas.microsoft.com/office/drawing/2014/main" id="{005590D8-2816-59E2-74D9-FE2A72B79DC8}"/>
              </a:ext>
            </a:extLst>
          </p:cNvPr>
          <p:cNvSpPr/>
          <p:nvPr/>
        </p:nvSpPr>
        <p:spPr>
          <a:xfrm>
            <a:off x="9085096" y="4775567"/>
            <a:ext cx="275715" cy="27571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a:t>9</a:t>
            </a:r>
          </a:p>
        </p:txBody>
      </p:sp>
      <p:sp>
        <p:nvSpPr>
          <p:cNvPr id="23" name="Oval 22">
            <a:extLst>
              <a:ext uri="{FF2B5EF4-FFF2-40B4-BE49-F238E27FC236}">
                <a16:creationId xmlns:a16="http://schemas.microsoft.com/office/drawing/2014/main" id="{7DB6730F-98E0-15E5-37F8-0443192A69EA}"/>
              </a:ext>
            </a:extLst>
          </p:cNvPr>
          <p:cNvSpPr/>
          <p:nvPr/>
        </p:nvSpPr>
        <p:spPr>
          <a:xfrm>
            <a:off x="3304332" y="4775567"/>
            <a:ext cx="275715" cy="27571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a:t>A</a:t>
            </a:r>
          </a:p>
        </p:txBody>
      </p:sp>
      <p:sp>
        <p:nvSpPr>
          <p:cNvPr id="24" name="Oval 23">
            <a:extLst>
              <a:ext uri="{FF2B5EF4-FFF2-40B4-BE49-F238E27FC236}">
                <a16:creationId xmlns:a16="http://schemas.microsoft.com/office/drawing/2014/main" id="{A108BD10-A51B-EC0E-207B-CEF21FE13D4F}"/>
              </a:ext>
            </a:extLst>
          </p:cNvPr>
          <p:cNvSpPr/>
          <p:nvPr/>
        </p:nvSpPr>
        <p:spPr>
          <a:xfrm>
            <a:off x="1936416" y="4775567"/>
            <a:ext cx="275715" cy="27571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a:t>B</a:t>
            </a:r>
          </a:p>
        </p:txBody>
      </p:sp>
      <p:sp>
        <p:nvSpPr>
          <p:cNvPr id="25" name="Oval 24">
            <a:extLst>
              <a:ext uri="{FF2B5EF4-FFF2-40B4-BE49-F238E27FC236}">
                <a16:creationId xmlns:a16="http://schemas.microsoft.com/office/drawing/2014/main" id="{7FAAF20F-12B6-8B8C-CBD8-AC7CC330CED6}"/>
              </a:ext>
            </a:extLst>
          </p:cNvPr>
          <p:cNvSpPr/>
          <p:nvPr/>
        </p:nvSpPr>
        <p:spPr>
          <a:xfrm>
            <a:off x="8037548" y="4775567"/>
            <a:ext cx="275715" cy="27571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a:t>C</a:t>
            </a:r>
          </a:p>
        </p:txBody>
      </p:sp>
      <p:sp>
        <p:nvSpPr>
          <p:cNvPr id="26" name="Oval 25">
            <a:extLst>
              <a:ext uri="{FF2B5EF4-FFF2-40B4-BE49-F238E27FC236}">
                <a16:creationId xmlns:a16="http://schemas.microsoft.com/office/drawing/2014/main" id="{51B480C1-F535-8FD0-9132-2C9F6FC2CFB2}"/>
              </a:ext>
            </a:extLst>
          </p:cNvPr>
          <p:cNvSpPr/>
          <p:nvPr/>
        </p:nvSpPr>
        <p:spPr>
          <a:xfrm>
            <a:off x="3335575" y="4459667"/>
            <a:ext cx="275715" cy="27571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a:t>D</a:t>
            </a:r>
          </a:p>
        </p:txBody>
      </p:sp>
      <p:sp>
        <p:nvSpPr>
          <p:cNvPr id="27" name="Oval 26">
            <a:extLst>
              <a:ext uri="{FF2B5EF4-FFF2-40B4-BE49-F238E27FC236}">
                <a16:creationId xmlns:a16="http://schemas.microsoft.com/office/drawing/2014/main" id="{818C8A35-EAC5-7F71-2211-B3E2AAE6A8A1}"/>
              </a:ext>
            </a:extLst>
          </p:cNvPr>
          <p:cNvSpPr/>
          <p:nvPr/>
        </p:nvSpPr>
        <p:spPr>
          <a:xfrm>
            <a:off x="2253056" y="4775533"/>
            <a:ext cx="275715" cy="27571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a:t>E</a:t>
            </a:r>
          </a:p>
        </p:txBody>
      </p:sp>
      <p:sp>
        <p:nvSpPr>
          <p:cNvPr id="28" name="Oval 27">
            <a:extLst>
              <a:ext uri="{FF2B5EF4-FFF2-40B4-BE49-F238E27FC236}">
                <a16:creationId xmlns:a16="http://schemas.microsoft.com/office/drawing/2014/main" id="{4BA44118-125C-531F-2CFA-5034BE8DDB1D}"/>
              </a:ext>
            </a:extLst>
          </p:cNvPr>
          <p:cNvSpPr/>
          <p:nvPr/>
        </p:nvSpPr>
        <p:spPr>
          <a:xfrm>
            <a:off x="8802169" y="4775533"/>
            <a:ext cx="275715" cy="27571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a:t>F</a:t>
            </a:r>
          </a:p>
        </p:txBody>
      </p:sp>
      <p:sp>
        <p:nvSpPr>
          <p:cNvPr id="29" name="Oval 28">
            <a:extLst>
              <a:ext uri="{FF2B5EF4-FFF2-40B4-BE49-F238E27FC236}">
                <a16:creationId xmlns:a16="http://schemas.microsoft.com/office/drawing/2014/main" id="{B7132236-EE7B-5687-03DF-9B320690B585}"/>
              </a:ext>
            </a:extLst>
          </p:cNvPr>
          <p:cNvSpPr/>
          <p:nvPr/>
        </p:nvSpPr>
        <p:spPr>
          <a:xfrm>
            <a:off x="3030769" y="4365146"/>
            <a:ext cx="275715" cy="27571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a:t>H</a:t>
            </a:r>
          </a:p>
        </p:txBody>
      </p:sp>
      <p:sp>
        <p:nvSpPr>
          <p:cNvPr id="30" name="Oval 29">
            <a:extLst>
              <a:ext uri="{FF2B5EF4-FFF2-40B4-BE49-F238E27FC236}">
                <a16:creationId xmlns:a16="http://schemas.microsoft.com/office/drawing/2014/main" id="{E067C1BA-18B3-84C9-6273-53D2DDAA690F}"/>
              </a:ext>
            </a:extLst>
          </p:cNvPr>
          <p:cNvSpPr/>
          <p:nvPr/>
        </p:nvSpPr>
        <p:spPr>
          <a:xfrm>
            <a:off x="2770865" y="4552953"/>
            <a:ext cx="275715" cy="27571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a:t>G</a:t>
            </a:r>
          </a:p>
        </p:txBody>
      </p:sp>
      <p:sp>
        <p:nvSpPr>
          <p:cNvPr id="31" name="Oval 30">
            <a:extLst>
              <a:ext uri="{FF2B5EF4-FFF2-40B4-BE49-F238E27FC236}">
                <a16:creationId xmlns:a16="http://schemas.microsoft.com/office/drawing/2014/main" id="{8C310A67-126B-6D28-3DE5-0966139B8796}"/>
              </a:ext>
            </a:extLst>
          </p:cNvPr>
          <p:cNvSpPr/>
          <p:nvPr/>
        </p:nvSpPr>
        <p:spPr>
          <a:xfrm>
            <a:off x="5008872" y="4798325"/>
            <a:ext cx="275715" cy="27571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a:t>J</a:t>
            </a:r>
          </a:p>
        </p:txBody>
      </p:sp>
      <p:sp>
        <p:nvSpPr>
          <p:cNvPr id="32" name="Oval 31">
            <a:extLst>
              <a:ext uri="{FF2B5EF4-FFF2-40B4-BE49-F238E27FC236}">
                <a16:creationId xmlns:a16="http://schemas.microsoft.com/office/drawing/2014/main" id="{63349FA6-6EF3-BE97-9F48-0CE486D87F06}"/>
              </a:ext>
            </a:extLst>
          </p:cNvPr>
          <p:cNvSpPr/>
          <p:nvPr/>
        </p:nvSpPr>
        <p:spPr>
          <a:xfrm>
            <a:off x="4813710" y="4550565"/>
            <a:ext cx="275715" cy="27571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a:t>I</a:t>
            </a:r>
          </a:p>
        </p:txBody>
      </p:sp>
      <p:sp>
        <p:nvSpPr>
          <p:cNvPr id="33" name="Oval 32">
            <a:extLst>
              <a:ext uri="{FF2B5EF4-FFF2-40B4-BE49-F238E27FC236}">
                <a16:creationId xmlns:a16="http://schemas.microsoft.com/office/drawing/2014/main" id="{610E35CD-BA90-30D2-83AC-8FEB4EB70071}"/>
              </a:ext>
            </a:extLst>
          </p:cNvPr>
          <p:cNvSpPr/>
          <p:nvPr/>
        </p:nvSpPr>
        <p:spPr>
          <a:xfrm>
            <a:off x="5886264" y="4784453"/>
            <a:ext cx="275715" cy="275715"/>
          </a:xfrm>
          <a:prstGeom prst="ellipse">
            <a:avLst/>
          </a:prstGeom>
          <a:solidFill>
            <a:schemeClr val="accent4"/>
          </a:solidFill>
          <a:ln>
            <a:solidFill>
              <a:schemeClr val="accent4">
                <a:lumMod val="5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a:t>K</a:t>
            </a:r>
          </a:p>
        </p:txBody>
      </p:sp>
    </p:spTree>
    <p:extLst>
      <p:ext uri="{BB962C8B-B14F-4D97-AF65-F5344CB8AC3E}">
        <p14:creationId xmlns:p14="http://schemas.microsoft.com/office/powerpoint/2010/main" val="2688742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3C905-EE0A-E4EA-0B7F-EF605D314453}"/>
              </a:ext>
            </a:extLst>
          </p:cNvPr>
          <p:cNvSpPr>
            <a:spLocks noGrp="1"/>
          </p:cNvSpPr>
          <p:nvPr>
            <p:ph type="title"/>
          </p:nvPr>
        </p:nvSpPr>
        <p:spPr/>
        <p:txBody>
          <a:bodyPr/>
          <a:lstStyle/>
          <a:p>
            <a:r>
              <a:rPr lang="en-US" dirty="0"/>
              <a:t>Probability</a:t>
            </a:r>
          </a:p>
        </p:txBody>
      </p:sp>
      <p:sp>
        <p:nvSpPr>
          <p:cNvPr id="3" name="Content Placeholder 2">
            <a:extLst>
              <a:ext uri="{FF2B5EF4-FFF2-40B4-BE49-F238E27FC236}">
                <a16:creationId xmlns:a16="http://schemas.microsoft.com/office/drawing/2014/main" id="{4F2C077E-4EF2-9025-405E-FE6C59BEA7EE}"/>
              </a:ext>
            </a:extLst>
          </p:cNvPr>
          <p:cNvSpPr>
            <a:spLocks noGrp="1"/>
          </p:cNvSpPr>
          <p:nvPr>
            <p:ph idx="1"/>
          </p:nvPr>
        </p:nvSpPr>
        <p:spPr/>
        <p:txBody>
          <a:bodyPr/>
          <a:lstStyle/>
          <a:p>
            <a:pPr marL="0" indent="0">
              <a:buNone/>
            </a:pPr>
            <a:r>
              <a:rPr lang="en-US" dirty="0"/>
              <a:t>This second phase of the class is a bit of a restart.</a:t>
            </a:r>
          </a:p>
          <a:p>
            <a:pPr marL="0" indent="0">
              <a:buNone/>
            </a:pPr>
            <a:endParaRPr lang="en-US" dirty="0"/>
          </a:p>
          <a:p>
            <a:pPr marL="0" indent="0">
              <a:buNone/>
            </a:pPr>
            <a:r>
              <a:rPr lang="en-US" dirty="0"/>
              <a:t>We will build upon the first half, particularly upon our efforts with:</a:t>
            </a:r>
          </a:p>
          <a:p>
            <a:r>
              <a:rPr lang="en-US" dirty="0"/>
              <a:t>Writing formal proofs.</a:t>
            </a:r>
          </a:p>
          <a:p>
            <a:r>
              <a:rPr lang="en-US" dirty="0"/>
              <a:t>Counting.</a:t>
            </a:r>
          </a:p>
          <a:p>
            <a:pPr marL="0" indent="0">
              <a:buNone/>
            </a:pPr>
            <a:endParaRPr lang="en-US" dirty="0"/>
          </a:p>
          <a:p>
            <a:pPr marL="0" indent="0">
              <a:buNone/>
            </a:pPr>
            <a:r>
              <a:rPr lang="en-US" dirty="0"/>
              <a:t>Other topics like induction, stable matching, graphs, modular arithmetic, error correcting codes, countability, computability, and so forth will mostly not be used.</a:t>
            </a:r>
          </a:p>
          <a:p>
            <a:pPr marL="0" indent="0">
              <a:buNone/>
            </a:pPr>
            <a:endParaRPr lang="en-US" dirty="0"/>
          </a:p>
        </p:txBody>
      </p:sp>
    </p:spTree>
    <p:extLst>
      <p:ext uri="{BB962C8B-B14F-4D97-AF65-F5344CB8AC3E}">
        <p14:creationId xmlns:p14="http://schemas.microsoft.com/office/powerpoint/2010/main" val="19751958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87F1D-B65D-7AD2-D896-99F75295E20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C8A344A-531A-17BA-27BD-1E2D54186DF6}"/>
              </a:ext>
            </a:extLst>
          </p:cNvPr>
          <p:cNvSpPr>
            <a:spLocks noGrp="1"/>
          </p:cNvSpPr>
          <p:nvPr>
            <p:ph type="title"/>
          </p:nvPr>
        </p:nvSpPr>
        <p:spPr/>
        <p:txBody>
          <a:bodyPr/>
          <a:lstStyle/>
          <a:p>
            <a:r>
              <a:rPr lang="en-US"/>
              <a:t>Example: Balls and Bins</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8FFC7C54-7843-CD2D-785F-7C1643D023B8}"/>
                  </a:ext>
                </a:extLst>
              </p:cNvPr>
              <p:cNvSpPr>
                <a:spLocks noGrp="1"/>
              </p:cNvSpPr>
              <p:nvPr>
                <p:ph type="body" idx="1"/>
              </p:nvPr>
            </p:nvSpPr>
            <p:spPr/>
            <p:txBody>
              <a:bodyPr/>
              <a:lstStyle/>
              <a:p>
                <a:pPr marL="135463" indent="0">
                  <a:buNone/>
                </a:pPr>
                <a:r>
                  <a:rPr lang="en-US" dirty="0"/>
                  <a:t>Suppose we throw 20 balls independently into 10 bins. Assume each ball is equally likely to land in any of the ten bins. </a:t>
                </a:r>
              </a:p>
              <a:p>
                <a:pPr marL="516454" indent="-380990"/>
                <a:r>
                  <a:rPr lang="en-US" dirty="0"/>
                  <a:t>k=20, n=10, with replacement, </a:t>
                </a:r>
                <a14:m>
                  <m:oMath xmlns:m="http://schemas.openxmlformats.org/officeDocument/2006/math">
                    <m:d>
                      <m:dPr>
                        <m:begChr m:val="|"/>
                        <m:endChr m:val="|"/>
                        <m:ctrlPr>
                          <a:rPr lang="en-US" i="1">
                            <a:solidFill>
                              <a:schemeClr val="accent3"/>
                            </a:solidFill>
                            <a:latin typeface="Cambria Math" panose="02040503050406030204" pitchFamily="18" charset="0"/>
                          </a:rPr>
                        </m:ctrlPr>
                      </m:dPr>
                      <m:e>
                        <m:r>
                          <m:rPr>
                            <m:sty m:val="p"/>
                          </m:rPr>
                          <a:rPr lang="en-US">
                            <a:solidFill>
                              <a:schemeClr val="accent3"/>
                            </a:solidFill>
                            <a:latin typeface="Cambria Math" panose="02040503050406030204" pitchFamily="18" charset="0"/>
                          </a:rPr>
                          <m:t>Ω</m:t>
                        </m:r>
                      </m:e>
                    </m:d>
                    <m:r>
                      <a:rPr lang="en-US" i="1">
                        <a:solidFill>
                          <a:schemeClr val="accent3"/>
                        </a:solidFill>
                        <a:latin typeface="Cambria Math" panose="02040503050406030204" pitchFamily="18" charset="0"/>
                      </a:rPr>
                      <m:t>=</m:t>
                    </m:r>
                    <m:sSup>
                      <m:sSupPr>
                        <m:ctrlPr>
                          <a:rPr lang="en-US" i="1">
                            <a:solidFill>
                              <a:schemeClr val="accent3"/>
                            </a:solidFill>
                            <a:latin typeface="Cambria Math" panose="02040503050406030204" pitchFamily="18" charset="0"/>
                          </a:rPr>
                        </m:ctrlPr>
                      </m:sSupPr>
                      <m:e>
                        <m:r>
                          <a:rPr lang="en-US" i="1">
                            <a:solidFill>
                              <a:schemeClr val="accent3"/>
                            </a:solidFill>
                            <a:latin typeface="Cambria Math" panose="02040503050406030204" pitchFamily="18" charset="0"/>
                          </a:rPr>
                          <m:t>10</m:t>
                        </m:r>
                      </m:e>
                      <m:sup>
                        <m:r>
                          <a:rPr lang="en-US" i="1">
                            <a:solidFill>
                              <a:schemeClr val="accent3"/>
                            </a:solidFill>
                            <a:latin typeface="Cambria Math" panose="02040503050406030204" pitchFamily="18" charset="0"/>
                          </a:rPr>
                          <m:t>20</m:t>
                        </m:r>
                      </m:sup>
                    </m:sSup>
                  </m:oMath>
                </a14:m>
                <a:endParaRPr lang="en-US" dirty="0"/>
              </a:p>
              <a:p>
                <a:pPr marL="135463" indent="0">
                  <a:buNone/>
                </a:pPr>
                <a:endParaRPr lang="en-US" dirty="0"/>
              </a:p>
              <a:p>
                <a:pPr marL="135463" indent="0">
                  <a:buNone/>
                </a:pPr>
                <a:r>
                  <a:rPr lang="en-US" dirty="0"/>
                  <a:t>What is </a:t>
                </a:r>
                <a14:m>
                  <m:oMath xmlns:m="http://schemas.openxmlformats.org/officeDocument/2006/math">
                    <m:r>
                      <a:rPr lang="en-US" b="1" i="1" smtClean="0">
                        <a:latin typeface="Cambria Math" panose="02040503050406030204" pitchFamily="18" charset="0"/>
                      </a:rPr>
                      <m:t>𝑷</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𝑏𝑖𝑛</m:t>
                        </m:r>
                        <m:r>
                          <a:rPr lang="en-US" b="0" i="1" smtClean="0">
                            <a:latin typeface="Cambria Math" panose="02040503050406030204" pitchFamily="18" charset="0"/>
                          </a:rPr>
                          <m:t>1</m:t>
                        </m:r>
                        <m:r>
                          <a:rPr lang="en-US" b="0" i="1" smtClean="0">
                            <a:latin typeface="Cambria Math" panose="02040503050406030204" pitchFamily="18" charset="0"/>
                          </a:rPr>
                          <m:t>𝑒𝑚𝑝𝑡𝑦</m:t>
                        </m:r>
                      </m:sub>
                    </m:sSub>
                    <m:r>
                      <a:rPr lang="en-US" b="0" i="1" smtClean="0">
                        <a:latin typeface="Cambria Math" panose="02040503050406030204" pitchFamily="18" charset="0"/>
                      </a:rPr>
                      <m:t>)</m:t>
                    </m:r>
                  </m:oMath>
                </a14:m>
                <a:r>
                  <a:rPr lang="en-US" dirty="0"/>
                  <a:t>, i.e. the probability bin 1 has no ball?</a:t>
                </a:r>
              </a:p>
              <a:p>
                <a:r>
                  <a:rPr lang="en-US" dirty="0"/>
                  <a:t>Since all outcomes are equally likely, just need to count number of outcomes where no ball lands in bin 1.</a:t>
                </a:r>
              </a:p>
              <a:p>
                <a:r>
                  <a:rPr lang="en-US" dirty="0"/>
                  <a:t>Number of ways 20 balls can land in 9 bins:</a:t>
                </a:r>
              </a:p>
            </p:txBody>
          </p:sp>
        </mc:Choice>
        <mc:Fallback xmlns="">
          <p:sp>
            <p:nvSpPr>
              <p:cNvPr id="6" name="Text Placeholder 5">
                <a:extLst>
                  <a:ext uri="{FF2B5EF4-FFF2-40B4-BE49-F238E27FC236}">
                    <a16:creationId xmlns:a16="http://schemas.microsoft.com/office/drawing/2014/main" id="{8FFC7C54-7843-CD2D-785F-7C1643D023B8}"/>
                  </a:ext>
                </a:extLst>
              </p:cNvPr>
              <p:cNvSpPr>
                <a:spLocks noGrp="1" noRot="1" noChangeAspect="1" noMove="1" noResize="1" noEditPoints="1" noAdjustHandles="1" noChangeArrowheads="1" noChangeShapeType="1" noTextEdit="1"/>
              </p:cNvSpPr>
              <p:nvPr>
                <p:ph type="body" idx="1"/>
              </p:nvPr>
            </p:nvSpPr>
            <p:spPr>
              <a:blipFill>
                <a:blip r:embed="rId2"/>
                <a:stretch>
                  <a:fillRect r="-268"/>
                </a:stretch>
              </a:blipFill>
            </p:spPr>
            <p:txBody>
              <a:bodyPr/>
              <a:lstStyle/>
              <a:p>
                <a:r>
                  <a:rPr lang="en-US">
                    <a:noFill/>
                  </a:rPr>
                  <a:t> </a:t>
                </a:r>
              </a:p>
            </p:txBody>
          </p:sp>
        </mc:Fallback>
      </mc:AlternateContent>
    </p:spTree>
    <p:extLst>
      <p:ext uri="{BB962C8B-B14F-4D97-AF65-F5344CB8AC3E}">
        <p14:creationId xmlns:p14="http://schemas.microsoft.com/office/powerpoint/2010/main" val="161936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D2467A-F655-4928-B712-EAAFDA6F472E}"/>
              </a:ext>
            </a:extLst>
          </p:cNvPr>
          <p:cNvSpPr>
            <a:spLocks noGrp="1"/>
          </p:cNvSpPr>
          <p:nvPr>
            <p:ph type="title"/>
          </p:nvPr>
        </p:nvSpPr>
        <p:spPr/>
        <p:txBody>
          <a:bodyPr/>
          <a:lstStyle/>
          <a:p>
            <a:r>
              <a:rPr lang="en-US"/>
              <a:t>Example: Balls and Bins</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73C1CEC5-C237-469A-B717-C83A4AB846E1}"/>
                  </a:ext>
                </a:extLst>
              </p:cNvPr>
              <p:cNvSpPr>
                <a:spLocks noGrp="1"/>
              </p:cNvSpPr>
              <p:nvPr>
                <p:ph type="body" idx="1"/>
              </p:nvPr>
            </p:nvSpPr>
            <p:spPr/>
            <p:txBody>
              <a:bodyPr/>
              <a:lstStyle/>
              <a:p>
                <a:pPr marL="135463" indent="0">
                  <a:buNone/>
                </a:pPr>
                <a:r>
                  <a:rPr lang="en-US" dirty="0"/>
                  <a:t>Suppose we throw 20 balls independently into 10 bins. Assume each ball is equally likely to land in any of the ten bins. </a:t>
                </a:r>
              </a:p>
              <a:p>
                <a:pPr marL="516454" indent="-380990"/>
                <a:r>
                  <a:rPr lang="en-US" dirty="0"/>
                  <a:t>k=20, n=10, with replacement, </a:t>
                </a:r>
                <a14:m>
                  <m:oMath xmlns:m="http://schemas.openxmlformats.org/officeDocument/2006/math">
                    <m:d>
                      <m:dPr>
                        <m:begChr m:val="|"/>
                        <m:endChr m:val="|"/>
                        <m:ctrlPr>
                          <a:rPr lang="en-US" i="1">
                            <a:solidFill>
                              <a:schemeClr val="accent3"/>
                            </a:solidFill>
                            <a:latin typeface="Cambria Math" panose="02040503050406030204" pitchFamily="18" charset="0"/>
                          </a:rPr>
                        </m:ctrlPr>
                      </m:dPr>
                      <m:e>
                        <m:r>
                          <m:rPr>
                            <m:sty m:val="p"/>
                          </m:rPr>
                          <a:rPr lang="en-US">
                            <a:solidFill>
                              <a:schemeClr val="accent3"/>
                            </a:solidFill>
                            <a:latin typeface="Cambria Math" panose="02040503050406030204" pitchFamily="18" charset="0"/>
                          </a:rPr>
                          <m:t>Ω</m:t>
                        </m:r>
                      </m:e>
                    </m:d>
                    <m:r>
                      <a:rPr lang="en-US" i="1">
                        <a:solidFill>
                          <a:schemeClr val="accent3"/>
                        </a:solidFill>
                        <a:latin typeface="Cambria Math" panose="02040503050406030204" pitchFamily="18" charset="0"/>
                      </a:rPr>
                      <m:t>=</m:t>
                    </m:r>
                    <m:sSup>
                      <m:sSupPr>
                        <m:ctrlPr>
                          <a:rPr lang="en-US" i="1">
                            <a:solidFill>
                              <a:schemeClr val="accent3"/>
                            </a:solidFill>
                            <a:latin typeface="Cambria Math" panose="02040503050406030204" pitchFamily="18" charset="0"/>
                          </a:rPr>
                        </m:ctrlPr>
                      </m:sSupPr>
                      <m:e>
                        <m:r>
                          <a:rPr lang="en-US" i="1">
                            <a:solidFill>
                              <a:schemeClr val="accent3"/>
                            </a:solidFill>
                            <a:latin typeface="Cambria Math" panose="02040503050406030204" pitchFamily="18" charset="0"/>
                          </a:rPr>
                          <m:t>10</m:t>
                        </m:r>
                      </m:e>
                      <m:sup>
                        <m:r>
                          <a:rPr lang="en-US" i="1">
                            <a:solidFill>
                              <a:schemeClr val="accent3"/>
                            </a:solidFill>
                            <a:latin typeface="Cambria Math" panose="02040503050406030204" pitchFamily="18" charset="0"/>
                          </a:rPr>
                          <m:t>20</m:t>
                        </m:r>
                      </m:sup>
                    </m:sSup>
                  </m:oMath>
                </a14:m>
                <a:endParaRPr lang="en-US" dirty="0"/>
              </a:p>
              <a:p>
                <a:pPr marL="135463" indent="0">
                  <a:buNone/>
                </a:pPr>
                <a:endParaRPr lang="en-US" dirty="0"/>
              </a:p>
              <a:p>
                <a:pPr marL="135463" indent="0">
                  <a:buNone/>
                </a:pPr>
                <a:r>
                  <a:rPr lang="en-US" dirty="0"/>
                  <a:t>What is </a:t>
                </a:r>
                <a14:m>
                  <m:oMath xmlns:m="http://schemas.openxmlformats.org/officeDocument/2006/math">
                    <m:r>
                      <a:rPr lang="en-US" b="1" i="1" smtClean="0">
                        <a:latin typeface="Cambria Math" panose="02040503050406030204" pitchFamily="18" charset="0"/>
                      </a:rPr>
                      <m:t>𝑷</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𝑏𝑖𝑛</m:t>
                        </m:r>
                        <m:r>
                          <a:rPr lang="en-US" b="0" i="1" smtClean="0">
                            <a:latin typeface="Cambria Math" panose="02040503050406030204" pitchFamily="18" charset="0"/>
                          </a:rPr>
                          <m:t>1</m:t>
                        </m:r>
                        <m:r>
                          <a:rPr lang="en-US" b="0" i="1" smtClean="0">
                            <a:latin typeface="Cambria Math" panose="02040503050406030204" pitchFamily="18" charset="0"/>
                          </a:rPr>
                          <m:t>𝑒𝑚𝑝𝑡𝑦</m:t>
                        </m:r>
                      </m:sub>
                    </m:sSub>
                    <m:r>
                      <a:rPr lang="en-US" b="0" i="1" smtClean="0">
                        <a:latin typeface="Cambria Math" panose="02040503050406030204" pitchFamily="18" charset="0"/>
                      </a:rPr>
                      <m:t>)</m:t>
                    </m:r>
                  </m:oMath>
                </a14:m>
                <a:r>
                  <a:rPr lang="en-US" dirty="0"/>
                  <a:t>, i.e. the probability bin 1 has no ball?</a:t>
                </a:r>
              </a:p>
              <a:p>
                <a:r>
                  <a:rPr lang="en-US" dirty="0"/>
                  <a:t>Since all outcomes are equally likely, just need to count number of outcomes where no ball lands in bin 1.</a:t>
                </a:r>
              </a:p>
              <a:p>
                <a:r>
                  <a:rPr lang="en-US" dirty="0"/>
                  <a:t>Number of ways 20 balls can land in 9 bins:</a:t>
                </a:r>
              </a:p>
            </p:txBody>
          </p:sp>
        </mc:Choice>
        <mc:Fallback xmlns="">
          <p:sp>
            <p:nvSpPr>
              <p:cNvPr id="6" name="Text Placeholder 5">
                <a:extLst>
                  <a:ext uri="{FF2B5EF4-FFF2-40B4-BE49-F238E27FC236}">
                    <a16:creationId xmlns:a16="http://schemas.microsoft.com/office/drawing/2014/main" id="{73C1CEC5-C237-469A-B717-C83A4AB846E1}"/>
                  </a:ext>
                </a:extLst>
              </p:cNvPr>
              <p:cNvSpPr>
                <a:spLocks noGrp="1" noRot="1" noChangeAspect="1" noMove="1" noResize="1" noEditPoints="1" noAdjustHandles="1" noChangeArrowheads="1" noChangeShapeType="1" noTextEdit="1"/>
              </p:cNvSpPr>
              <p:nvPr>
                <p:ph type="body" idx="1"/>
              </p:nvPr>
            </p:nvSpPr>
            <p:spPr>
              <a:blipFill>
                <a:blip r:embed="rId2"/>
                <a:stretch>
                  <a:fillRect r="-268"/>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CD8FA5F-B72C-92B7-CF37-3A954BB4FEF4}"/>
              </a:ext>
            </a:extLst>
          </p:cNvPr>
          <p:cNvSpPr txBox="1"/>
          <p:nvPr/>
        </p:nvSpPr>
        <p:spPr>
          <a:xfrm>
            <a:off x="9275332" y="4296775"/>
            <a:ext cx="2228193" cy="369332"/>
          </a:xfrm>
          <a:prstGeom prst="rect">
            <a:avLst/>
          </a:prstGeom>
          <a:noFill/>
        </p:spPr>
        <p:txBody>
          <a:bodyPr wrap="square">
            <a:spAutoFit/>
          </a:bodyPr>
          <a:lstStyle/>
          <a:p>
            <a:r>
              <a:rPr lang="en-US" dirty="0">
                <a:hlinkClick r:id="rId3"/>
              </a:rPr>
              <a:t>https://joshh.ug/G</a:t>
            </a:r>
            <a:endParaRPr lang="en-US" dirty="0"/>
          </a:p>
        </p:txBody>
      </p:sp>
      <p:pic>
        <p:nvPicPr>
          <p:cNvPr id="6146" name="Picture 2">
            <a:extLst>
              <a:ext uri="{FF2B5EF4-FFF2-40B4-BE49-F238E27FC236}">
                <a16:creationId xmlns:a16="http://schemas.microsoft.com/office/drawing/2014/main" id="{78BE9F9B-BF56-A6FD-C691-A3F7E1D7CD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2314" y="4693523"/>
            <a:ext cx="1988413" cy="1988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8148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C945C-6146-2B56-F76B-391CA9DE956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D99039A-B3FD-4A82-D5DF-63313294FA30}"/>
              </a:ext>
            </a:extLst>
          </p:cNvPr>
          <p:cNvSpPr>
            <a:spLocks noGrp="1"/>
          </p:cNvSpPr>
          <p:nvPr>
            <p:ph type="title"/>
          </p:nvPr>
        </p:nvSpPr>
        <p:spPr/>
        <p:txBody>
          <a:bodyPr/>
          <a:lstStyle/>
          <a:p>
            <a:r>
              <a:rPr lang="en-US"/>
              <a:t>Example: Balls and Bins</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4FF6054B-9130-F6A6-3178-E2AC1D2C9021}"/>
                  </a:ext>
                </a:extLst>
              </p:cNvPr>
              <p:cNvSpPr>
                <a:spLocks noGrp="1"/>
              </p:cNvSpPr>
              <p:nvPr>
                <p:ph type="body" idx="1"/>
              </p:nvPr>
            </p:nvSpPr>
            <p:spPr/>
            <p:txBody>
              <a:bodyPr/>
              <a:lstStyle/>
              <a:p>
                <a:pPr marL="135463" indent="0">
                  <a:buNone/>
                </a:pPr>
                <a:r>
                  <a:rPr lang="en-US" dirty="0"/>
                  <a:t>Suppose we throw 20 balls independently into 10 bins. Assume each ball is equally likely to land in any of the ten bins. </a:t>
                </a:r>
              </a:p>
              <a:p>
                <a:pPr marL="516454" indent="-380990"/>
                <a:r>
                  <a:rPr lang="en-US" dirty="0"/>
                  <a:t>k=20, n=10, with replacement, </a:t>
                </a:r>
                <a14:m>
                  <m:oMath xmlns:m="http://schemas.openxmlformats.org/officeDocument/2006/math">
                    <m:d>
                      <m:dPr>
                        <m:begChr m:val="|"/>
                        <m:endChr m:val="|"/>
                        <m:ctrlPr>
                          <a:rPr lang="en-US" i="1">
                            <a:solidFill>
                              <a:schemeClr val="accent3"/>
                            </a:solidFill>
                            <a:latin typeface="Cambria Math" panose="02040503050406030204" pitchFamily="18" charset="0"/>
                          </a:rPr>
                        </m:ctrlPr>
                      </m:dPr>
                      <m:e>
                        <m:r>
                          <m:rPr>
                            <m:sty m:val="p"/>
                          </m:rPr>
                          <a:rPr lang="en-US">
                            <a:solidFill>
                              <a:schemeClr val="accent3"/>
                            </a:solidFill>
                            <a:latin typeface="Cambria Math" panose="02040503050406030204" pitchFamily="18" charset="0"/>
                          </a:rPr>
                          <m:t>Ω</m:t>
                        </m:r>
                      </m:e>
                    </m:d>
                    <m:r>
                      <a:rPr lang="en-US" i="1">
                        <a:solidFill>
                          <a:schemeClr val="accent3"/>
                        </a:solidFill>
                        <a:latin typeface="Cambria Math" panose="02040503050406030204" pitchFamily="18" charset="0"/>
                      </a:rPr>
                      <m:t>=</m:t>
                    </m:r>
                    <m:sSup>
                      <m:sSupPr>
                        <m:ctrlPr>
                          <a:rPr lang="en-US" i="1">
                            <a:solidFill>
                              <a:schemeClr val="accent3"/>
                            </a:solidFill>
                            <a:latin typeface="Cambria Math" panose="02040503050406030204" pitchFamily="18" charset="0"/>
                          </a:rPr>
                        </m:ctrlPr>
                      </m:sSupPr>
                      <m:e>
                        <m:r>
                          <a:rPr lang="en-US" i="1">
                            <a:solidFill>
                              <a:schemeClr val="accent3"/>
                            </a:solidFill>
                            <a:latin typeface="Cambria Math" panose="02040503050406030204" pitchFamily="18" charset="0"/>
                          </a:rPr>
                          <m:t>10</m:t>
                        </m:r>
                      </m:e>
                      <m:sup>
                        <m:r>
                          <a:rPr lang="en-US" i="1">
                            <a:solidFill>
                              <a:schemeClr val="accent3"/>
                            </a:solidFill>
                            <a:latin typeface="Cambria Math" panose="02040503050406030204" pitchFamily="18" charset="0"/>
                          </a:rPr>
                          <m:t>20</m:t>
                        </m:r>
                      </m:sup>
                    </m:sSup>
                  </m:oMath>
                </a14:m>
                <a:endParaRPr lang="en-US" dirty="0"/>
              </a:p>
              <a:p>
                <a:pPr marL="135463" indent="0">
                  <a:buNone/>
                </a:pPr>
                <a:endParaRPr lang="en-US" dirty="0"/>
              </a:p>
              <a:p>
                <a:pPr marL="135463" indent="0">
                  <a:buNone/>
                </a:pPr>
                <a:r>
                  <a:rPr lang="en-US" dirty="0"/>
                  <a:t>What is </a:t>
                </a:r>
                <a14:m>
                  <m:oMath xmlns:m="http://schemas.openxmlformats.org/officeDocument/2006/math">
                    <m:r>
                      <a:rPr lang="en-US" b="1" i="1" smtClean="0">
                        <a:latin typeface="Cambria Math" panose="02040503050406030204" pitchFamily="18" charset="0"/>
                      </a:rPr>
                      <m:t>𝑷</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𝑏𝑖𝑛</m:t>
                        </m:r>
                        <m:r>
                          <a:rPr lang="en-US" b="0" i="1" smtClean="0">
                            <a:latin typeface="Cambria Math" panose="02040503050406030204" pitchFamily="18" charset="0"/>
                          </a:rPr>
                          <m:t>1</m:t>
                        </m:r>
                        <m:r>
                          <a:rPr lang="en-US" b="0" i="1" smtClean="0">
                            <a:latin typeface="Cambria Math" panose="02040503050406030204" pitchFamily="18" charset="0"/>
                          </a:rPr>
                          <m:t>𝑒𝑚𝑝𝑡𝑦</m:t>
                        </m:r>
                      </m:sub>
                    </m:sSub>
                    <m:r>
                      <a:rPr lang="en-US" b="0" i="1" smtClean="0">
                        <a:latin typeface="Cambria Math" panose="02040503050406030204" pitchFamily="18" charset="0"/>
                      </a:rPr>
                      <m:t>)</m:t>
                    </m:r>
                  </m:oMath>
                </a14:m>
                <a:r>
                  <a:rPr lang="en-US" dirty="0"/>
                  <a:t>, i.e. the probability bin 1 has no ball?</a:t>
                </a:r>
              </a:p>
              <a:p>
                <a:r>
                  <a:rPr lang="en-US" dirty="0"/>
                  <a:t>Since all outcomes are equally likely, just need to count number of outcomes where no ball lands in bin 1.</a:t>
                </a:r>
              </a:p>
              <a:p>
                <a:r>
                  <a:rPr lang="en-US" dirty="0"/>
                  <a:t>Number of ways 20 balls can land in 9 bins: </a:t>
                </a:r>
                <a14:m>
                  <m:oMath xmlns:m="http://schemas.openxmlformats.org/officeDocument/2006/math">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9</m:t>
                        </m:r>
                      </m:e>
                      <m:sup>
                        <m:r>
                          <a:rPr lang="en-US" b="0" i="1" smtClean="0">
                            <a:solidFill>
                              <a:schemeClr val="accent4"/>
                            </a:solidFill>
                            <a:latin typeface="Cambria Math" panose="02040503050406030204" pitchFamily="18" charset="0"/>
                          </a:rPr>
                          <m:t>20</m:t>
                        </m:r>
                      </m:sup>
                    </m:sSup>
                  </m:oMath>
                </a14:m>
                <a:endParaRPr lang="en-US" dirty="0"/>
              </a:p>
              <a:p>
                <a:pPr lvl="1"/>
                <a:r>
                  <a:rPr lang="en-US" sz="2400" dirty="0">
                    <a:latin typeface="Inter Light" panose="020B0604020202020204" charset="0"/>
                    <a:ea typeface="Inter Light" panose="020B0604020202020204" charset="0"/>
                    <a:cs typeface="Inter Light" panose="020B0604020202020204" charset="0"/>
                  </a:rPr>
                  <a:t>Can think of this as “Assume that the first bin is empty, how many different configurations are there?”</a:t>
                </a:r>
              </a:p>
              <a:p>
                <a:r>
                  <a:rPr lang="en-US" dirty="0"/>
                  <a:t>So </a:t>
                </a:r>
                <a14:m>
                  <m:oMath xmlns:m="http://schemas.openxmlformats.org/officeDocument/2006/math">
                    <m:r>
                      <a:rPr lang="en-US" b="1" i="1">
                        <a:latin typeface="Cambria Math" panose="02040503050406030204" pitchFamily="18" charset="0"/>
                      </a:rPr>
                      <m:t>𝑷</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𝑏𝑖𝑛</m:t>
                            </m:r>
                            <m:r>
                              <a:rPr lang="en-US" i="1">
                                <a:latin typeface="Cambria Math" panose="02040503050406030204" pitchFamily="18" charset="0"/>
                              </a:rPr>
                              <m:t>1</m:t>
                            </m:r>
                            <m:r>
                              <a:rPr lang="en-US" i="1">
                                <a:latin typeface="Cambria Math" panose="02040503050406030204" pitchFamily="18" charset="0"/>
                              </a:rPr>
                              <m:t>𝑒𝑚𝑝𝑡𝑦</m:t>
                            </m:r>
                          </m:sub>
                        </m:sSub>
                      </m:e>
                    </m:d>
                    <m:r>
                      <a:rPr lang="en-US" b="0" i="1" smtClean="0">
                        <a:latin typeface="Cambria Math" panose="02040503050406030204" pitchFamily="18" charset="0"/>
                      </a:rPr>
                      <m:t>=</m:t>
                    </m:r>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9</m:t>
                        </m:r>
                      </m:e>
                      <m:sup>
                        <m:r>
                          <a:rPr lang="en-US" b="0" i="1" smtClean="0">
                            <a:solidFill>
                              <a:schemeClr val="accent4"/>
                            </a:solidFill>
                            <a:latin typeface="Cambria Math" panose="02040503050406030204" pitchFamily="18" charset="0"/>
                          </a:rPr>
                          <m:t>20</m:t>
                        </m:r>
                      </m:sup>
                    </m:sSup>
                    <m:r>
                      <m:rPr>
                        <m:lit/>
                      </m:rPr>
                      <a:rPr lang="en-US" b="0" i="1" smtClean="0">
                        <a:latin typeface="Cambria Math" panose="02040503050406030204" pitchFamily="18" charset="0"/>
                      </a:rPr>
                      <m:t>/</m:t>
                    </m:r>
                    <m:sSup>
                      <m:sSupPr>
                        <m:ctrlPr>
                          <a:rPr lang="en-US" b="0" i="1" smtClean="0">
                            <a:solidFill>
                              <a:schemeClr val="accent3"/>
                            </a:solidFill>
                            <a:latin typeface="Cambria Math" panose="02040503050406030204" pitchFamily="18" charset="0"/>
                          </a:rPr>
                        </m:ctrlPr>
                      </m:sSupPr>
                      <m:e>
                        <m:r>
                          <a:rPr lang="en-US" b="0" i="1" smtClean="0">
                            <a:solidFill>
                              <a:schemeClr val="accent3"/>
                            </a:solidFill>
                            <a:latin typeface="Cambria Math" panose="02040503050406030204" pitchFamily="18" charset="0"/>
                          </a:rPr>
                          <m:t>10</m:t>
                        </m:r>
                      </m:e>
                      <m:sup>
                        <m:r>
                          <a:rPr lang="en-US" b="0" i="1" smtClean="0">
                            <a:solidFill>
                              <a:schemeClr val="accent3"/>
                            </a:solidFill>
                            <a:latin typeface="Cambria Math" panose="02040503050406030204" pitchFamily="18" charset="0"/>
                          </a:rPr>
                          <m:t>20</m:t>
                        </m:r>
                      </m:sup>
                    </m:sSup>
                    <m:r>
                      <a:rPr lang="en-US" b="0" i="1" smtClean="0">
                        <a:latin typeface="Cambria Math" panose="02040503050406030204" pitchFamily="18" charset="0"/>
                      </a:rPr>
                      <m:t>≈12%</m:t>
                    </m:r>
                  </m:oMath>
                </a14:m>
                <a:endParaRPr lang="en-US" dirty="0"/>
              </a:p>
            </p:txBody>
          </p:sp>
        </mc:Choice>
        <mc:Fallback xmlns="">
          <p:sp>
            <p:nvSpPr>
              <p:cNvPr id="6" name="Text Placeholder 5">
                <a:extLst>
                  <a:ext uri="{FF2B5EF4-FFF2-40B4-BE49-F238E27FC236}">
                    <a16:creationId xmlns:a16="http://schemas.microsoft.com/office/drawing/2014/main" id="{4FF6054B-9130-F6A6-3178-E2AC1D2C9021}"/>
                  </a:ext>
                </a:extLst>
              </p:cNvPr>
              <p:cNvSpPr>
                <a:spLocks noGrp="1" noRot="1" noChangeAspect="1" noMove="1" noResize="1" noEditPoints="1" noAdjustHandles="1" noChangeArrowheads="1" noChangeShapeType="1" noTextEdit="1"/>
              </p:cNvSpPr>
              <p:nvPr>
                <p:ph type="body" idx="1"/>
              </p:nvPr>
            </p:nvSpPr>
            <p:spPr>
              <a:blipFill>
                <a:blip r:embed="rId2"/>
                <a:stretch>
                  <a:fillRect r="-268" b="-13521"/>
                </a:stretch>
              </a:blipFill>
            </p:spPr>
            <p:txBody>
              <a:bodyPr/>
              <a:lstStyle/>
              <a:p>
                <a:r>
                  <a:rPr lang="en-US">
                    <a:noFill/>
                  </a:rPr>
                  <a:t> </a:t>
                </a:r>
              </a:p>
            </p:txBody>
          </p:sp>
        </mc:Fallback>
      </mc:AlternateContent>
    </p:spTree>
    <p:extLst>
      <p:ext uri="{BB962C8B-B14F-4D97-AF65-F5344CB8AC3E}">
        <p14:creationId xmlns:p14="http://schemas.microsoft.com/office/powerpoint/2010/main" val="330540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D2467A-F655-4928-B712-EAAFDA6F472E}"/>
              </a:ext>
            </a:extLst>
          </p:cNvPr>
          <p:cNvSpPr>
            <a:spLocks noGrp="1"/>
          </p:cNvSpPr>
          <p:nvPr>
            <p:ph type="title"/>
          </p:nvPr>
        </p:nvSpPr>
        <p:spPr/>
        <p:txBody>
          <a:bodyPr/>
          <a:lstStyle/>
          <a:p>
            <a:r>
              <a:rPr lang="en-US"/>
              <a:t>Example: Balls and Bins</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73C1CEC5-C237-469A-B717-C83A4AB846E1}"/>
                  </a:ext>
                </a:extLst>
              </p:cNvPr>
              <p:cNvSpPr>
                <a:spLocks noGrp="1"/>
              </p:cNvSpPr>
              <p:nvPr>
                <p:ph type="body" idx="1"/>
              </p:nvPr>
            </p:nvSpPr>
            <p:spPr/>
            <p:txBody>
              <a:bodyPr/>
              <a:lstStyle/>
              <a:p>
                <a:pPr marL="135463" indent="0">
                  <a:buNone/>
                </a:pPr>
                <a:r>
                  <a:rPr lang="en-US"/>
                  <a:t>Suppose we throw 20 balls independently into 10 bins. Assume each ball is equally likely to land in any of the ten bins.</a:t>
                </a:r>
              </a:p>
              <a:p>
                <a:pPr marL="516454" indent="-380990"/>
                <a:r>
                  <a:rPr lang="en-US"/>
                  <a:t>k=20, n=10, with replacement, </a:t>
                </a:r>
                <a14:m>
                  <m:oMath xmlns:m="http://schemas.openxmlformats.org/officeDocument/2006/math">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Ω</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20</m:t>
                        </m:r>
                      </m:sup>
                    </m:sSup>
                  </m:oMath>
                </a14:m>
                <a:endParaRPr lang="en-US"/>
              </a:p>
              <a:p>
                <a:endParaRPr lang="en-US"/>
              </a:p>
              <a:p>
                <a:pPr marL="169329" indent="0">
                  <a:buNone/>
                </a:pPr>
                <a:r>
                  <a:rPr lang="en-US"/>
                  <a:t>What is </a:t>
                </a:r>
                <a14:m>
                  <m:oMath xmlns:m="http://schemas.openxmlformats.org/officeDocument/2006/math">
                    <m:r>
                      <a:rPr lang="en-US" b="1" i="1" smtClean="0">
                        <a:latin typeface="Cambria Math" panose="02040503050406030204" pitchFamily="18" charset="0"/>
                      </a:rPr>
                      <m:t>𝑷</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𝑏𝑖𝑛</m:t>
                        </m:r>
                        <m:r>
                          <a:rPr lang="en-US" b="0" i="1" smtClean="0">
                            <a:latin typeface="Cambria Math" panose="02040503050406030204" pitchFamily="18" charset="0"/>
                          </a:rPr>
                          <m:t>1</m:t>
                        </m:r>
                        <m:r>
                          <a:rPr lang="en-US" b="0" i="1" smtClean="0">
                            <a:latin typeface="Cambria Math" panose="02040503050406030204" pitchFamily="18" charset="0"/>
                          </a:rPr>
                          <m:t>𝑒𝑚𝑝𝑡𝑦</m:t>
                        </m:r>
                      </m:sub>
                    </m:sSub>
                    <m:r>
                      <a:rPr lang="en-US" b="0" i="1" smtClean="0">
                        <a:latin typeface="Cambria Math" panose="02040503050406030204" pitchFamily="18" charset="0"/>
                      </a:rPr>
                      <m:t>)</m:t>
                    </m:r>
                  </m:oMath>
                </a14:m>
                <a:r>
                  <a:rPr lang="en-US"/>
                  <a:t>, i.e. the probability bin 1 has no ball?</a:t>
                </a:r>
              </a:p>
              <a:p>
                <a14:m>
                  <m:oMath xmlns:m="http://schemas.openxmlformats.org/officeDocument/2006/math">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9</m:t>
                        </m:r>
                      </m:e>
                      <m:sup>
                        <m:r>
                          <a:rPr lang="en-US" b="0" i="1" smtClean="0">
                            <a:solidFill>
                              <a:schemeClr val="accent4"/>
                            </a:solidFill>
                            <a:latin typeface="Cambria Math" panose="02040503050406030204" pitchFamily="18" charset="0"/>
                          </a:rPr>
                          <m:t>20</m:t>
                        </m:r>
                      </m:sup>
                    </m:sSup>
                    <m:r>
                      <m:rPr>
                        <m:lit/>
                      </m:rPr>
                      <a:rPr lang="en-US" b="0" i="1" smtClean="0">
                        <a:latin typeface="Cambria Math" panose="02040503050406030204" pitchFamily="18" charset="0"/>
                      </a:rPr>
                      <m:t>/</m:t>
                    </m:r>
                    <m:sSup>
                      <m:sSupPr>
                        <m:ctrlPr>
                          <a:rPr lang="en-US" b="0" i="1" smtClean="0">
                            <a:solidFill>
                              <a:schemeClr val="accent3"/>
                            </a:solidFill>
                            <a:latin typeface="Cambria Math" panose="02040503050406030204" pitchFamily="18" charset="0"/>
                          </a:rPr>
                        </m:ctrlPr>
                      </m:sSupPr>
                      <m:e>
                        <m:r>
                          <a:rPr lang="en-US" b="0" i="1" smtClean="0">
                            <a:solidFill>
                              <a:schemeClr val="accent3"/>
                            </a:solidFill>
                            <a:latin typeface="Cambria Math" panose="02040503050406030204" pitchFamily="18" charset="0"/>
                          </a:rPr>
                          <m:t>10</m:t>
                        </m:r>
                      </m:e>
                      <m:sup>
                        <m:r>
                          <a:rPr lang="en-US" b="0" i="1" smtClean="0">
                            <a:solidFill>
                              <a:schemeClr val="accent3"/>
                            </a:solidFill>
                            <a:latin typeface="Cambria Math" panose="02040503050406030204" pitchFamily="18" charset="0"/>
                          </a:rPr>
                          <m:t>20</m:t>
                        </m:r>
                      </m:sup>
                    </m:sSup>
                  </m:oMath>
                </a14:m>
                <a:r>
                  <a:rPr lang="en-US"/>
                  <a:t> </a:t>
                </a:r>
                <a14:m>
                  <m:oMath xmlns:m="http://schemas.openxmlformats.org/officeDocument/2006/math">
                    <m:r>
                      <a:rPr lang="en-US" i="1">
                        <a:latin typeface="Cambria Math" panose="02040503050406030204" pitchFamily="18" charset="0"/>
                      </a:rPr>
                      <m:t>≈12%</m:t>
                    </m:r>
                  </m:oMath>
                </a14:m>
                <a:endParaRPr lang="en-US"/>
              </a:p>
              <a:p>
                <a:pPr marL="169329" indent="0">
                  <a:buNone/>
                </a:pPr>
                <a:endParaRPr lang="en-US"/>
              </a:p>
              <a:p>
                <a:pPr marL="135463" indent="0">
                  <a:buNone/>
                </a:pPr>
                <a:r>
                  <a:rPr lang="en-US"/>
                  <a:t>What is </a:t>
                </a:r>
                <a14:m>
                  <m:oMath xmlns:m="http://schemas.openxmlformats.org/officeDocument/2006/math">
                    <m:r>
                      <a:rPr lang="en-US" b="1" i="1" smtClean="0">
                        <a:latin typeface="Cambria Math" panose="02040503050406030204" pitchFamily="18" charset="0"/>
                      </a:rPr>
                      <m:t>𝑷</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𝑏𝑖𝑛</m:t>
                        </m:r>
                        <m:r>
                          <a:rPr lang="en-US" b="0" i="1" smtClean="0">
                            <a:latin typeface="Cambria Math" panose="02040503050406030204" pitchFamily="18" charset="0"/>
                          </a:rPr>
                          <m:t>1</m:t>
                        </m:r>
                        <m:r>
                          <a:rPr lang="en-US" b="0" i="1" smtClean="0">
                            <a:latin typeface="Cambria Math" panose="02040503050406030204" pitchFamily="18" charset="0"/>
                          </a:rPr>
                          <m:t>𝑛𝑜𝑛𝑒𝑚𝑝𝑡𝑦</m:t>
                        </m:r>
                      </m:sub>
                    </m:sSub>
                    <m:r>
                      <a:rPr lang="en-US" b="0" i="1" smtClean="0">
                        <a:latin typeface="Cambria Math" panose="02040503050406030204" pitchFamily="18" charset="0"/>
                      </a:rPr>
                      <m:t>)</m:t>
                    </m:r>
                  </m:oMath>
                </a14:m>
                <a:r>
                  <a:rPr lang="en-US"/>
                  <a:t>, i.e. the probability at least one ball lands in bin 1?</a:t>
                </a:r>
              </a:p>
              <a:p>
                <a:r>
                  <a:rPr lang="en-US"/>
                  <a:t>This is just </a:t>
                </a:r>
                <a14:m>
                  <m:oMath xmlns:m="http://schemas.openxmlformats.org/officeDocument/2006/math">
                    <m:r>
                      <a:rPr lang="en-US" b="0" i="0" smtClean="0">
                        <a:latin typeface="Cambria Math" panose="02040503050406030204" pitchFamily="18" charset="0"/>
                      </a:rPr>
                      <m:t>1−</m:t>
                    </m:r>
                    <m:r>
                      <a:rPr lang="en-US" b="1" i="1">
                        <a:latin typeface="Cambria Math" panose="02040503050406030204" pitchFamily="18" charset="0"/>
                      </a:rPr>
                      <m:t>𝑷</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𝑏𝑖𝑛</m:t>
                            </m:r>
                            <m:r>
                              <a:rPr lang="en-US" i="1">
                                <a:latin typeface="Cambria Math" panose="02040503050406030204" pitchFamily="18" charset="0"/>
                              </a:rPr>
                              <m:t>1</m:t>
                            </m:r>
                            <m:r>
                              <a:rPr lang="en-US" b="0" i="1" smtClean="0">
                                <a:latin typeface="Cambria Math" panose="02040503050406030204" pitchFamily="18" charset="0"/>
                              </a:rPr>
                              <m:t>𝑒𝑚𝑝𝑡𝑦</m:t>
                            </m:r>
                          </m:sub>
                        </m:sSub>
                      </m:e>
                    </m:d>
                    <m:r>
                      <a:rPr lang="en-US" b="0" i="1" smtClean="0">
                        <a:latin typeface="Cambria Math" panose="02040503050406030204" pitchFamily="18" charset="0"/>
                      </a:rPr>
                      <m:t>=1−</m:t>
                    </m:r>
                    <m:sSup>
                      <m:sSupPr>
                        <m:ctrlPr>
                          <a:rPr lang="en-US" i="1">
                            <a:solidFill>
                              <a:schemeClr val="accent4"/>
                            </a:solidFill>
                            <a:latin typeface="Cambria Math" panose="02040503050406030204" pitchFamily="18" charset="0"/>
                          </a:rPr>
                        </m:ctrlPr>
                      </m:sSupPr>
                      <m:e>
                        <m:r>
                          <a:rPr lang="en-US" i="1">
                            <a:solidFill>
                              <a:schemeClr val="accent4"/>
                            </a:solidFill>
                            <a:latin typeface="Cambria Math" panose="02040503050406030204" pitchFamily="18" charset="0"/>
                          </a:rPr>
                          <m:t>9</m:t>
                        </m:r>
                      </m:e>
                      <m:sup>
                        <m:r>
                          <a:rPr lang="en-US" i="1">
                            <a:solidFill>
                              <a:schemeClr val="accent4"/>
                            </a:solidFill>
                            <a:latin typeface="Cambria Math" panose="02040503050406030204" pitchFamily="18" charset="0"/>
                          </a:rPr>
                          <m:t>20</m:t>
                        </m:r>
                      </m:sup>
                    </m:sSup>
                    <m:r>
                      <m:rPr>
                        <m:lit/>
                      </m:rPr>
                      <a:rPr lang="en-US" i="1">
                        <a:latin typeface="Cambria Math" panose="02040503050406030204" pitchFamily="18" charset="0"/>
                      </a:rPr>
                      <m:t>/</m:t>
                    </m:r>
                    <m:sSup>
                      <m:sSupPr>
                        <m:ctrlPr>
                          <a:rPr lang="en-US" i="1">
                            <a:solidFill>
                              <a:schemeClr val="accent3"/>
                            </a:solidFill>
                            <a:latin typeface="Cambria Math" panose="02040503050406030204" pitchFamily="18" charset="0"/>
                          </a:rPr>
                        </m:ctrlPr>
                      </m:sSupPr>
                      <m:e>
                        <m:r>
                          <a:rPr lang="en-US" i="1">
                            <a:solidFill>
                              <a:schemeClr val="accent3"/>
                            </a:solidFill>
                            <a:latin typeface="Cambria Math" panose="02040503050406030204" pitchFamily="18" charset="0"/>
                          </a:rPr>
                          <m:t>10</m:t>
                        </m:r>
                      </m:e>
                      <m:sup>
                        <m:r>
                          <a:rPr lang="en-US" i="1">
                            <a:solidFill>
                              <a:schemeClr val="accent3"/>
                            </a:solidFill>
                            <a:latin typeface="Cambria Math" panose="02040503050406030204" pitchFamily="18" charset="0"/>
                          </a:rPr>
                          <m:t>20</m:t>
                        </m:r>
                      </m:sup>
                    </m:sSup>
                    <m:r>
                      <a:rPr lang="en-US" b="0" i="1" smtClean="0">
                        <a:latin typeface="Cambria Math" panose="02040503050406030204" pitchFamily="18" charset="0"/>
                      </a:rPr>
                      <m:t>≈88%</m:t>
                    </m:r>
                  </m:oMath>
                </a14:m>
                <a:endParaRPr lang="en-US"/>
              </a:p>
              <a:p>
                <a:endParaRPr lang="en-US"/>
              </a:p>
              <a:p>
                <a:pPr marL="169329" indent="0">
                  <a:buNone/>
                </a:pPr>
                <a:r>
                  <a:rPr lang="en-US"/>
                  <a:t>In general, for an event </a:t>
                </a:r>
                <a14:m>
                  <m:oMath xmlns:m="http://schemas.openxmlformats.org/officeDocument/2006/math">
                    <m:r>
                      <a:rPr lang="en-US" b="0" i="1" smtClean="0">
                        <a:latin typeface="Cambria Math" panose="02040503050406030204" pitchFamily="18" charset="0"/>
                      </a:rPr>
                      <m:t>𝐴</m:t>
                    </m:r>
                  </m:oMath>
                </a14:m>
                <a:r>
                  <a:rPr lang="en-US"/>
                  <a: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=1−</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i="1">
                                <a:latin typeface="Cambria Math" panose="02040503050406030204" pitchFamily="18" charset="0"/>
                              </a:rPr>
                              <m:t>𝐴</m:t>
                            </m:r>
                          </m:e>
                        </m:acc>
                      </m:e>
                    </m:d>
                  </m:oMath>
                </a14:m>
                <a:endParaRPr lang="en-US"/>
              </a:p>
            </p:txBody>
          </p:sp>
        </mc:Choice>
        <mc:Fallback xmlns="">
          <p:sp>
            <p:nvSpPr>
              <p:cNvPr id="6" name="Text Placeholder 5">
                <a:extLst>
                  <a:ext uri="{FF2B5EF4-FFF2-40B4-BE49-F238E27FC236}">
                    <a16:creationId xmlns:a16="http://schemas.microsoft.com/office/drawing/2014/main" id="{73C1CEC5-C237-469A-B717-C83A4AB846E1}"/>
                  </a:ext>
                </a:extLst>
              </p:cNvPr>
              <p:cNvSpPr>
                <a:spLocks noGrp="1" noRot="1" noChangeAspect="1" noMove="1" noResize="1" noEditPoints="1" noAdjustHandles="1" noChangeArrowheads="1" noChangeShapeType="1" noTextEdit="1"/>
              </p:cNvSpPr>
              <p:nvPr>
                <p:ph type="body" idx="1"/>
              </p:nvPr>
            </p:nvSpPr>
            <p:spPr>
              <a:blipFill>
                <a:blip r:embed="rId2"/>
                <a:stretch>
                  <a:fillRect r="-268" b="-19277"/>
                </a:stretch>
              </a:blipFill>
            </p:spPr>
            <p:txBody>
              <a:bodyPr/>
              <a:lstStyle/>
              <a:p>
                <a:r>
                  <a:rPr lang="en-US">
                    <a:noFill/>
                  </a:rPr>
                  <a:t> </a:t>
                </a:r>
              </a:p>
            </p:txBody>
          </p:sp>
        </mc:Fallback>
      </mc:AlternateContent>
    </p:spTree>
    <p:extLst>
      <p:ext uri="{BB962C8B-B14F-4D97-AF65-F5344CB8AC3E}">
        <p14:creationId xmlns:p14="http://schemas.microsoft.com/office/powerpoint/2010/main" val="111737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D2467A-F655-4928-B712-EAAFDA6F472E}"/>
              </a:ext>
            </a:extLst>
          </p:cNvPr>
          <p:cNvSpPr>
            <a:spLocks noGrp="1"/>
          </p:cNvSpPr>
          <p:nvPr>
            <p:ph type="title"/>
          </p:nvPr>
        </p:nvSpPr>
        <p:spPr/>
        <p:txBody>
          <a:bodyPr/>
          <a:lstStyle/>
          <a:p>
            <a:r>
              <a:rPr lang="en-US"/>
              <a:t>Example: Balls and Bins</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73C1CEC5-C237-469A-B717-C83A4AB846E1}"/>
                  </a:ext>
                </a:extLst>
              </p:cNvPr>
              <p:cNvSpPr>
                <a:spLocks noGrp="1"/>
              </p:cNvSpPr>
              <p:nvPr>
                <p:ph type="body" idx="1"/>
              </p:nvPr>
            </p:nvSpPr>
            <p:spPr/>
            <p:txBody>
              <a:bodyPr/>
              <a:lstStyle/>
              <a:p>
                <a:pPr marL="135463" indent="0">
                  <a:buNone/>
                </a:pPr>
                <a:r>
                  <a:rPr lang="en-US"/>
                  <a:t>Suppose we throw </a:t>
                </a:r>
                <a14:m>
                  <m:oMath xmlns:m="http://schemas.openxmlformats.org/officeDocument/2006/math">
                    <m:r>
                      <a:rPr lang="en-US" i="1" dirty="0" smtClean="0">
                        <a:latin typeface="Cambria Math" panose="02040503050406030204" pitchFamily="18" charset="0"/>
                      </a:rPr>
                      <m:t>𝑚</m:t>
                    </m:r>
                  </m:oMath>
                </a14:m>
                <a:r>
                  <a:rPr lang="en-US"/>
                  <a:t> balls independently into </a:t>
                </a:r>
                <a14:m>
                  <m:oMath xmlns:m="http://schemas.openxmlformats.org/officeDocument/2006/math">
                    <m:r>
                      <a:rPr lang="en-US" i="1" dirty="0" smtClean="0">
                        <a:latin typeface="Cambria Math" panose="02040503050406030204" pitchFamily="18" charset="0"/>
                      </a:rPr>
                      <m:t>𝑛</m:t>
                    </m:r>
                  </m:oMath>
                </a14:m>
                <a:r>
                  <a:rPr lang="en-US"/>
                  <a:t> bins. Assume each ball is equally likely to land in any of the </a:t>
                </a:r>
                <a14:m>
                  <m:oMath xmlns:m="http://schemas.openxmlformats.org/officeDocument/2006/math">
                    <m:r>
                      <a:rPr lang="en-US" i="1" dirty="0" smtClean="0">
                        <a:latin typeface="Cambria Math" panose="02040503050406030204" pitchFamily="18" charset="0"/>
                      </a:rPr>
                      <m:t>𝑛</m:t>
                    </m:r>
                  </m:oMath>
                </a14:m>
                <a:r>
                  <a:rPr lang="en-US"/>
                  <a:t> bins.</a:t>
                </a:r>
              </a:p>
              <a:p>
                <a:r>
                  <a:rPr lang="en-US"/>
                  <a:t>k=</a:t>
                </a:r>
                <a14:m>
                  <m:oMath xmlns:m="http://schemas.openxmlformats.org/officeDocument/2006/math">
                    <m:r>
                      <a:rPr lang="en-US" b="0" i="1" smtClean="0">
                        <a:latin typeface="Cambria Math" panose="02040503050406030204" pitchFamily="18" charset="0"/>
                      </a:rPr>
                      <m:t>𝑚</m:t>
                    </m:r>
                  </m:oMath>
                </a14:m>
                <a:r>
                  <a:rPr lang="en-US"/>
                  <a:t>, n=</a:t>
                </a:r>
                <a14:m>
                  <m:oMath xmlns:m="http://schemas.openxmlformats.org/officeDocument/2006/math">
                    <m:r>
                      <a:rPr lang="en-US" b="0" i="1" smtClean="0">
                        <a:latin typeface="Cambria Math" panose="02040503050406030204" pitchFamily="18" charset="0"/>
                      </a:rPr>
                      <m:t>𝑛</m:t>
                    </m:r>
                  </m:oMath>
                </a14:m>
                <a:r>
                  <a:rPr lang="en-US"/>
                  <a:t>, with replacement, </a:t>
                </a:r>
                <a14:m>
                  <m:oMath xmlns:m="http://schemas.openxmlformats.org/officeDocument/2006/math">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Ω</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𝑚</m:t>
                        </m:r>
                      </m:sup>
                    </m:sSup>
                  </m:oMath>
                </a14:m>
                <a:endParaRPr lang="en-US"/>
              </a:p>
              <a:p>
                <a:pPr marL="169329" indent="0">
                  <a:buNone/>
                </a:pPr>
                <a:endParaRPr lang="en-US"/>
              </a:p>
              <a:p>
                <a:pPr marL="135463" indent="0">
                  <a:buNone/>
                </a:pPr>
                <a:r>
                  <a:rPr lang="en-US"/>
                  <a:t>What is </a:t>
                </a:r>
                <a14:m>
                  <m:oMath xmlns:m="http://schemas.openxmlformats.org/officeDocument/2006/math">
                    <m:r>
                      <a:rPr lang="en-US" b="1" i="1" smtClean="0">
                        <a:latin typeface="Cambria Math" panose="02040503050406030204" pitchFamily="18" charset="0"/>
                      </a:rPr>
                      <m:t>𝑷</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𝑏𝑖𝑛</m:t>
                        </m:r>
                        <m:r>
                          <a:rPr lang="en-US" b="0" i="1" smtClean="0">
                            <a:latin typeface="Cambria Math" panose="02040503050406030204" pitchFamily="18" charset="0"/>
                          </a:rPr>
                          <m:t>1</m:t>
                        </m:r>
                        <m:r>
                          <a:rPr lang="en-US" b="0" i="1" smtClean="0">
                            <a:latin typeface="Cambria Math" panose="02040503050406030204" pitchFamily="18" charset="0"/>
                          </a:rPr>
                          <m:t>𝑒𝑚𝑝𝑡𝑦</m:t>
                        </m:r>
                      </m:sub>
                    </m:sSub>
                    <m:r>
                      <a:rPr lang="en-US" b="0" i="1" smtClean="0">
                        <a:latin typeface="Cambria Math" panose="02040503050406030204" pitchFamily="18" charset="0"/>
                      </a:rPr>
                      <m:t>)</m:t>
                    </m:r>
                  </m:oMath>
                </a14:m>
                <a:r>
                  <a:rPr lang="en-US"/>
                  <a:t>, i.e. the probability bin 1 has no ball?</a:t>
                </a:r>
              </a:p>
              <a:p>
                <a:r>
                  <a:rPr lang="en-US"/>
                  <a:t>For k = 20, n = 10, we had </a:t>
                </a:r>
                <a14:m>
                  <m:oMath xmlns:m="http://schemas.openxmlformats.org/officeDocument/2006/math">
                    <m:r>
                      <a:rPr lang="en-US" b="1" i="1">
                        <a:latin typeface="Cambria Math" panose="02040503050406030204" pitchFamily="18" charset="0"/>
                      </a:rPr>
                      <m:t>𝑷</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𝑏𝑖𝑛</m:t>
                            </m:r>
                            <m:r>
                              <a:rPr lang="en-US" i="1">
                                <a:latin typeface="Cambria Math" panose="02040503050406030204" pitchFamily="18" charset="0"/>
                              </a:rPr>
                              <m:t>1</m:t>
                            </m:r>
                            <m:r>
                              <a:rPr lang="en-US" i="1">
                                <a:latin typeface="Cambria Math" panose="02040503050406030204" pitchFamily="18" charset="0"/>
                              </a:rPr>
                              <m:t>𝑒𝑚𝑝𝑡𝑦</m:t>
                            </m:r>
                          </m:sub>
                        </m:sSub>
                      </m:e>
                    </m:d>
                    <m:r>
                      <a:rPr lang="en-US" b="0" i="1" smtClean="0">
                        <a:latin typeface="Cambria Math" panose="02040503050406030204" pitchFamily="18" charset="0"/>
                      </a:rPr>
                      <m:t>=</m:t>
                    </m:r>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9</m:t>
                        </m:r>
                      </m:e>
                      <m:sup>
                        <m:r>
                          <a:rPr lang="en-US" b="0" i="1" smtClean="0">
                            <a:solidFill>
                              <a:schemeClr val="accent4"/>
                            </a:solidFill>
                            <a:latin typeface="Cambria Math" panose="02040503050406030204" pitchFamily="18" charset="0"/>
                          </a:rPr>
                          <m:t>20</m:t>
                        </m:r>
                      </m:sup>
                    </m:sSup>
                    <m:r>
                      <m:rPr>
                        <m:lit/>
                      </m:rPr>
                      <a:rPr lang="en-US" b="0" i="1" smtClean="0">
                        <a:latin typeface="Cambria Math" panose="02040503050406030204" pitchFamily="18" charset="0"/>
                      </a:rPr>
                      <m:t>/</m:t>
                    </m:r>
                    <m:sSup>
                      <m:sSupPr>
                        <m:ctrlPr>
                          <a:rPr lang="en-US" b="0" i="1" smtClean="0">
                            <a:solidFill>
                              <a:schemeClr val="accent3"/>
                            </a:solidFill>
                            <a:latin typeface="Cambria Math" panose="02040503050406030204" pitchFamily="18" charset="0"/>
                          </a:rPr>
                        </m:ctrlPr>
                      </m:sSupPr>
                      <m:e>
                        <m:r>
                          <a:rPr lang="en-US" b="0" i="1" smtClean="0">
                            <a:solidFill>
                              <a:schemeClr val="accent3"/>
                            </a:solidFill>
                            <a:latin typeface="Cambria Math" panose="02040503050406030204" pitchFamily="18" charset="0"/>
                          </a:rPr>
                          <m:t>10</m:t>
                        </m:r>
                      </m:e>
                      <m:sup>
                        <m:r>
                          <a:rPr lang="en-US" b="0" i="1" smtClean="0">
                            <a:solidFill>
                              <a:schemeClr val="accent3"/>
                            </a:solidFill>
                            <a:latin typeface="Cambria Math" panose="02040503050406030204" pitchFamily="18" charset="0"/>
                          </a:rPr>
                          <m:t>20</m:t>
                        </m:r>
                      </m:sup>
                    </m:sSup>
                  </m:oMath>
                </a14:m>
                <a:r>
                  <a:rPr lang="en-US">
                    <a:solidFill>
                      <a:schemeClr val="accent3"/>
                    </a:solidFill>
                  </a:rPr>
                  <a:t> </a:t>
                </a:r>
                <a:endParaRPr lang="en-US"/>
              </a:p>
              <a:p>
                <a:r>
                  <a:rPr lang="en-US"/>
                  <a:t>For k = </a:t>
                </a:r>
                <a14:m>
                  <m:oMath xmlns:m="http://schemas.openxmlformats.org/officeDocument/2006/math">
                    <m:r>
                      <a:rPr lang="en-US" b="0" i="1" smtClean="0">
                        <a:latin typeface="Cambria Math" panose="02040503050406030204" pitchFamily="18" charset="0"/>
                      </a:rPr>
                      <m:t>𝑚</m:t>
                    </m:r>
                  </m:oMath>
                </a14:m>
                <a:r>
                  <a:rPr lang="en-US"/>
                  <a:t>, n = </a:t>
                </a:r>
                <a14:m>
                  <m:oMath xmlns:m="http://schemas.openxmlformats.org/officeDocument/2006/math">
                    <m:r>
                      <a:rPr lang="en-US" b="0" i="1" smtClean="0">
                        <a:latin typeface="Cambria Math" panose="02040503050406030204" pitchFamily="18" charset="0"/>
                      </a:rPr>
                      <m:t>𝑛</m:t>
                    </m:r>
                  </m:oMath>
                </a14:m>
                <a:r>
                  <a:rPr lang="en-US"/>
                  <a:t>, we have </a:t>
                </a:r>
                <a14:m>
                  <m:oMath xmlns:m="http://schemas.openxmlformats.org/officeDocument/2006/math">
                    <m:r>
                      <a:rPr lang="en-US" b="1" i="1">
                        <a:latin typeface="Cambria Math" panose="02040503050406030204" pitchFamily="18" charset="0"/>
                      </a:rPr>
                      <m:t>𝑷</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𝑏𝑖𝑛</m:t>
                            </m:r>
                            <m:r>
                              <a:rPr lang="en-US" i="1">
                                <a:latin typeface="Cambria Math" panose="02040503050406030204" pitchFamily="18" charset="0"/>
                              </a:rPr>
                              <m:t>1</m:t>
                            </m:r>
                            <m:r>
                              <a:rPr lang="en-US" i="1">
                                <a:latin typeface="Cambria Math" panose="02040503050406030204" pitchFamily="18" charset="0"/>
                              </a:rPr>
                              <m:t>𝑒𝑚𝑝𝑡𝑦</m:t>
                            </m:r>
                          </m:sub>
                        </m:sSub>
                      </m:e>
                    </m:d>
                    <m:r>
                      <a:rPr lang="en-US" b="0" i="1" smtClean="0">
                        <a:latin typeface="Cambria Math" panose="02040503050406030204" pitchFamily="18" charset="0"/>
                      </a:rPr>
                      <m:t>=</m:t>
                    </m:r>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𝑛</m:t>
                        </m:r>
                        <m:r>
                          <a:rPr lang="en-US" b="0" i="1" smtClean="0">
                            <a:solidFill>
                              <a:schemeClr val="accent4"/>
                            </a:solidFill>
                            <a:latin typeface="Cambria Math" panose="02040503050406030204" pitchFamily="18" charset="0"/>
                          </a:rPr>
                          <m:t>−1)</m:t>
                        </m:r>
                      </m:e>
                      <m:sup>
                        <m:r>
                          <a:rPr lang="en-US" b="0" i="1" smtClean="0">
                            <a:solidFill>
                              <a:schemeClr val="accent4"/>
                            </a:solidFill>
                            <a:latin typeface="Cambria Math" panose="02040503050406030204" pitchFamily="18" charset="0"/>
                          </a:rPr>
                          <m:t>𝑚</m:t>
                        </m:r>
                      </m:sup>
                    </m:sSup>
                    <m:r>
                      <m:rPr>
                        <m:lit/>
                      </m:rPr>
                      <a:rPr lang="en-US" b="0" i="1" smtClean="0">
                        <a:latin typeface="Cambria Math" panose="02040503050406030204" pitchFamily="18" charset="0"/>
                      </a:rPr>
                      <m:t>/</m:t>
                    </m:r>
                    <m:sSup>
                      <m:sSupPr>
                        <m:ctrlPr>
                          <a:rPr lang="en-US" b="0" i="1" smtClean="0">
                            <a:solidFill>
                              <a:schemeClr val="accent3"/>
                            </a:solidFill>
                            <a:latin typeface="Cambria Math" panose="02040503050406030204" pitchFamily="18" charset="0"/>
                          </a:rPr>
                        </m:ctrlPr>
                      </m:sSupPr>
                      <m:e>
                        <m:r>
                          <a:rPr lang="en-US" b="0" i="1" smtClean="0">
                            <a:solidFill>
                              <a:schemeClr val="accent3"/>
                            </a:solidFill>
                            <a:latin typeface="Cambria Math" panose="02040503050406030204" pitchFamily="18" charset="0"/>
                          </a:rPr>
                          <m:t>𝑛</m:t>
                        </m:r>
                      </m:e>
                      <m:sup>
                        <m:r>
                          <a:rPr lang="en-US" b="0" i="1" smtClean="0">
                            <a:solidFill>
                              <a:schemeClr val="accent3"/>
                            </a:solidFill>
                            <a:latin typeface="Cambria Math" panose="02040503050406030204" pitchFamily="18" charset="0"/>
                          </a:rPr>
                          <m:t>𝑚</m:t>
                        </m:r>
                      </m:sup>
                    </m:sSup>
                  </m:oMath>
                </a14:m>
                <a:endParaRPr lang="en-US"/>
              </a:p>
              <a:p>
                <a:pPr marL="169329" indent="0">
                  <a:buNone/>
                </a:pPr>
                <a:endParaRPr lang="en-US"/>
              </a:p>
              <a:p>
                <a:pPr marL="169329" indent="0">
                  <a:buNone/>
                </a:pPr>
                <a:r>
                  <a:rPr lang="en-US"/>
                  <a:t>So </a:t>
                </a:r>
                <a14:m>
                  <m:oMath xmlns:m="http://schemas.openxmlformats.org/officeDocument/2006/math">
                    <m:r>
                      <a:rPr lang="en-US" b="1" i="1">
                        <a:latin typeface="Cambria Math" panose="02040503050406030204" pitchFamily="18" charset="0"/>
                      </a:rPr>
                      <m:t>𝑷</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𝑏𝑖𝑛</m:t>
                            </m:r>
                            <m:r>
                              <a:rPr lang="en-US" i="1">
                                <a:latin typeface="Cambria Math" panose="02040503050406030204" pitchFamily="18" charset="0"/>
                              </a:rPr>
                              <m:t>1</m:t>
                            </m:r>
                            <m:r>
                              <a:rPr lang="en-US" i="1">
                                <a:latin typeface="Cambria Math" panose="02040503050406030204" pitchFamily="18" charset="0"/>
                              </a:rPr>
                              <m:t>𝑒𝑚𝑝𝑡𝑦</m:t>
                            </m:r>
                          </m:sub>
                        </m:sSub>
                      </m:e>
                    </m:d>
                    <m:r>
                      <a:rPr lang="en-US" b="0" i="1" smtClean="0">
                        <a:latin typeface="Cambria Math" panose="02040503050406030204" pitchFamily="18" charset="0"/>
                      </a:rPr>
                      <m:t>=</m:t>
                    </m:r>
                    <m:f>
                      <m:fPr>
                        <m:ctrlPr>
                          <a:rPr lang="en-US" i="1" smtClean="0">
                            <a:latin typeface="Cambria Math" panose="02040503050406030204" pitchFamily="18" charset="0"/>
                          </a:rPr>
                        </m:ctrlPr>
                      </m:fPr>
                      <m:num>
                        <m:sSup>
                          <m:sSupPr>
                            <m:ctrlPr>
                              <a:rPr lang="en-US" i="1" smtClean="0">
                                <a:solidFill>
                                  <a:schemeClr val="accent4"/>
                                </a:solidFill>
                                <a:latin typeface="Cambria Math" panose="02040503050406030204" pitchFamily="18" charset="0"/>
                              </a:rPr>
                            </m:ctrlPr>
                          </m:sSupPr>
                          <m:e>
                            <m:d>
                              <m:dPr>
                                <m:ctrlPr>
                                  <a:rPr lang="en-US" i="1">
                                    <a:solidFill>
                                      <a:schemeClr val="accent4"/>
                                    </a:solidFill>
                                    <a:latin typeface="Cambria Math" panose="02040503050406030204" pitchFamily="18" charset="0"/>
                                  </a:rPr>
                                </m:ctrlPr>
                              </m:dPr>
                              <m:e>
                                <m:r>
                                  <a:rPr lang="en-US" b="0" i="1">
                                    <a:solidFill>
                                      <a:schemeClr val="accent4"/>
                                    </a:solidFill>
                                    <a:latin typeface="Cambria Math" panose="02040503050406030204" pitchFamily="18" charset="0"/>
                                  </a:rPr>
                                  <m:t>𝑛</m:t>
                                </m:r>
                                <m:r>
                                  <a:rPr lang="en-US" b="0" i="1">
                                    <a:solidFill>
                                      <a:schemeClr val="accent4"/>
                                    </a:solidFill>
                                    <a:latin typeface="Cambria Math" panose="02040503050406030204" pitchFamily="18" charset="0"/>
                                  </a:rPr>
                                  <m:t>−1</m:t>
                                </m:r>
                              </m:e>
                            </m:d>
                          </m:e>
                          <m:sup>
                            <m:r>
                              <a:rPr lang="en-US" b="0" i="1">
                                <a:solidFill>
                                  <a:schemeClr val="accent4"/>
                                </a:solidFill>
                                <a:latin typeface="Cambria Math" panose="02040503050406030204" pitchFamily="18" charset="0"/>
                              </a:rPr>
                              <m:t>𝑚</m:t>
                            </m:r>
                          </m:sup>
                        </m:sSup>
                      </m:num>
                      <m:den>
                        <m:sSup>
                          <m:sSupPr>
                            <m:ctrlPr>
                              <a:rPr lang="en-US" i="1" smtClean="0">
                                <a:solidFill>
                                  <a:schemeClr val="accent3"/>
                                </a:solidFill>
                                <a:latin typeface="Cambria Math" panose="02040503050406030204" pitchFamily="18" charset="0"/>
                              </a:rPr>
                            </m:ctrlPr>
                          </m:sSupPr>
                          <m:e>
                            <m:r>
                              <a:rPr lang="en-US" b="0" i="1" smtClean="0">
                                <a:solidFill>
                                  <a:schemeClr val="accent3"/>
                                </a:solidFill>
                                <a:latin typeface="Cambria Math" panose="02040503050406030204" pitchFamily="18" charset="0"/>
                              </a:rPr>
                              <m:t>𝑛</m:t>
                            </m:r>
                          </m:e>
                          <m:sup>
                            <m:r>
                              <a:rPr lang="en-US" b="0" i="1" smtClean="0">
                                <a:solidFill>
                                  <a:schemeClr val="accent3"/>
                                </a:solidFill>
                                <a:latin typeface="Cambria Math" panose="02040503050406030204" pitchFamily="18" charset="0"/>
                              </a:rPr>
                              <m:t>𝑚</m:t>
                            </m:r>
                          </m:sup>
                        </m:sSup>
                      </m:den>
                    </m:f>
                  </m:oMath>
                </a14:m>
                <a:endParaRPr lang="en-US"/>
              </a:p>
            </p:txBody>
          </p:sp>
        </mc:Choice>
        <mc:Fallback xmlns="">
          <p:sp>
            <p:nvSpPr>
              <p:cNvPr id="6" name="Text Placeholder 5">
                <a:extLst>
                  <a:ext uri="{FF2B5EF4-FFF2-40B4-BE49-F238E27FC236}">
                    <a16:creationId xmlns:a16="http://schemas.microsoft.com/office/drawing/2014/main" id="{73C1CEC5-C237-469A-B717-C83A4AB846E1}"/>
                  </a:ext>
                </a:extLst>
              </p:cNvPr>
              <p:cNvSpPr>
                <a:spLocks noGrp="1" noRot="1" noChangeAspect="1" noMove="1" noResize="1" noEditPoints="1" noAdjustHandles="1" noChangeArrowheads="1" noChangeShapeType="1" noTextEdit="1"/>
              </p:cNvSpPr>
              <p:nvPr>
                <p:ph type="body" idx="1"/>
              </p:nvPr>
            </p:nvSpPr>
            <p:spPr>
              <a:blipFill>
                <a:blip r:embed="rId3"/>
                <a:stretch>
                  <a:fillRect b="-17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9AF1A55-F27E-EFD7-4BC7-8AAB1595C6D1}"/>
                  </a:ext>
                </a:extLst>
              </p:cNvPr>
              <p:cNvSpPr txBox="1"/>
              <p:nvPr/>
            </p:nvSpPr>
            <p:spPr>
              <a:xfrm>
                <a:off x="4064001" y="4445000"/>
                <a:ext cx="1572465" cy="9650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𝑛</m:t>
                                  </m:r>
                                  <m:r>
                                    <a:rPr lang="en-US" sz="2400" i="1">
                                      <a:latin typeface="Cambria Math" panose="02040503050406030204" pitchFamily="18" charset="0"/>
                                    </a:rPr>
                                    <m:t>−1</m:t>
                                  </m:r>
                                </m:num>
                                <m:den>
                                  <m:r>
                                    <a:rPr lang="en-US" sz="2400" i="1">
                                      <a:latin typeface="Cambria Math" panose="02040503050406030204" pitchFamily="18" charset="0"/>
                                    </a:rPr>
                                    <m:t>𝑛</m:t>
                                  </m:r>
                                </m:den>
                              </m:f>
                            </m:e>
                          </m:d>
                        </m:e>
                        <m:sup>
                          <m:r>
                            <a:rPr lang="en-US" sz="2400" i="1">
                              <a:latin typeface="Cambria Math" panose="02040503050406030204" pitchFamily="18" charset="0"/>
                            </a:rPr>
                            <m:t>𝑚</m:t>
                          </m:r>
                        </m:sup>
                      </m:sSup>
                    </m:oMath>
                  </m:oMathPara>
                </a14:m>
                <a:endParaRPr lang="en-US" sz="2400"/>
              </a:p>
            </p:txBody>
          </p:sp>
        </mc:Choice>
        <mc:Fallback xmlns="">
          <p:sp>
            <p:nvSpPr>
              <p:cNvPr id="3" name="TextBox 2">
                <a:extLst>
                  <a:ext uri="{FF2B5EF4-FFF2-40B4-BE49-F238E27FC236}">
                    <a16:creationId xmlns:a16="http://schemas.microsoft.com/office/drawing/2014/main" id="{C9AF1A55-F27E-EFD7-4BC7-8AAB1595C6D1}"/>
                  </a:ext>
                </a:extLst>
              </p:cNvPr>
              <p:cNvSpPr txBox="1">
                <a:spLocks noRot="1" noChangeAspect="1" noMove="1" noResize="1" noEditPoints="1" noAdjustHandles="1" noChangeArrowheads="1" noChangeShapeType="1" noTextEdit="1"/>
              </p:cNvSpPr>
              <p:nvPr/>
            </p:nvSpPr>
            <p:spPr>
              <a:xfrm>
                <a:off x="4064001" y="4445000"/>
                <a:ext cx="1572465" cy="965072"/>
              </a:xfrm>
              <a:prstGeom prst="rect">
                <a:avLst/>
              </a:prstGeom>
              <a:blipFill>
                <a:blip r:embed="rId4"/>
                <a:stretch>
                  <a:fillRect r="-65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05747A-2DA2-EAE4-45C5-D437780B7951}"/>
                  </a:ext>
                </a:extLst>
              </p:cNvPr>
              <p:cNvSpPr txBox="1"/>
              <p:nvPr/>
            </p:nvSpPr>
            <p:spPr>
              <a:xfrm>
                <a:off x="5329648" y="4446711"/>
                <a:ext cx="2656112" cy="9650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den>
                              </m:f>
                            </m:e>
                          </m:d>
                        </m:e>
                        <m:sup>
                          <m:r>
                            <a:rPr lang="en-US" sz="2400" i="1">
                              <a:latin typeface="Cambria Math" panose="02040503050406030204" pitchFamily="18" charset="0"/>
                            </a:rPr>
                            <m:t>𝑚</m:t>
                          </m:r>
                        </m:sup>
                      </m:sSup>
                    </m:oMath>
                  </m:oMathPara>
                </a14:m>
                <a:endParaRPr lang="en-US" sz="2400"/>
              </a:p>
            </p:txBody>
          </p:sp>
        </mc:Choice>
        <mc:Fallback xmlns="">
          <p:sp>
            <p:nvSpPr>
              <p:cNvPr id="4" name="TextBox 3">
                <a:extLst>
                  <a:ext uri="{FF2B5EF4-FFF2-40B4-BE49-F238E27FC236}">
                    <a16:creationId xmlns:a16="http://schemas.microsoft.com/office/drawing/2014/main" id="{6505747A-2DA2-EAE4-45C5-D437780B7951}"/>
                  </a:ext>
                </a:extLst>
              </p:cNvPr>
              <p:cNvSpPr txBox="1">
                <a:spLocks noRot="1" noChangeAspect="1" noMove="1" noResize="1" noEditPoints="1" noAdjustHandles="1" noChangeArrowheads="1" noChangeShapeType="1" noTextEdit="1"/>
              </p:cNvSpPr>
              <p:nvPr/>
            </p:nvSpPr>
            <p:spPr>
              <a:xfrm>
                <a:off x="5329648" y="4446711"/>
                <a:ext cx="2656112" cy="9650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38E10E1-58AC-BF5B-D815-3F2C0837B3C0}"/>
                  </a:ext>
                </a:extLst>
              </p:cNvPr>
              <p:cNvSpPr txBox="1"/>
              <p:nvPr/>
            </p:nvSpPr>
            <p:spPr>
              <a:xfrm>
                <a:off x="8128000" y="5410072"/>
                <a:ext cx="3791509" cy="1200329"/>
              </a:xfrm>
              <a:prstGeom prst="rect">
                <a:avLst/>
              </a:prstGeom>
              <a:noFill/>
            </p:spPr>
            <p:txBody>
              <a:bodyPr wrap="square">
                <a:spAutoFit/>
              </a:bodyPr>
              <a:lstStyle/>
              <a:p>
                <a:r>
                  <a:rPr lang="en-US" sz="2400">
                    <a:solidFill>
                      <a:schemeClr val="accent4"/>
                    </a:solidFill>
                  </a:rPr>
                  <a:t>Number of ways m balls can land in n-1 bins: </a:t>
                </a:r>
                <a14:m>
                  <m:oMath xmlns:m="http://schemas.openxmlformats.org/officeDocument/2006/math">
                    <m:sSup>
                      <m:sSupPr>
                        <m:ctrlPr>
                          <a:rPr lang="en-US" sz="2400" i="1">
                            <a:solidFill>
                              <a:schemeClr val="accent4"/>
                            </a:solidFill>
                            <a:latin typeface="Cambria Math" panose="02040503050406030204" pitchFamily="18" charset="0"/>
                          </a:rPr>
                        </m:ctrlPr>
                      </m:sSupPr>
                      <m:e>
                        <m:r>
                          <a:rPr lang="en-US" sz="2400" i="1">
                            <a:solidFill>
                              <a:schemeClr val="accent4"/>
                            </a:solidFill>
                            <a:latin typeface="Cambria Math" panose="02040503050406030204" pitchFamily="18" charset="0"/>
                          </a:rPr>
                          <m:t>(</m:t>
                        </m:r>
                        <m:r>
                          <a:rPr lang="en-US" sz="2400" i="1">
                            <a:solidFill>
                              <a:schemeClr val="accent4"/>
                            </a:solidFill>
                            <a:latin typeface="Cambria Math" panose="02040503050406030204" pitchFamily="18" charset="0"/>
                          </a:rPr>
                          <m:t>𝑛</m:t>
                        </m:r>
                        <m:r>
                          <a:rPr lang="en-US" sz="2400" i="1">
                            <a:solidFill>
                              <a:schemeClr val="accent4"/>
                            </a:solidFill>
                            <a:latin typeface="Cambria Math" panose="02040503050406030204" pitchFamily="18" charset="0"/>
                          </a:rPr>
                          <m:t>−1)</m:t>
                        </m:r>
                      </m:e>
                      <m:sup>
                        <m:r>
                          <a:rPr lang="en-US" sz="2400" i="1">
                            <a:solidFill>
                              <a:schemeClr val="accent4"/>
                            </a:solidFill>
                            <a:latin typeface="Cambria Math" panose="02040503050406030204" pitchFamily="18" charset="0"/>
                          </a:rPr>
                          <m:t>𝑚</m:t>
                        </m:r>
                      </m:sup>
                    </m:sSup>
                  </m:oMath>
                </a14:m>
                <a:endParaRPr lang="en-US" sz="2400">
                  <a:solidFill>
                    <a:schemeClr val="accent4"/>
                  </a:solidFill>
                </a:endParaRPr>
              </a:p>
            </p:txBody>
          </p:sp>
        </mc:Choice>
        <mc:Fallback xmlns="">
          <p:sp>
            <p:nvSpPr>
              <p:cNvPr id="8" name="TextBox 7">
                <a:extLst>
                  <a:ext uri="{FF2B5EF4-FFF2-40B4-BE49-F238E27FC236}">
                    <a16:creationId xmlns:a16="http://schemas.microsoft.com/office/drawing/2014/main" id="{238E10E1-58AC-BF5B-D815-3F2C0837B3C0}"/>
                  </a:ext>
                </a:extLst>
              </p:cNvPr>
              <p:cNvSpPr txBox="1">
                <a:spLocks noRot="1" noChangeAspect="1" noMove="1" noResize="1" noEditPoints="1" noAdjustHandles="1" noChangeArrowheads="1" noChangeShapeType="1" noTextEdit="1"/>
              </p:cNvSpPr>
              <p:nvPr/>
            </p:nvSpPr>
            <p:spPr>
              <a:xfrm>
                <a:off x="8128000" y="5410072"/>
                <a:ext cx="3791509" cy="1200329"/>
              </a:xfrm>
              <a:prstGeom prst="rect">
                <a:avLst/>
              </a:prstGeom>
              <a:blipFill>
                <a:blip r:embed="rId6"/>
                <a:stretch>
                  <a:fillRect l="-2412" t="-4061" r="-482"/>
                </a:stretch>
              </a:blipFill>
            </p:spPr>
            <p:txBody>
              <a:bodyPr/>
              <a:lstStyle/>
              <a:p>
                <a:r>
                  <a:rPr lang="en-US">
                    <a:noFill/>
                  </a:rPr>
                  <a:t> </a:t>
                </a:r>
              </a:p>
            </p:txBody>
          </p:sp>
        </mc:Fallback>
      </mc:AlternateContent>
    </p:spTree>
    <p:extLst>
      <p:ext uri="{BB962C8B-B14F-4D97-AF65-F5344CB8AC3E}">
        <p14:creationId xmlns:p14="http://schemas.microsoft.com/office/powerpoint/2010/main" val="426363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3A15D2FD-AC30-6AEA-3DD2-68521894FA4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462ABEB-9459-DA1D-67AC-C74263AF525C}"/>
              </a:ext>
            </a:extLst>
          </p:cNvPr>
          <p:cNvSpPr>
            <a:spLocks noGrp="1"/>
          </p:cNvSpPr>
          <p:nvPr>
            <p:ph type="title"/>
          </p:nvPr>
        </p:nvSpPr>
        <p:spPr/>
        <p:txBody>
          <a:bodyPr/>
          <a:lstStyle/>
          <a:p>
            <a:r>
              <a:rPr lang="en-US"/>
              <a:t>Example: Balls and Bins</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5D274EEE-D63E-FBD0-74FA-3663E49F7CAD}"/>
                  </a:ext>
                </a:extLst>
              </p:cNvPr>
              <p:cNvSpPr>
                <a:spLocks noGrp="1"/>
              </p:cNvSpPr>
              <p:nvPr>
                <p:ph type="body" idx="1"/>
              </p:nvPr>
            </p:nvSpPr>
            <p:spPr/>
            <p:txBody>
              <a:bodyPr/>
              <a:lstStyle/>
              <a:p>
                <a:pPr marL="169329" indent="0">
                  <a:buNone/>
                </a:pPr>
                <a:r>
                  <a:rPr lang="en-US" dirty="0"/>
                  <a:t>So </a:t>
                </a:r>
                <a14:m>
                  <m:oMath xmlns:m="http://schemas.openxmlformats.org/officeDocument/2006/math">
                    <m:r>
                      <a:rPr lang="en-US" b="1" i="1">
                        <a:latin typeface="Cambria Math" panose="02040503050406030204" pitchFamily="18" charset="0"/>
                      </a:rPr>
                      <m:t>𝑷</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𝑏𝑖𝑛</m:t>
                            </m:r>
                            <m:r>
                              <a:rPr lang="en-US" i="1">
                                <a:latin typeface="Cambria Math" panose="02040503050406030204" pitchFamily="18" charset="0"/>
                              </a:rPr>
                              <m:t>1</m:t>
                            </m:r>
                            <m:r>
                              <a:rPr lang="en-US" i="1">
                                <a:latin typeface="Cambria Math" panose="02040503050406030204" pitchFamily="18" charset="0"/>
                              </a:rPr>
                              <m:t>𝑒𝑚𝑝𝑡𝑦</m:t>
                            </m:r>
                          </m:sub>
                        </m:sSub>
                      </m:e>
                    </m:d>
                    <m:r>
                      <a:rPr lang="en-US" b="0" i="1" smtClean="0">
                        <a:latin typeface="Cambria Math" panose="02040503050406030204" pitchFamily="18" charset="0"/>
                      </a:rPr>
                      <m:t>=</m:t>
                    </m:r>
                    <m:f>
                      <m:fPr>
                        <m:ctrlPr>
                          <a:rPr lang="en-US" i="1" smtClean="0">
                            <a:latin typeface="Cambria Math" panose="02040503050406030204" pitchFamily="18" charset="0"/>
                          </a:rPr>
                        </m:ctrlPr>
                      </m:fPr>
                      <m:num>
                        <m:sSup>
                          <m:sSupPr>
                            <m:ctrlPr>
                              <a:rPr lang="en-US" i="1" smtClean="0">
                                <a:solidFill>
                                  <a:schemeClr val="accent4"/>
                                </a:solidFill>
                                <a:latin typeface="Cambria Math" panose="02040503050406030204" pitchFamily="18" charset="0"/>
                              </a:rPr>
                            </m:ctrlPr>
                          </m:sSupPr>
                          <m:e>
                            <m:d>
                              <m:dPr>
                                <m:ctrlPr>
                                  <a:rPr lang="en-US" i="1">
                                    <a:solidFill>
                                      <a:schemeClr val="accent4"/>
                                    </a:solidFill>
                                    <a:latin typeface="Cambria Math" panose="02040503050406030204" pitchFamily="18" charset="0"/>
                                  </a:rPr>
                                </m:ctrlPr>
                              </m:dPr>
                              <m:e>
                                <m:r>
                                  <a:rPr lang="en-US" b="0" i="1">
                                    <a:solidFill>
                                      <a:schemeClr val="accent4"/>
                                    </a:solidFill>
                                    <a:latin typeface="Cambria Math" panose="02040503050406030204" pitchFamily="18" charset="0"/>
                                  </a:rPr>
                                  <m:t>𝑛</m:t>
                                </m:r>
                                <m:r>
                                  <a:rPr lang="en-US" b="0" i="1">
                                    <a:solidFill>
                                      <a:schemeClr val="accent4"/>
                                    </a:solidFill>
                                    <a:latin typeface="Cambria Math" panose="02040503050406030204" pitchFamily="18" charset="0"/>
                                  </a:rPr>
                                  <m:t>−1</m:t>
                                </m:r>
                              </m:e>
                            </m:d>
                          </m:e>
                          <m:sup>
                            <m:r>
                              <a:rPr lang="en-US" b="0" i="1">
                                <a:solidFill>
                                  <a:schemeClr val="accent4"/>
                                </a:solidFill>
                                <a:latin typeface="Cambria Math" panose="02040503050406030204" pitchFamily="18" charset="0"/>
                              </a:rPr>
                              <m:t>𝑚</m:t>
                            </m:r>
                          </m:sup>
                        </m:sSup>
                      </m:num>
                      <m:den>
                        <m:sSup>
                          <m:sSupPr>
                            <m:ctrlPr>
                              <a:rPr lang="en-US" i="1" smtClean="0">
                                <a:solidFill>
                                  <a:schemeClr val="accent3"/>
                                </a:solidFill>
                                <a:latin typeface="Cambria Math" panose="02040503050406030204" pitchFamily="18" charset="0"/>
                              </a:rPr>
                            </m:ctrlPr>
                          </m:sSupPr>
                          <m:e>
                            <m:r>
                              <a:rPr lang="en-US" b="0" i="1" smtClean="0">
                                <a:solidFill>
                                  <a:schemeClr val="accent3"/>
                                </a:solidFill>
                                <a:latin typeface="Cambria Math" panose="02040503050406030204" pitchFamily="18" charset="0"/>
                              </a:rPr>
                              <m:t>𝑛</m:t>
                            </m:r>
                          </m:e>
                          <m:sup>
                            <m:r>
                              <a:rPr lang="en-US" b="0" i="1" smtClean="0">
                                <a:solidFill>
                                  <a:schemeClr val="accent3"/>
                                </a:solidFill>
                                <a:latin typeface="Cambria Math" panose="02040503050406030204" pitchFamily="18" charset="0"/>
                              </a:rPr>
                              <m:t>𝑚</m:t>
                            </m:r>
                          </m:sup>
                        </m:sSup>
                      </m:den>
                    </m:f>
                  </m:oMath>
                </a14:m>
                <a:endParaRPr lang="en-US" dirty="0"/>
              </a:p>
              <a:p>
                <a:pPr marL="169329" indent="0">
                  <a:buNone/>
                </a:pPr>
                <a:endParaRPr lang="en-US" dirty="0"/>
              </a:p>
              <a:p>
                <a:pPr marL="169329" indent="0">
                  <a:buNone/>
                </a:pPr>
                <a:endParaRPr lang="en-US" dirty="0"/>
              </a:p>
              <a:p>
                <a:pPr marL="169329" indent="0">
                  <a:buNone/>
                </a:pPr>
                <a:r>
                  <a:rPr lang="en-US" dirty="0"/>
                  <a:t>Another way to arrive at this equation is to consider that the chance of landing in some bin other than bin 1 is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e>
                    </m:d>
                  </m:oMath>
                </a14:m>
                <a:r>
                  <a:rPr lang="en-US" dirty="0"/>
                  <a:t>.</a:t>
                </a:r>
              </a:p>
              <a:p>
                <a:pPr marL="169329" indent="0">
                  <a:buNone/>
                </a:pPr>
                <a:endParaRPr lang="en-US" dirty="0"/>
              </a:p>
              <a:p>
                <a:pPr marL="169329" indent="0">
                  <a:buNone/>
                </a:pPr>
                <a:r>
                  <a:rPr lang="en-US" dirty="0"/>
                  <a:t>Chance of throwing two balls and neither landing in bin 1 is </a:t>
                </a:r>
                <a14:m>
                  <m:oMath xmlns:m="http://schemas.openxmlformats.org/officeDocument/2006/math">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e>
                        </m:d>
                      </m:e>
                      <m:sup>
                        <m:r>
                          <a:rPr lang="en-US" b="0" i="1" smtClean="0">
                            <a:latin typeface="Cambria Math" panose="02040503050406030204" pitchFamily="18" charset="0"/>
                          </a:rPr>
                          <m:t>2</m:t>
                        </m:r>
                      </m:sup>
                    </m:sSup>
                  </m:oMath>
                </a14:m>
                <a:r>
                  <a:rPr lang="en-US" dirty="0"/>
                  <a:t>.</a:t>
                </a:r>
              </a:p>
              <a:p>
                <a:pPr marL="169329" indent="0">
                  <a:buNone/>
                </a:pPr>
                <a:endParaRPr lang="en-US" dirty="0"/>
              </a:p>
              <a:p>
                <a:pPr marL="169329" indent="0">
                  <a:buNone/>
                </a:pPr>
                <a:r>
                  <a:rPr lang="en-US" dirty="0"/>
                  <a:t>Chance of throwing k balls and none landing in bin 1 is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e>
                        </m:d>
                      </m:e>
                      <m:sup>
                        <m:r>
                          <a:rPr lang="en-US" b="0" i="1" smtClean="0">
                            <a:latin typeface="Cambria Math" panose="02040503050406030204" pitchFamily="18" charset="0"/>
                          </a:rPr>
                          <m:t>𝑘</m:t>
                        </m:r>
                      </m:sup>
                    </m:sSup>
                  </m:oMath>
                </a14:m>
                <a:r>
                  <a:rPr lang="en-US" dirty="0"/>
                  <a:t>.</a:t>
                </a:r>
              </a:p>
            </p:txBody>
          </p:sp>
        </mc:Choice>
        <mc:Fallback xmlns="">
          <p:sp>
            <p:nvSpPr>
              <p:cNvPr id="6" name="Text Placeholder 5">
                <a:extLst>
                  <a:ext uri="{FF2B5EF4-FFF2-40B4-BE49-F238E27FC236}">
                    <a16:creationId xmlns:a16="http://schemas.microsoft.com/office/drawing/2014/main" id="{5D274EEE-D63E-FBD0-74FA-3663E49F7CAD}"/>
                  </a:ext>
                </a:extLst>
              </p:cNvPr>
              <p:cNvSpPr>
                <a:spLocks noGrp="1" noRot="1" noChangeAspect="1" noMove="1" noResize="1" noEditPoints="1" noAdjustHandles="1" noChangeArrowheads="1" noChangeShapeType="1" noTextEdit="1"/>
              </p:cNvSpPr>
              <p:nvPr>
                <p:ph type="body" idx="1"/>
              </p:nvPr>
            </p:nvSpPr>
            <p:spPr>
              <a:blipFill>
                <a:blip r:embed="rId3"/>
                <a:stretch>
                  <a:fillRect b="-139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4203B06-A5F3-E792-F912-B1C09CF71143}"/>
                  </a:ext>
                </a:extLst>
              </p:cNvPr>
              <p:cNvSpPr txBox="1"/>
              <p:nvPr/>
            </p:nvSpPr>
            <p:spPr>
              <a:xfrm>
                <a:off x="4011449" y="617594"/>
                <a:ext cx="1572465" cy="9650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𝑛</m:t>
                                  </m:r>
                                  <m:r>
                                    <a:rPr lang="en-US" sz="2400" i="1">
                                      <a:latin typeface="Cambria Math" panose="02040503050406030204" pitchFamily="18" charset="0"/>
                                    </a:rPr>
                                    <m:t>−1</m:t>
                                  </m:r>
                                </m:num>
                                <m:den>
                                  <m:r>
                                    <a:rPr lang="en-US" sz="2400" i="1">
                                      <a:latin typeface="Cambria Math" panose="02040503050406030204" pitchFamily="18" charset="0"/>
                                    </a:rPr>
                                    <m:t>𝑛</m:t>
                                  </m:r>
                                </m:den>
                              </m:f>
                            </m:e>
                          </m:d>
                        </m:e>
                        <m:sup>
                          <m:r>
                            <a:rPr lang="en-US" sz="2400" i="1">
                              <a:latin typeface="Cambria Math" panose="02040503050406030204" pitchFamily="18" charset="0"/>
                            </a:rPr>
                            <m:t>𝑚</m:t>
                          </m:r>
                        </m:sup>
                      </m:sSup>
                    </m:oMath>
                  </m:oMathPara>
                </a14:m>
                <a:endParaRPr lang="en-US" sz="2400" dirty="0"/>
              </a:p>
            </p:txBody>
          </p:sp>
        </mc:Choice>
        <mc:Fallback xmlns="">
          <p:sp>
            <p:nvSpPr>
              <p:cNvPr id="3" name="TextBox 2">
                <a:extLst>
                  <a:ext uri="{FF2B5EF4-FFF2-40B4-BE49-F238E27FC236}">
                    <a16:creationId xmlns:a16="http://schemas.microsoft.com/office/drawing/2014/main" id="{D4203B06-A5F3-E792-F912-B1C09CF71143}"/>
                  </a:ext>
                </a:extLst>
              </p:cNvPr>
              <p:cNvSpPr txBox="1">
                <a:spLocks noRot="1" noChangeAspect="1" noMove="1" noResize="1" noEditPoints="1" noAdjustHandles="1" noChangeArrowheads="1" noChangeShapeType="1" noTextEdit="1"/>
              </p:cNvSpPr>
              <p:nvPr/>
            </p:nvSpPr>
            <p:spPr>
              <a:xfrm>
                <a:off x="4011449" y="617594"/>
                <a:ext cx="1572465" cy="965072"/>
              </a:xfrm>
              <a:prstGeom prst="rect">
                <a:avLst/>
              </a:prstGeom>
              <a:blipFill>
                <a:blip r:embed="rId4"/>
                <a:stretch>
                  <a:fillRect r="-72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C70140-9928-1AC0-DAC5-B4717747BAEE}"/>
                  </a:ext>
                </a:extLst>
              </p:cNvPr>
              <p:cNvSpPr txBox="1"/>
              <p:nvPr/>
            </p:nvSpPr>
            <p:spPr>
              <a:xfrm>
                <a:off x="5277096" y="619305"/>
                <a:ext cx="2656112" cy="9650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den>
                              </m:f>
                            </m:e>
                          </m:d>
                        </m:e>
                        <m:sup>
                          <m:r>
                            <a:rPr lang="en-US" sz="2400" i="1">
                              <a:latin typeface="Cambria Math" panose="02040503050406030204" pitchFamily="18" charset="0"/>
                            </a:rPr>
                            <m:t>𝑚</m:t>
                          </m:r>
                        </m:sup>
                      </m:sSup>
                    </m:oMath>
                  </m:oMathPara>
                </a14:m>
                <a:endParaRPr lang="en-US" sz="2400" dirty="0"/>
              </a:p>
            </p:txBody>
          </p:sp>
        </mc:Choice>
        <mc:Fallback xmlns="">
          <p:sp>
            <p:nvSpPr>
              <p:cNvPr id="4" name="TextBox 3">
                <a:extLst>
                  <a:ext uri="{FF2B5EF4-FFF2-40B4-BE49-F238E27FC236}">
                    <a16:creationId xmlns:a16="http://schemas.microsoft.com/office/drawing/2014/main" id="{3BC70140-9928-1AC0-DAC5-B4717747BAEE}"/>
                  </a:ext>
                </a:extLst>
              </p:cNvPr>
              <p:cNvSpPr txBox="1">
                <a:spLocks noRot="1" noChangeAspect="1" noMove="1" noResize="1" noEditPoints="1" noAdjustHandles="1" noChangeArrowheads="1" noChangeShapeType="1" noTextEdit="1"/>
              </p:cNvSpPr>
              <p:nvPr/>
            </p:nvSpPr>
            <p:spPr>
              <a:xfrm>
                <a:off x="5277096" y="619305"/>
                <a:ext cx="2656112" cy="96507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4753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D2467A-F655-4928-B712-EAAFDA6F472E}"/>
              </a:ext>
            </a:extLst>
          </p:cNvPr>
          <p:cNvSpPr>
            <a:spLocks noGrp="1"/>
          </p:cNvSpPr>
          <p:nvPr>
            <p:ph type="title"/>
          </p:nvPr>
        </p:nvSpPr>
        <p:spPr/>
        <p:txBody>
          <a:bodyPr/>
          <a:lstStyle/>
          <a:p>
            <a:r>
              <a:rPr lang="en-US"/>
              <a:t>Buckets and Balls and the World</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73C1CEC5-C237-469A-B717-C83A4AB846E1}"/>
                  </a:ext>
                </a:extLst>
              </p:cNvPr>
              <p:cNvSpPr>
                <a:spLocks noGrp="1"/>
              </p:cNvSpPr>
              <p:nvPr>
                <p:ph type="body" idx="1"/>
              </p:nvPr>
            </p:nvSpPr>
            <p:spPr/>
            <p:txBody>
              <a:bodyPr/>
              <a:lstStyle/>
              <a:p>
                <a:pPr marL="135463" indent="0">
                  <a:buNone/>
                </a:pPr>
                <a:r>
                  <a:rPr lang="en-US"/>
                  <a:t>Suppose we throw </a:t>
                </a:r>
                <a14:m>
                  <m:oMath xmlns:m="http://schemas.openxmlformats.org/officeDocument/2006/math">
                    <m:r>
                      <a:rPr lang="en-US" i="1" dirty="0" smtClean="0">
                        <a:latin typeface="Cambria Math" panose="02040503050406030204" pitchFamily="18" charset="0"/>
                      </a:rPr>
                      <m:t>𝑚</m:t>
                    </m:r>
                  </m:oMath>
                </a14:m>
                <a:r>
                  <a:rPr lang="en-US"/>
                  <a:t> balls independently into </a:t>
                </a:r>
                <a14:m>
                  <m:oMath xmlns:m="http://schemas.openxmlformats.org/officeDocument/2006/math">
                    <m:r>
                      <a:rPr lang="en-US" i="1" dirty="0" smtClean="0">
                        <a:latin typeface="Cambria Math" panose="02040503050406030204" pitchFamily="18" charset="0"/>
                      </a:rPr>
                      <m:t>𝑛</m:t>
                    </m:r>
                  </m:oMath>
                </a14:m>
                <a:r>
                  <a:rPr lang="en-US"/>
                  <a:t> bins. Assume each ball is equally likely to land in any of the </a:t>
                </a:r>
                <a14:m>
                  <m:oMath xmlns:m="http://schemas.openxmlformats.org/officeDocument/2006/math">
                    <m:r>
                      <a:rPr lang="en-US" i="1" dirty="0" smtClean="0">
                        <a:latin typeface="Cambria Math" panose="02040503050406030204" pitchFamily="18" charset="0"/>
                      </a:rPr>
                      <m:t>𝑛</m:t>
                    </m:r>
                  </m:oMath>
                </a14:m>
                <a:r>
                  <a:rPr lang="en-US"/>
                  <a:t> bins.</a:t>
                </a:r>
              </a:p>
              <a:p>
                <a:pPr marL="135463" indent="0">
                  <a:buNone/>
                </a:pPr>
                <a:endParaRPr lang="en-US"/>
              </a:p>
              <a:p>
                <a:pPr marL="135463" indent="0">
                  <a:buNone/>
                </a:pPr>
                <a:r>
                  <a:rPr lang="en-US"/>
                  <a:t>This problem is a common model in computer science, e.g. modeling jobs being sent to one of many servers. Suppose </a:t>
                </a:r>
                <a14:m>
                  <m:oMath xmlns:m="http://schemas.openxmlformats.org/officeDocument/2006/math">
                    <m:r>
                      <a:rPr lang="en-US" b="0" i="1" smtClean="0">
                        <a:latin typeface="Cambria Math" panose="02040503050406030204" pitchFamily="18" charset="0"/>
                      </a:rPr>
                      <m:t>𝑚</m:t>
                    </m:r>
                  </m:oMath>
                </a14:m>
                <a:r>
                  <a:rPr lang="en-US"/>
                  <a:t> jobs are sent to one of </a:t>
                </a:r>
                <a14:m>
                  <m:oMath xmlns:m="http://schemas.openxmlformats.org/officeDocument/2006/math">
                    <m:r>
                      <a:rPr lang="en-US" b="0" i="1" smtClean="0">
                        <a:latin typeface="Cambria Math" panose="02040503050406030204" pitchFamily="18" charset="0"/>
                      </a:rPr>
                      <m:t>𝑛</m:t>
                    </m:r>
                  </m:oMath>
                </a14:m>
                <a:r>
                  <a:rPr lang="en-US"/>
                  <a:t> servers randomly.</a:t>
                </a:r>
              </a:p>
              <a:p>
                <a14:m>
                  <m:oMath xmlns:m="http://schemas.openxmlformats.org/officeDocument/2006/math">
                    <m:r>
                      <a:rPr lang="en-US" b="1" i="1" smtClean="0">
                        <a:latin typeface="Cambria Math" panose="02040503050406030204" pitchFamily="18" charset="0"/>
                      </a:rPr>
                      <m:t>𝑷</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𝑠𝑒𝑟𝑣𝑒𝑟</m:t>
                            </m:r>
                            <m:r>
                              <a:rPr lang="en-US" b="0" i="1" smtClean="0">
                                <a:latin typeface="Cambria Math" panose="02040503050406030204" pitchFamily="18" charset="0"/>
                              </a:rPr>
                              <m:t>1</m:t>
                            </m:r>
                            <m:r>
                              <a:rPr lang="en-US" b="0" i="1" smtClean="0">
                                <a:latin typeface="Cambria Math" panose="02040503050406030204" pitchFamily="18" charset="0"/>
                              </a:rPr>
                              <m:t>𝑛𝑜𝑡𝑢𝑠𝑒𝑑</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−1</m:t>
                                </m:r>
                              </m:num>
                              <m:den>
                                <m:r>
                                  <a:rPr lang="en-US" b="0" i="1" smtClean="0">
                                    <a:latin typeface="Cambria Math" panose="02040503050406030204" pitchFamily="18" charset="0"/>
                                  </a:rPr>
                                  <m:t>𝑛</m:t>
                                </m:r>
                              </m:den>
                            </m:f>
                          </m:e>
                        </m:d>
                      </m:e>
                      <m:sup>
                        <m:r>
                          <a:rPr lang="en-US" b="0" i="1" smtClean="0">
                            <a:latin typeface="Cambria Math" panose="02040503050406030204" pitchFamily="18" charset="0"/>
                          </a:rPr>
                          <m:t>𝑚</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e>
                        </m:d>
                      </m:e>
                      <m:sup>
                        <m:r>
                          <a:rPr lang="en-US" b="0" i="1" smtClean="0">
                            <a:latin typeface="Cambria Math" panose="02040503050406030204" pitchFamily="18" charset="0"/>
                          </a:rPr>
                          <m:t>𝑚</m:t>
                        </m:r>
                      </m:sup>
                    </m:sSup>
                  </m:oMath>
                </a14:m>
                <a:r>
                  <a:rPr lang="en-US"/>
                  <a:t> </a:t>
                </a:r>
              </a:p>
              <a:p>
                <a:pPr marL="169329" indent="0">
                  <a:buNone/>
                </a:pPr>
                <a:endParaRPr lang="en-US"/>
              </a:p>
              <a:p>
                <a:pPr marL="135463" indent="0">
                  <a:buNone/>
                </a:pPr>
                <a:r>
                  <a:rPr lang="en-US"/>
                  <a:t>Or </a:t>
                </a:r>
                <a14:m>
                  <m:oMath xmlns:m="http://schemas.openxmlformats.org/officeDocument/2006/math">
                    <m:r>
                      <a:rPr lang="en-US" b="0" i="1" smtClean="0">
                        <a:latin typeface="Cambria Math" panose="02040503050406030204" pitchFamily="18" charset="0"/>
                      </a:rPr>
                      <m:t>𝑚</m:t>
                    </m:r>
                  </m:oMath>
                </a14:m>
                <a:r>
                  <a:rPr lang="en-US"/>
                  <a:t> items are stored in one of </a:t>
                </a:r>
                <a14:m>
                  <m:oMath xmlns:m="http://schemas.openxmlformats.org/officeDocument/2006/math">
                    <m:r>
                      <a:rPr lang="en-US" b="0" i="1" smtClean="0">
                        <a:latin typeface="Cambria Math" panose="02040503050406030204" pitchFamily="18" charset="0"/>
                      </a:rPr>
                      <m:t>𝑛</m:t>
                    </m:r>
                  </m:oMath>
                </a14:m>
                <a:r>
                  <a:rPr lang="en-US"/>
                  <a:t> hash table buckets:</a:t>
                </a:r>
              </a:p>
              <a:p>
                <a14:m>
                  <m:oMath xmlns:m="http://schemas.openxmlformats.org/officeDocument/2006/math">
                    <m:r>
                      <a:rPr lang="en-US" b="1" i="1" smtClean="0">
                        <a:latin typeface="Cambria Math" panose="02040503050406030204" pitchFamily="18" charset="0"/>
                      </a:rPr>
                      <m:t>𝑷</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𝑏𝑢𝑐𝑘𝑒𝑡</m:t>
                            </m:r>
                            <m:r>
                              <a:rPr lang="en-US" b="0" i="1" smtClean="0">
                                <a:latin typeface="Cambria Math" panose="02040503050406030204" pitchFamily="18" charset="0"/>
                              </a:rPr>
                              <m:t>1</m:t>
                            </m:r>
                            <m:r>
                              <a:rPr lang="en-US" b="0" i="1" smtClean="0">
                                <a:latin typeface="Cambria Math" panose="02040503050406030204" pitchFamily="18" charset="0"/>
                              </a:rPr>
                              <m:t>𝑛𝑜𝑡𝑢𝑠𝑒𝑑</m:t>
                            </m:r>
                          </m:sub>
                        </m:sSub>
                      </m:e>
                    </m:d>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𝑛</m:t>
                                </m:r>
                              </m:den>
                            </m:f>
                          </m:e>
                        </m:d>
                      </m:e>
                      <m:sup>
                        <m:r>
                          <a:rPr lang="en-US" i="1">
                            <a:latin typeface="Cambria Math" panose="02040503050406030204" pitchFamily="18" charset="0"/>
                          </a:rPr>
                          <m:t>𝑚</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e>
                        </m:d>
                      </m:e>
                      <m:sup>
                        <m:r>
                          <a:rPr lang="en-US" i="1">
                            <a:latin typeface="Cambria Math" panose="02040503050406030204" pitchFamily="18" charset="0"/>
                          </a:rPr>
                          <m:t>𝑚</m:t>
                        </m:r>
                      </m:sup>
                    </m:sSup>
                  </m:oMath>
                </a14:m>
                <a:r>
                  <a:rPr lang="en-US"/>
                  <a:t> </a:t>
                </a:r>
              </a:p>
              <a:p>
                <a:pPr marL="169329" indent="0">
                  <a:buNone/>
                </a:pPr>
                <a:endParaRPr lang="en-US"/>
              </a:p>
            </p:txBody>
          </p:sp>
        </mc:Choice>
        <mc:Fallback xmlns="">
          <p:sp>
            <p:nvSpPr>
              <p:cNvPr id="6" name="Text Placeholder 5">
                <a:extLst>
                  <a:ext uri="{FF2B5EF4-FFF2-40B4-BE49-F238E27FC236}">
                    <a16:creationId xmlns:a16="http://schemas.microsoft.com/office/drawing/2014/main" id="{73C1CEC5-C237-469A-B717-C83A4AB846E1}"/>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6665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F8D0C-058D-B433-DA64-6294750991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2E8F88-7913-0115-E309-31040A5BFE32}"/>
              </a:ext>
            </a:extLst>
          </p:cNvPr>
          <p:cNvSpPr>
            <a:spLocks noGrp="1"/>
          </p:cNvSpPr>
          <p:nvPr>
            <p:ph type="ctrTitle"/>
          </p:nvPr>
        </p:nvSpPr>
        <p:spPr/>
        <p:txBody>
          <a:bodyPr>
            <a:normAutofit/>
          </a:bodyPr>
          <a:lstStyle/>
          <a:p>
            <a:r>
              <a:rPr lang="en-US" b="1" dirty="0">
                <a:solidFill>
                  <a:schemeClr val="accent3"/>
                </a:solidFill>
              </a:rPr>
              <a:t>The Birthday Paradox</a:t>
            </a:r>
          </a:p>
        </p:txBody>
      </p:sp>
      <p:sp>
        <p:nvSpPr>
          <p:cNvPr id="3" name="Subtitle 2">
            <a:extLst>
              <a:ext uri="{FF2B5EF4-FFF2-40B4-BE49-F238E27FC236}">
                <a16:creationId xmlns:a16="http://schemas.microsoft.com/office/drawing/2014/main" id="{DED66CD6-7157-DFCB-C1E1-E995AAFCA291}"/>
              </a:ext>
            </a:extLst>
          </p:cNvPr>
          <p:cNvSpPr>
            <a:spLocks noGrp="1"/>
          </p:cNvSpPr>
          <p:nvPr>
            <p:ph type="subTitle" idx="1"/>
          </p:nvPr>
        </p:nvSpPr>
        <p:spPr/>
        <p:txBody>
          <a:bodyPr/>
          <a:lstStyle/>
          <a:p>
            <a:r>
              <a:rPr lang="en-US" dirty="0"/>
              <a:t>Lecture 15, CS70 Fall 2025</a:t>
            </a:r>
          </a:p>
        </p:txBody>
      </p:sp>
      <p:sp>
        <p:nvSpPr>
          <p:cNvPr id="6" name="Content Placeholder 5">
            <a:extLst>
              <a:ext uri="{FF2B5EF4-FFF2-40B4-BE49-F238E27FC236}">
                <a16:creationId xmlns:a16="http://schemas.microsoft.com/office/drawing/2014/main" id="{404CECE7-06CE-320F-ABDA-5995DA93F20D}"/>
              </a:ext>
            </a:extLst>
          </p:cNvPr>
          <p:cNvSpPr>
            <a:spLocks noGrp="1"/>
          </p:cNvSpPr>
          <p:nvPr>
            <p:ph sz="quarter" idx="10"/>
          </p:nvPr>
        </p:nvSpPr>
        <p:spPr/>
        <p:txBody>
          <a:bodyPr>
            <a:normAutofit fontScale="85000" lnSpcReduction="20000"/>
          </a:bodyPr>
          <a:lstStyle/>
          <a:p>
            <a:r>
              <a:rPr lang="en-US" dirty="0">
                <a:solidFill>
                  <a:schemeClr val="bg1">
                    <a:lumMod val="65000"/>
                  </a:schemeClr>
                </a:solidFill>
              </a:rPr>
              <a:t>Introduction</a:t>
            </a:r>
          </a:p>
          <a:p>
            <a:pPr marL="342900" indent="-342900">
              <a:buFont typeface="Arial" panose="020B0604020202020204" pitchFamily="34" charset="0"/>
              <a:buChar char="•"/>
            </a:pPr>
            <a:r>
              <a:rPr lang="en-US" dirty="0">
                <a:solidFill>
                  <a:schemeClr val="bg1">
                    <a:lumMod val="65000"/>
                  </a:schemeClr>
                </a:solidFill>
              </a:rPr>
              <a:t>Probability and CS70</a:t>
            </a:r>
          </a:p>
          <a:p>
            <a:pPr marL="342900" indent="-342900">
              <a:buFont typeface="Arial" panose="020B0604020202020204" pitchFamily="34" charset="0"/>
              <a:buChar char="•"/>
            </a:pPr>
            <a:r>
              <a:rPr lang="en-US" dirty="0">
                <a:solidFill>
                  <a:schemeClr val="bg1">
                    <a:lumMod val="65000"/>
                  </a:schemeClr>
                </a:solidFill>
              </a:rPr>
              <a:t>Probability Spaces</a:t>
            </a:r>
          </a:p>
          <a:p>
            <a:pPr marL="342900" indent="-342900">
              <a:buFont typeface="Arial" panose="020B0604020202020204" pitchFamily="34" charset="0"/>
              <a:buChar char="•"/>
            </a:pPr>
            <a:r>
              <a:rPr lang="en-US" dirty="0">
                <a:solidFill>
                  <a:schemeClr val="bg1">
                    <a:lumMod val="65000"/>
                  </a:schemeClr>
                </a:solidFill>
              </a:rPr>
              <a:t>Event Probability</a:t>
            </a:r>
          </a:p>
          <a:p>
            <a:pPr marL="342900" indent="-342900">
              <a:buFont typeface="Arial" panose="020B0604020202020204" pitchFamily="34" charset="0"/>
              <a:buChar char="•"/>
            </a:pPr>
            <a:endParaRPr lang="en-US" dirty="0">
              <a:solidFill>
                <a:schemeClr val="bg1">
                  <a:lumMod val="65000"/>
                </a:schemeClr>
              </a:solidFill>
            </a:endParaRPr>
          </a:p>
          <a:p>
            <a:r>
              <a:rPr lang="en-US" b="1" dirty="0">
                <a:solidFill>
                  <a:schemeClr val="accent3"/>
                </a:solidFill>
                <a:latin typeface="Inter SemiBold" panose="02000503000000020004" pitchFamily="2" charset="0"/>
                <a:ea typeface="Inter SemiBold" panose="02000503000000020004" pitchFamily="2" charset="0"/>
                <a:cs typeface="Inter SemiBold" panose="02000503000000020004" pitchFamily="2" charset="0"/>
              </a:rPr>
              <a:t>Event Probability Examples</a:t>
            </a:r>
          </a:p>
          <a:p>
            <a:pPr marL="342900" indent="-342900">
              <a:buFont typeface="Arial" panose="020B0604020202020204" pitchFamily="34" charset="0"/>
              <a:buChar char="•"/>
            </a:pPr>
            <a:r>
              <a:rPr lang="en-US" dirty="0">
                <a:solidFill>
                  <a:schemeClr val="bg1">
                    <a:lumMod val="65000"/>
                  </a:schemeClr>
                </a:solidFill>
              </a:rPr>
              <a:t>Counting Sample Points</a:t>
            </a:r>
          </a:p>
          <a:p>
            <a:pPr marL="342900" indent="-342900">
              <a:buFont typeface="Arial" panose="020B0604020202020204" pitchFamily="34" charset="0"/>
              <a:buChar char="•"/>
            </a:pPr>
            <a:r>
              <a:rPr lang="en-US" dirty="0">
                <a:solidFill>
                  <a:schemeClr val="bg1">
                    <a:lumMod val="65000"/>
                  </a:schemeClr>
                </a:solidFill>
              </a:rPr>
              <a:t>Counting Weighted Sample Points</a:t>
            </a:r>
          </a:p>
          <a:p>
            <a:pPr marL="342900" indent="-342900">
              <a:buFont typeface="Arial" panose="020B0604020202020204" pitchFamily="34" charset="0"/>
              <a:buChar char="•"/>
            </a:pPr>
            <a:r>
              <a:rPr lang="en-US" dirty="0">
                <a:solidFill>
                  <a:schemeClr val="bg1">
                    <a:lumMod val="65000"/>
                  </a:schemeClr>
                </a:solidFill>
              </a:rPr>
              <a:t>Poker Hands</a:t>
            </a:r>
          </a:p>
          <a:p>
            <a:pPr marL="342900" indent="-342900">
              <a:buFont typeface="Arial" panose="020B0604020202020204" pitchFamily="34" charset="0"/>
              <a:buChar char="•"/>
            </a:pPr>
            <a:r>
              <a:rPr lang="en-US" dirty="0">
                <a:solidFill>
                  <a:schemeClr val="bg1">
                    <a:lumMod val="65000"/>
                  </a:schemeClr>
                </a:solidFill>
              </a:rPr>
              <a:t>Balls and Bins</a:t>
            </a:r>
          </a:p>
          <a:p>
            <a:pPr marL="342900" indent="-342900">
              <a:buFont typeface="Arial" panose="020B0604020202020204" pitchFamily="34" charset="0"/>
              <a:buChar char="•"/>
            </a:pPr>
            <a:r>
              <a:rPr lang="en-US" b="1" dirty="0">
                <a:solidFill>
                  <a:schemeClr val="accent3"/>
                </a:solidFill>
                <a:latin typeface="Inter SemiBold" panose="02000503000000020004" pitchFamily="2" charset="0"/>
                <a:ea typeface="Inter SemiBold" panose="02000503000000020004" pitchFamily="2" charset="0"/>
                <a:cs typeface="Inter SemiBold" panose="02000503000000020004" pitchFamily="2" charset="0"/>
              </a:rPr>
              <a:t>The Birthday Paradox</a:t>
            </a:r>
          </a:p>
          <a:p>
            <a:pPr marL="342900" indent="-342900">
              <a:buFont typeface="Arial" panose="020B0604020202020204" pitchFamily="34" charset="0"/>
              <a:buChar char="•"/>
            </a:pPr>
            <a:r>
              <a:rPr lang="en-US" dirty="0">
                <a:solidFill>
                  <a:schemeClr val="bg1">
                    <a:lumMod val="65000"/>
                  </a:schemeClr>
                </a:solidFill>
              </a:rPr>
              <a:t>Summary of Examples</a:t>
            </a:r>
          </a:p>
          <a:p>
            <a:pPr marL="342900" indent="-342900">
              <a:buFont typeface="Arial" panose="020B0604020202020204" pitchFamily="34" charset="0"/>
              <a:buChar char="•"/>
            </a:pPr>
            <a:endParaRPr lang="en-US" dirty="0">
              <a:solidFill>
                <a:schemeClr val="bg1">
                  <a:lumMod val="65000"/>
                </a:schemeClr>
              </a:solidFill>
            </a:endParaRPr>
          </a:p>
          <a:p>
            <a:r>
              <a:rPr lang="en-US" dirty="0">
                <a:solidFill>
                  <a:schemeClr val="bg1">
                    <a:lumMod val="65000"/>
                  </a:schemeClr>
                </a:solidFill>
              </a:rPr>
              <a:t>The Monty Hall Problem</a:t>
            </a:r>
          </a:p>
          <a:p>
            <a:pPr marL="342900" indent="-342900">
              <a:buFont typeface="Arial" panose="020B0604020202020204" pitchFamily="34" charset="0"/>
              <a:buChar char="•"/>
            </a:pPr>
            <a:r>
              <a:rPr lang="en-US" dirty="0">
                <a:solidFill>
                  <a:schemeClr val="bg1">
                    <a:lumMod val="65000"/>
                  </a:schemeClr>
                </a:solidFill>
              </a:rPr>
              <a:t>Simple Analysis</a:t>
            </a:r>
          </a:p>
          <a:p>
            <a:pPr marL="342900" indent="-342900">
              <a:buFont typeface="Arial" panose="020B0604020202020204" pitchFamily="34" charset="0"/>
              <a:buChar char="•"/>
            </a:pPr>
            <a:r>
              <a:rPr lang="en-US" dirty="0">
                <a:solidFill>
                  <a:schemeClr val="bg1">
                    <a:lumMod val="65000"/>
                  </a:schemeClr>
                </a:solidFill>
              </a:rPr>
              <a:t>Sample Space Analysis</a:t>
            </a:r>
          </a:p>
        </p:txBody>
      </p:sp>
      <p:sp>
        <p:nvSpPr>
          <p:cNvPr id="4" name="Content Placeholder 5">
            <a:extLst>
              <a:ext uri="{FF2B5EF4-FFF2-40B4-BE49-F238E27FC236}">
                <a16:creationId xmlns:a16="http://schemas.microsoft.com/office/drawing/2014/main" id="{62746B9F-F091-1430-946C-EFEC01D71A36}"/>
              </a:ext>
            </a:extLst>
          </p:cNvPr>
          <p:cNvSpPr txBox="1">
            <a:spLocks/>
          </p:cNvSpPr>
          <p:nvPr/>
        </p:nvSpPr>
        <p:spPr>
          <a:xfrm>
            <a:off x="6248400" y="217487"/>
            <a:ext cx="6096000" cy="6716713"/>
          </a:xfrm>
          <a:prstGeom prst="rect">
            <a:avLst/>
          </a:prstGeom>
        </p:spPr>
        <p:txBody>
          <a:bodyPr anchor="ctr">
            <a:norm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25000"/>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srgbClr val="FFFFFF">
                  <a:lumMod val="65000"/>
                </a:srgbClr>
              </a:solidFill>
              <a:effectLst/>
              <a:uLnTx/>
              <a:uFillTx/>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7204963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D2467A-F655-4928-B712-EAAFDA6F472E}"/>
              </a:ext>
            </a:extLst>
          </p:cNvPr>
          <p:cNvSpPr>
            <a:spLocks noGrp="1"/>
          </p:cNvSpPr>
          <p:nvPr>
            <p:ph type="title"/>
          </p:nvPr>
        </p:nvSpPr>
        <p:spPr/>
        <p:txBody>
          <a:bodyPr/>
          <a:lstStyle/>
          <a:p>
            <a:r>
              <a:rPr lang="en-US"/>
              <a:t>Birthdays</a:t>
            </a:r>
          </a:p>
        </p:txBody>
      </p:sp>
      <p:sp>
        <p:nvSpPr>
          <p:cNvPr id="6" name="Text Placeholder 5">
            <a:extLst>
              <a:ext uri="{FF2B5EF4-FFF2-40B4-BE49-F238E27FC236}">
                <a16:creationId xmlns:a16="http://schemas.microsoft.com/office/drawing/2014/main" id="{73C1CEC5-C237-469A-B717-C83A4AB846E1}"/>
              </a:ext>
            </a:extLst>
          </p:cNvPr>
          <p:cNvSpPr>
            <a:spLocks noGrp="1"/>
          </p:cNvSpPr>
          <p:nvPr>
            <p:ph type="body" idx="1"/>
          </p:nvPr>
        </p:nvSpPr>
        <p:spPr/>
        <p:txBody>
          <a:bodyPr/>
          <a:lstStyle/>
          <a:p>
            <a:pPr marL="135463" indent="0">
              <a:buNone/>
            </a:pPr>
            <a:r>
              <a:rPr lang="en-US"/>
              <a:t>Suppose we have 50 people in a room. What is the chance that two share a birthday? (For simplicity, ignore leap year birthdays, i.e. assume each year has 365 days).</a:t>
            </a:r>
          </a:p>
          <a:p>
            <a:pPr marL="135463" indent="0">
              <a:buNone/>
            </a:pPr>
            <a:endParaRPr lang="en-US"/>
          </a:p>
          <a:p>
            <a:pPr marL="135463" indent="0">
              <a:buNone/>
            </a:pPr>
            <a:r>
              <a:rPr lang="en-US"/>
              <a:t>What’s your gut feeling?</a:t>
            </a:r>
          </a:p>
          <a:p>
            <a:pPr marL="516454" indent="-380990"/>
            <a:r>
              <a:rPr lang="en-US"/>
              <a:t>Less than 20%?</a:t>
            </a:r>
          </a:p>
          <a:p>
            <a:pPr marL="516454" indent="-380990"/>
            <a:r>
              <a:rPr lang="en-US"/>
              <a:t>Decent chance, say 50%ish?</a:t>
            </a:r>
          </a:p>
          <a:p>
            <a:pPr marL="516454" indent="-380990"/>
            <a:r>
              <a:rPr lang="en-US"/>
              <a:t>Very likely, say &gt;90%?</a:t>
            </a:r>
          </a:p>
          <a:p>
            <a:pPr marL="135463" indent="0">
              <a:buNone/>
            </a:pPr>
            <a:endParaRPr lang="en-US"/>
          </a:p>
          <a:p>
            <a:pPr marL="135463" indent="0">
              <a:buNone/>
            </a:pPr>
            <a:endParaRPr lang="en-US"/>
          </a:p>
        </p:txBody>
      </p:sp>
    </p:spTree>
    <p:extLst>
      <p:ext uri="{BB962C8B-B14F-4D97-AF65-F5344CB8AC3E}">
        <p14:creationId xmlns:p14="http://schemas.microsoft.com/office/powerpoint/2010/main" val="21370095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D2467A-F655-4928-B712-EAAFDA6F472E}"/>
              </a:ext>
            </a:extLst>
          </p:cNvPr>
          <p:cNvSpPr>
            <a:spLocks noGrp="1"/>
          </p:cNvSpPr>
          <p:nvPr>
            <p:ph type="title"/>
          </p:nvPr>
        </p:nvSpPr>
        <p:spPr/>
        <p:txBody>
          <a:bodyPr/>
          <a:lstStyle/>
          <a:p>
            <a:r>
              <a:rPr lang="en-US"/>
              <a:t>Birthdays</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73C1CEC5-C237-469A-B717-C83A4AB846E1}"/>
                  </a:ext>
                </a:extLst>
              </p:cNvPr>
              <p:cNvSpPr>
                <a:spLocks noGrp="1"/>
              </p:cNvSpPr>
              <p:nvPr>
                <p:ph type="body" idx="1"/>
              </p:nvPr>
            </p:nvSpPr>
            <p:spPr/>
            <p:txBody>
              <a:bodyPr/>
              <a:lstStyle/>
              <a:p>
                <a:pPr marL="135463" indent="0">
                  <a:buNone/>
                </a:pPr>
                <a:r>
                  <a:rPr lang="en-US" dirty="0"/>
                  <a:t>Suppose we have 50 people in a room who all have a birthday between day 1 and day 365.</a:t>
                </a:r>
              </a:p>
              <a:p>
                <a:pPr marL="135463" indent="0">
                  <a:buNone/>
                </a:pPr>
                <a:endParaRPr lang="en-US" dirty="0"/>
              </a:p>
              <a:p>
                <a:pPr marL="135463" indent="0">
                  <a:buNone/>
                </a:pPr>
                <a:r>
                  <a:rPr lang="en-US" dirty="0"/>
                  <a:t>What is the probability space for the possible birthdays?</a:t>
                </a:r>
              </a:p>
              <a:p>
                <a:pPr marL="516454" indent="-380990"/>
                <a:r>
                  <a:rPr lang="en-US" dirty="0"/>
                  <a:t>What is the cardinality of the set S that we’re drawing from?</a:t>
                </a:r>
              </a:p>
              <a:p>
                <a:pPr marL="516454" indent="-380990"/>
                <a:r>
                  <a:rPr lang="en-US" dirty="0"/>
                  <a:t>How many samples are we drawing?</a:t>
                </a:r>
              </a:p>
              <a:p>
                <a:pPr marL="516454" indent="-380990"/>
                <a:r>
                  <a:rPr lang="en-US" dirty="0"/>
                  <a:t>Are we drawing with or without replacement?</a:t>
                </a:r>
              </a:p>
              <a:p>
                <a:pPr marL="516454" indent="-380990"/>
                <a:r>
                  <a:rPr lang="en-US" dirty="0"/>
                  <a:t>Are we considering order?</a:t>
                </a:r>
              </a:p>
              <a:p>
                <a:pPr marL="516454" indent="-380990"/>
                <a:r>
                  <a:rPr lang="en-US" dirty="0"/>
                  <a:t>What is the cardinality of the sample space </a:t>
                </a:r>
                <a14:m>
                  <m:oMath xmlns:m="http://schemas.openxmlformats.org/officeDocument/2006/math">
                    <m:r>
                      <m:rPr>
                        <m:sty m:val="p"/>
                      </m:rPr>
                      <a:rPr lang="en-US" b="0" i="0" smtClean="0">
                        <a:latin typeface="Cambria Math" panose="02040503050406030204" pitchFamily="18" charset="0"/>
                      </a:rPr>
                      <m:t>Ω</m:t>
                    </m:r>
                  </m:oMath>
                </a14:m>
                <a:r>
                  <a:rPr lang="en-US" dirty="0"/>
                  <a:t>?</a:t>
                </a:r>
              </a:p>
            </p:txBody>
          </p:sp>
        </mc:Choice>
        <mc:Fallback xmlns="">
          <p:sp>
            <p:nvSpPr>
              <p:cNvPr id="6" name="Text Placeholder 5">
                <a:extLst>
                  <a:ext uri="{FF2B5EF4-FFF2-40B4-BE49-F238E27FC236}">
                    <a16:creationId xmlns:a16="http://schemas.microsoft.com/office/drawing/2014/main" id="{73C1CEC5-C237-469A-B717-C83A4AB846E1}"/>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12094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02627-09E0-806D-6F56-761D9EBA6C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153AC1-6474-01B7-9A2F-A59CAF746906}"/>
              </a:ext>
            </a:extLst>
          </p:cNvPr>
          <p:cNvSpPr>
            <a:spLocks noGrp="1"/>
          </p:cNvSpPr>
          <p:nvPr>
            <p:ph type="title"/>
          </p:nvPr>
        </p:nvSpPr>
        <p:spPr/>
        <p:txBody>
          <a:bodyPr/>
          <a:lstStyle/>
          <a:p>
            <a:r>
              <a:rPr lang="en-US"/>
              <a:t>Counting Problems 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19C029-6C8B-6E96-CBB4-91BE87D28E21}"/>
                  </a:ext>
                </a:extLst>
              </p:cNvPr>
              <p:cNvSpPr>
                <a:spLocks noGrp="1"/>
              </p:cNvSpPr>
              <p:nvPr>
                <p:ph idx="1"/>
              </p:nvPr>
            </p:nvSpPr>
            <p:spPr>
              <a:xfrm>
                <a:off x="93657" y="533400"/>
                <a:ext cx="12059688" cy="5638732"/>
              </a:xfrm>
            </p:spPr>
            <p:txBody>
              <a:bodyPr/>
              <a:lstStyle/>
              <a:p>
                <a:pPr>
                  <a:lnSpc>
                    <a:spcPct val="90000"/>
                  </a:lnSpc>
                </a:pPr>
                <a:r>
                  <a:rPr lang="en-US" dirty="0"/>
                  <a:t>CP1: Ordered Sampling without Replacement, a.k.a. counting sets of sequences. </a:t>
                </a:r>
              </a:p>
              <a:p>
                <a:pPr>
                  <a:lnSpc>
                    <a:spcPct val="90000"/>
                  </a:lnSpc>
                </a:pPr>
                <a:r>
                  <a:rPr lang="en-US" dirty="0"/>
                  <a:t>CP2: Ordered Sampling with Replacement, a.k.a. counting sets of sequences.</a:t>
                </a:r>
              </a:p>
              <a:p>
                <a:pPr>
                  <a:lnSpc>
                    <a:spcPct val="90000"/>
                  </a:lnSpc>
                </a:pPr>
                <a:r>
                  <a:rPr lang="en-US" dirty="0"/>
                  <a:t>CP3: Unordered Sampling without Replacement, a.k.a. counting sets of sets.</a:t>
                </a:r>
              </a:p>
              <a:p>
                <a:pPr>
                  <a:lnSpc>
                    <a:spcPct val="90000"/>
                  </a:lnSpc>
                </a:pPr>
                <a:r>
                  <a:rPr lang="en-US" dirty="0"/>
                  <a:t>CP4: Unordered Sampling with Replacement, </a:t>
                </a:r>
                <a:r>
                  <a:rPr lang="en-US" dirty="0" err="1"/>
                  <a:t>a.k.a</a:t>
                </a:r>
                <a:r>
                  <a:rPr lang="en-US" dirty="0"/>
                  <a:t> counting sets of multisets.</a:t>
                </a:r>
              </a:p>
              <a:p>
                <a:endParaRPr lang="en-US" sz="100" dirty="0"/>
              </a:p>
              <a:p>
                <a:pPr marL="0" indent="0">
                  <a:lnSpc>
                    <a:spcPct val="90000"/>
                  </a:lnSpc>
                  <a:buNone/>
                </a:pPr>
                <a:r>
                  <a:rPr lang="en-US" dirty="0"/>
                  <a:t>The number of possible samples if we draw k items from N possibilities is:</a:t>
                </a:r>
              </a:p>
              <a:p>
                <a:pPr>
                  <a:lnSpc>
                    <a:spcPct val="90000"/>
                  </a:lnSpc>
                </a:pPr>
                <a14:m>
                  <m:oMath xmlns:m="http://schemas.openxmlformats.org/officeDocument/2006/math">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𝐶𝑃</m:t>
                        </m:r>
                        <m:r>
                          <a:rPr lang="en-US" i="1">
                            <a:solidFill>
                              <a:srgbClr val="7030A0"/>
                            </a:solidFill>
                            <a:latin typeface="Cambria Math" panose="02040503050406030204" pitchFamily="18" charset="0"/>
                          </a:rPr>
                          <m:t>1</m:t>
                        </m:r>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𝑛</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𝑘</m:t>
                            </m:r>
                          </m:e>
                        </m:d>
                      </m:e>
                    </m:d>
                    <m:r>
                      <a:rPr lang="en-US" i="1">
                        <a:latin typeface="Cambria Math" panose="02040503050406030204" pitchFamily="18" charset="0"/>
                      </a:rPr>
                      <m:t>=</m:t>
                    </m:r>
                    <m:f>
                      <m:fPr>
                        <m:ctrlPr>
                          <a:rPr lang="en-US" i="1">
                            <a:solidFill>
                              <a:srgbClr val="7030A0"/>
                            </a:solidFill>
                            <a:latin typeface="Cambria Math" panose="02040503050406030204" pitchFamily="18" charset="0"/>
                          </a:rPr>
                        </m:ctrlPr>
                      </m:fPr>
                      <m:num>
                        <m:r>
                          <a:rPr lang="en-US" i="1">
                            <a:solidFill>
                              <a:srgbClr val="7030A0"/>
                            </a:solidFill>
                            <a:latin typeface="Cambria Math" panose="02040503050406030204" pitchFamily="18" charset="0"/>
                          </a:rPr>
                          <m:t>𝑛</m:t>
                        </m:r>
                        <m:r>
                          <a:rPr lang="en-US" i="1">
                            <a:solidFill>
                              <a:srgbClr val="7030A0"/>
                            </a:solidFill>
                            <a:latin typeface="Cambria Math" panose="02040503050406030204" pitchFamily="18" charset="0"/>
                          </a:rPr>
                          <m:t>!</m:t>
                        </m:r>
                      </m:num>
                      <m:den>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𝑛</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𝑘</m:t>
                            </m:r>
                          </m:e>
                        </m:d>
                        <m:r>
                          <a:rPr lang="en-US" i="1">
                            <a:solidFill>
                              <a:srgbClr val="7030A0"/>
                            </a:solidFill>
                            <a:latin typeface="Cambria Math" panose="02040503050406030204" pitchFamily="18" charset="0"/>
                          </a:rPr>
                          <m:t>!</m:t>
                        </m:r>
                      </m:den>
                    </m:f>
                    <m:r>
                      <a:rPr lang="en-US" i="1">
                        <a:latin typeface="Cambria Math" panose="02040503050406030204" pitchFamily="18" charset="0"/>
                      </a:rPr>
                      <m:t>=</m:t>
                    </m:r>
                    <m:r>
                      <a:rPr lang="en-US" i="1">
                        <a:solidFill>
                          <a:srgbClr val="7030A0"/>
                        </a:solidFill>
                        <a:latin typeface="Cambria Math" panose="02040503050406030204" pitchFamily="18" charset="0"/>
                      </a:rPr>
                      <m:t>𝑛</m:t>
                    </m:r>
                    <m:r>
                      <a:rPr lang="en-US" i="1">
                        <a:solidFill>
                          <a:srgbClr val="7030A0"/>
                        </a:solidFill>
                        <a:latin typeface="Cambria Math" panose="02040503050406030204" pitchFamily="18" charset="0"/>
                      </a:rPr>
                      <m:t>×</m:t>
                    </m:r>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𝑛</m:t>
                        </m:r>
                        <m:r>
                          <a:rPr lang="en-US" i="1">
                            <a:solidFill>
                              <a:srgbClr val="7030A0"/>
                            </a:solidFill>
                            <a:latin typeface="Cambria Math" panose="02040503050406030204" pitchFamily="18" charset="0"/>
                          </a:rPr>
                          <m:t>−1</m:t>
                        </m:r>
                      </m:e>
                    </m:d>
                    <m:r>
                      <a:rPr lang="en-US" i="1">
                        <a:solidFill>
                          <a:srgbClr val="7030A0"/>
                        </a:solidFill>
                        <a:latin typeface="Cambria Math" panose="02040503050406030204" pitchFamily="18" charset="0"/>
                      </a:rPr>
                      <m:t>×…×</m:t>
                    </m:r>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𝑛</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𝑘</m:t>
                        </m:r>
                        <m:r>
                          <a:rPr lang="en-US" i="1">
                            <a:solidFill>
                              <a:srgbClr val="7030A0"/>
                            </a:solidFill>
                            <a:latin typeface="Cambria Math" panose="02040503050406030204" pitchFamily="18" charset="0"/>
                          </a:rPr>
                          <m:t>+1</m:t>
                        </m:r>
                      </m:e>
                    </m:d>
                  </m:oMath>
                </a14:m>
                <a:r>
                  <a:rPr lang="en-US" dirty="0"/>
                  <a:t>	</a:t>
                </a:r>
              </a:p>
              <a:p>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𝐶𝑃</m:t>
                        </m:r>
                        <m:r>
                          <a:rPr lang="en-US" i="1">
                            <a:latin typeface="Cambria Math" panose="02040503050406030204" pitchFamily="18" charset="0"/>
                          </a:rPr>
                          <m:t>2</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𝑘</m:t>
                            </m:r>
                          </m:e>
                        </m:d>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𝑘</m:t>
                        </m:r>
                      </m:sup>
                    </m:sSup>
                  </m:oMath>
                </a14:m>
                <a:endParaRPr lang="en-US" dirty="0"/>
              </a:p>
              <a:p>
                <a14:m>
                  <m:oMath xmlns:m="http://schemas.openxmlformats.org/officeDocument/2006/math">
                    <m:d>
                      <m:dPr>
                        <m:begChr m:val="|"/>
                        <m:endChr m:val="|"/>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𝐶𝑃</m:t>
                        </m:r>
                        <m:r>
                          <a:rPr lang="en-US" i="1">
                            <a:solidFill>
                              <a:schemeClr val="accent4"/>
                            </a:solidFill>
                            <a:latin typeface="Cambria Math" panose="02040503050406030204" pitchFamily="18" charset="0"/>
                          </a:rPr>
                          <m:t>3</m:t>
                        </m:r>
                        <m:d>
                          <m:dPr>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𝑛</m:t>
                            </m:r>
                            <m:r>
                              <a:rPr lang="en-US" i="1">
                                <a:solidFill>
                                  <a:schemeClr val="accent4"/>
                                </a:solidFill>
                                <a:latin typeface="Cambria Math" panose="02040503050406030204" pitchFamily="18" charset="0"/>
                              </a:rPr>
                              <m:t>,</m:t>
                            </m:r>
                            <m:r>
                              <a:rPr lang="en-US" i="1">
                                <a:solidFill>
                                  <a:schemeClr val="accent4"/>
                                </a:solidFill>
                                <a:latin typeface="Cambria Math" panose="02040503050406030204" pitchFamily="18" charset="0"/>
                              </a:rPr>
                              <m:t>𝑘</m:t>
                            </m:r>
                          </m:e>
                        </m:d>
                      </m:e>
                    </m:d>
                    <m:r>
                      <a:rPr lang="en-US" i="1">
                        <a:latin typeface="Cambria Math" panose="02040503050406030204" pitchFamily="18" charset="0"/>
                      </a:rPr>
                      <m:t>=</m:t>
                    </m:r>
                    <m:d>
                      <m:dPr>
                        <m:ctrlPr>
                          <a:rPr lang="en-US" i="1">
                            <a:solidFill>
                              <a:schemeClr val="accent4"/>
                            </a:solidFill>
                            <a:latin typeface="Cambria Math" panose="02040503050406030204" pitchFamily="18" charset="0"/>
                          </a:rPr>
                        </m:ctrlPr>
                      </m:dPr>
                      <m:e>
                        <m:m>
                          <m:mPr>
                            <m:plcHide m:val="on"/>
                            <m:mcs>
                              <m:mc>
                                <m:mcPr>
                                  <m:count m:val="1"/>
                                  <m:mcJc m:val="center"/>
                                </m:mcPr>
                              </m:mc>
                            </m:mcs>
                            <m:ctrlPr>
                              <a:rPr lang="en-US" i="1">
                                <a:solidFill>
                                  <a:schemeClr val="accent4"/>
                                </a:solidFill>
                                <a:latin typeface="Cambria Math" panose="02040503050406030204" pitchFamily="18" charset="0"/>
                              </a:rPr>
                            </m:ctrlPr>
                          </m:mPr>
                          <m:mr>
                            <m:e>
                              <m:r>
                                <a:rPr lang="en-US" i="1">
                                  <a:solidFill>
                                    <a:schemeClr val="accent4"/>
                                  </a:solidFill>
                                  <a:latin typeface="Cambria Math" panose="02040503050406030204" pitchFamily="18" charset="0"/>
                                </a:rPr>
                                <m:t>𝑛</m:t>
                              </m:r>
                            </m:e>
                          </m:mr>
                          <m:mr>
                            <m:e>
                              <m:r>
                                <a:rPr lang="en-US" i="1">
                                  <a:solidFill>
                                    <a:schemeClr val="accent4"/>
                                  </a:solidFill>
                                  <a:latin typeface="Cambria Math" panose="02040503050406030204" pitchFamily="18" charset="0"/>
                                </a:rPr>
                                <m:t>𝑘</m:t>
                              </m:r>
                            </m:e>
                          </m:mr>
                        </m:m>
                      </m:e>
                    </m:d>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𝐶𝑃</m:t>
                            </m:r>
                            <m:r>
                              <a:rPr lang="en-US" i="1">
                                <a:solidFill>
                                  <a:srgbClr val="7030A0"/>
                                </a:solidFill>
                                <a:latin typeface="Cambria Math" panose="02040503050406030204" pitchFamily="18" charset="0"/>
                              </a:rPr>
                              <m:t>1</m:t>
                            </m:r>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𝑛</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𝑘</m:t>
                                </m:r>
                              </m:e>
                            </m:d>
                          </m:e>
                        </m:d>
                      </m:num>
                      <m:den>
                        <m:r>
                          <a:rPr lang="en-US" i="1">
                            <a:latin typeface="Cambria Math" panose="02040503050406030204" pitchFamily="18" charset="0"/>
                          </a:rPr>
                          <m:t>𝑘</m:t>
                        </m:r>
                        <m:r>
                          <a:rPr lang="en-US" i="1">
                            <a:latin typeface="Cambria Math" panose="02040503050406030204" pitchFamily="18" charset="0"/>
                          </a:rPr>
                          <m:t>!</m:t>
                        </m:r>
                      </m:den>
                    </m:f>
                  </m:oMath>
                </a14:m>
                <a:endParaRPr lang="en-US" dirty="0"/>
              </a:p>
              <a:p>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𝐶𝑃</m:t>
                        </m:r>
                        <m:r>
                          <a:rPr lang="en-US" b="0" i="1" smtClean="0">
                            <a:latin typeface="Cambria Math" panose="02040503050406030204" pitchFamily="18" charset="0"/>
                          </a:rPr>
                          <m:t>4</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𝑘</m:t>
                            </m:r>
                          </m:e>
                        </m:d>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𝐶𝑃</m:t>
                        </m:r>
                        <m:r>
                          <a:rPr lang="en-US" i="1">
                            <a:latin typeface="Cambria Math" panose="02040503050406030204" pitchFamily="18" charset="0"/>
                          </a:rPr>
                          <m:t>3</m:t>
                        </m:r>
                        <m:d>
                          <m:dPr>
                            <m:ctrlPr>
                              <a:rPr lang="en-US" i="1">
                                <a:latin typeface="Cambria Math" panose="02040503050406030204" pitchFamily="18" charset="0"/>
                              </a:rPr>
                            </m:ctrlPr>
                          </m:dPr>
                          <m:e>
                            <m:r>
                              <a:rPr lang="en-US" i="1">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𝑛</m:t>
                            </m:r>
                            <m:r>
                              <a:rPr lang="en-US" b="0" i="1" smtClean="0">
                                <a:latin typeface="Cambria Math" panose="02040503050406030204" pitchFamily="18" charset="0"/>
                              </a:rPr>
                              <m:t>−1</m:t>
                            </m:r>
                          </m:e>
                        </m:d>
                      </m:e>
                    </m:d>
                    <m:r>
                      <a:rPr lang="en-US" b="0" i="1" smtClean="0">
                        <a:latin typeface="Cambria Math" panose="02040503050406030204" pitchFamily="18" charset="0"/>
                      </a:rPr>
                      <m:t>=</m:t>
                    </m:r>
                    <m:d>
                      <m:dPr>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e>
                          </m:mr>
                          <m:mr>
                            <m:e>
                              <m:r>
                                <a:rPr lang="en-US" b="0" i="1" smtClean="0">
                                  <a:latin typeface="Cambria Math" panose="02040503050406030204" pitchFamily="18" charset="0"/>
                                </a:rPr>
                                <m:t>𝑛</m:t>
                              </m:r>
                              <m:r>
                                <a:rPr lang="en-US" b="0" i="1" smtClean="0">
                                  <a:latin typeface="Cambria Math" panose="02040503050406030204" pitchFamily="18" charset="0"/>
                                </a:rPr>
                                <m:t>−1</m:t>
                              </m:r>
                            </m:e>
                          </m:mr>
                        </m:m>
                      </m:e>
                    </m:d>
                  </m:oMath>
                </a14:m>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D519C029-6C8B-6E96-CBB4-91BE87D28E21}"/>
                  </a:ext>
                </a:extLst>
              </p:cNvPr>
              <p:cNvSpPr>
                <a:spLocks noGrp="1" noRot="1" noChangeAspect="1" noMove="1" noResize="1" noEditPoints="1" noAdjustHandles="1" noChangeArrowheads="1" noChangeShapeType="1" noTextEdit="1"/>
              </p:cNvSpPr>
              <p:nvPr>
                <p:ph idx="1"/>
              </p:nvPr>
            </p:nvSpPr>
            <p:spPr>
              <a:xfrm>
                <a:off x="93657" y="533400"/>
                <a:ext cx="12059688" cy="5638732"/>
              </a:xfrm>
              <a:blipFill>
                <a:blip r:embed="rId2"/>
                <a:stretch>
                  <a:fillRect l="-808" t="-17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8ECF761-7CE1-833B-CF91-A868DBD86563}"/>
                  </a:ext>
                </a:extLst>
              </p:cNvPr>
              <p:cNvSpPr txBox="1"/>
              <p:nvPr/>
            </p:nvSpPr>
            <p:spPr>
              <a:xfrm>
                <a:off x="1683834" y="5875599"/>
                <a:ext cx="6142090" cy="745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𝐶𝑃</m:t>
                          </m:r>
                          <m:r>
                            <a:rPr lang="en-US" sz="2400" i="1">
                              <a:latin typeface="Cambria Math" panose="02040503050406030204" pitchFamily="18" charset="0"/>
                            </a:rPr>
                            <m:t>3</m:t>
                          </m:r>
                          <m:d>
                            <m:dPr>
                              <m:ctrlPr>
                                <a:rPr lang="en-US" sz="2400" i="1">
                                  <a:latin typeface="Cambria Math" panose="02040503050406030204" pitchFamily="18" charset="0"/>
                                </a:rPr>
                              </m:ctrlPr>
                            </m:dPr>
                            <m:e>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−1,</m:t>
                              </m:r>
                              <m:r>
                                <a:rPr lang="en-US" sz="2400" i="1">
                                  <a:latin typeface="Cambria Math" panose="02040503050406030204" pitchFamily="18" charset="0"/>
                                </a:rPr>
                                <m:t>𝑘</m:t>
                              </m:r>
                            </m:e>
                          </m:d>
                        </m:e>
                      </m:d>
                      <m:r>
                        <a:rPr lang="en-US" sz="2400" b="0" i="1" smtClean="0">
                          <a:latin typeface="Cambria Math" panose="02040503050406030204" pitchFamily="18" charset="0"/>
                        </a:rPr>
                        <m:t>        </m:t>
                      </m:r>
                      <m:r>
                        <a:rPr lang="en-US" sz="2400" i="1">
                          <a:latin typeface="Cambria Math" panose="02040503050406030204" pitchFamily="18" charset="0"/>
                        </a:rPr>
                        <m:t>=</m:t>
                      </m:r>
                      <m:d>
                        <m:dPr>
                          <m:ctrlPr>
                            <a:rPr lang="en-US" sz="2400" i="1">
                              <a:latin typeface="Cambria Math" panose="02040503050406030204" pitchFamily="18" charset="0"/>
                            </a:rPr>
                          </m:ctrlPr>
                        </m:dPr>
                        <m:e>
                          <m:m>
                            <m:mPr>
                              <m:plcHide m:val="on"/>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−1</m:t>
                                </m:r>
                              </m:e>
                            </m:mr>
                            <m:mr>
                              <m:e>
                                <m:r>
                                  <a:rPr lang="en-US" sz="2400" i="1">
                                    <a:latin typeface="Cambria Math" panose="02040503050406030204" pitchFamily="18" charset="0"/>
                                  </a:rPr>
                                  <m:t>𝑘</m:t>
                                </m:r>
                              </m:e>
                            </m:mr>
                          </m:m>
                        </m:e>
                      </m:d>
                    </m:oMath>
                  </m:oMathPara>
                </a14:m>
                <a:endParaRPr lang="en-US" sz="2400" dirty="0"/>
              </a:p>
            </p:txBody>
          </p:sp>
        </mc:Choice>
        <mc:Fallback xmlns="">
          <p:sp>
            <p:nvSpPr>
              <p:cNvPr id="5" name="TextBox 4">
                <a:extLst>
                  <a:ext uri="{FF2B5EF4-FFF2-40B4-BE49-F238E27FC236}">
                    <a16:creationId xmlns:a16="http://schemas.microsoft.com/office/drawing/2014/main" id="{48ECF761-7CE1-833B-CF91-A868DBD86563}"/>
                  </a:ext>
                </a:extLst>
              </p:cNvPr>
              <p:cNvSpPr txBox="1">
                <a:spLocks noRot="1" noChangeAspect="1" noMove="1" noResize="1" noEditPoints="1" noAdjustHandles="1" noChangeArrowheads="1" noChangeShapeType="1" noTextEdit="1"/>
              </p:cNvSpPr>
              <p:nvPr/>
            </p:nvSpPr>
            <p:spPr>
              <a:xfrm>
                <a:off x="1683834" y="5875599"/>
                <a:ext cx="6142090" cy="74546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33285D2-3A1E-0182-85AD-A445BF5F4DF6}"/>
                  </a:ext>
                </a:extLst>
              </p:cNvPr>
              <p:cNvSpPr txBox="1"/>
              <p:nvPr/>
            </p:nvSpPr>
            <p:spPr>
              <a:xfrm>
                <a:off x="10283935" y="6288323"/>
                <a:ext cx="1869410" cy="5523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𝑁</m:t>
                                </m:r>
                              </m:e>
                            </m:mr>
                            <m:mr>
                              <m:e>
                                <m:r>
                                  <a:rPr lang="en-US" b="0" i="1" smtClean="0">
                                    <a:latin typeface="Cambria Math" panose="02040503050406030204" pitchFamily="18" charset="0"/>
                                  </a:rPr>
                                  <m:t>𝐾</m:t>
                                </m: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𝑁</m:t>
                                </m:r>
                              </m:e>
                            </m:mr>
                            <m:mr>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𝐾</m:t>
                                </m:r>
                              </m:e>
                            </m:mr>
                          </m:m>
                        </m:e>
                      </m:d>
                    </m:oMath>
                  </m:oMathPara>
                </a14:m>
                <a:endParaRPr lang="en-US"/>
              </a:p>
            </p:txBody>
          </p:sp>
        </mc:Choice>
        <mc:Fallback xmlns="">
          <p:sp>
            <p:nvSpPr>
              <p:cNvPr id="6" name="TextBox 5">
                <a:extLst>
                  <a:ext uri="{FF2B5EF4-FFF2-40B4-BE49-F238E27FC236}">
                    <a16:creationId xmlns:a16="http://schemas.microsoft.com/office/drawing/2014/main" id="{A33285D2-3A1E-0182-85AD-A445BF5F4DF6}"/>
                  </a:ext>
                </a:extLst>
              </p:cNvPr>
              <p:cNvSpPr txBox="1">
                <a:spLocks noRot="1" noChangeAspect="1" noMove="1" noResize="1" noEditPoints="1" noAdjustHandles="1" noChangeArrowheads="1" noChangeShapeType="1" noTextEdit="1"/>
              </p:cNvSpPr>
              <p:nvPr/>
            </p:nvSpPr>
            <p:spPr>
              <a:xfrm>
                <a:off x="10283935" y="6288323"/>
                <a:ext cx="1869410" cy="552395"/>
              </a:xfrm>
              <a:prstGeom prst="rect">
                <a:avLst/>
              </a:prstGeom>
              <a:blipFill>
                <a:blip r:embed="rId4"/>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7183DFB-C25D-A776-4187-2859495839D0}"/>
              </a:ext>
            </a:extLst>
          </p:cNvPr>
          <p:cNvSpPr txBox="1"/>
          <p:nvPr/>
        </p:nvSpPr>
        <p:spPr>
          <a:xfrm>
            <a:off x="10283935" y="5981097"/>
            <a:ext cx="1775810" cy="276999"/>
          </a:xfrm>
          <a:prstGeom prst="rect">
            <a:avLst/>
          </a:prstGeom>
          <a:noFill/>
        </p:spPr>
        <p:txBody>
          <a:bodyPr wrap="square" rtlCol="0">
            <a:spAutoFit/>
          </a:bodyPr>
          <a:lstStyle/>
          <a:p>
            <a:pPr algn="l"/>
            <a:r>
              <a:rPr lang="en-US" sz="1200" dirty="0">
                <a:latin typeface="Inter Light" panose="02000403000000020004"/>
              </a:rPr>
              <a:t>From hidden slide</a:t>
            </a:r>
          </a:p>
        </p:txBody>
      </p:sp>
      <p:sp>
        <p:nvSpPr>
          <p:cNvPr id="7" name="TextBox 6">
            <a:extLst>
              <a:ext uri="{FF2B5EF4-FFF2-40B4-BE49-F238E27FC236}">
                <a16:creationId xmlns:a16="http://schemas.microsoft.com/office/drawing/2014/main" id="{B15DB605-0D92-DCD9-8212-BF96CDE50A34}"/>
              </a:ext>
            </a:extLst>
          </p:cNvPr>
          <p:cNvSpPr txBox="1"/>
          <p:nvPr/>
        </p:nvSpPr>
        <p:spPr>
          <a:xfrm>
            <a:off x="7580220" y="5041900"/>
            <a:ext cx="1373109" cy="646331"/>
          </a:xfrm>
          <a:prstGeom prst="rect">
            <a:avLst/>
          </a:prstGeom>
          <a:noFill/>
        </p:spPr>
        <p:txBody>
          <a:bodyPr wrap="square" rtlCol="0">
            <a:spAutoFit/>
          </a:bodyPr>
          <a:lstStyle/>
          <a:p>
            <a:pPr algn="l"/>
            <a:r>
              <a:rPr lang="en-US" sz="1200">
                <a:latin typeface="Inter Light" panose="02000403000000020004"/>
              </a:rPr>
              <a:t>If we count the positions of the separators</a:t>
            </a:r>
          </a:p>
        </p:txBody>
      </p:sp>
      <p:sp>
        <p:nvSpPr>
          <p:cNvPr id="8" name="TextBox 7">
            <a:extLst>
              <a:ext uri="{FF2B5EF4-FFF2-40B4-BE49-F238E27FC236}">
                <a16:creationId xmlns:a16="http://schemas.microsoft.com/office/drawing/2014/main" id="{B1FFC340-0362-2F0E-F522-AE6E046F9766}"/>
              </a:ext>
            </a:extLst>
          </p:cNvPr>
          <p:cNvSpPr txBox="1"/>
          <p:nvPr/>
        </p:nvSpPr>
        <p:spPr>
          <a:xfrm>
            <a:off x="7580220" y="5965157"/>
            <a:ext cx="1474709" cy="646331"/>
          </a:xfrm>
          <a:prstGeom prst="rect">
            <a:avLst/>
          </a:prstGeom>
          <a:noFill/>
        </p:spPr>
        <p:txBody>
          <a:bodyPr wrap="square" rtlCol="0">
            <a:spAutoFit/>
          </a:bodyPr>
          <a:lstStyle/>
          <a:p>
            <a:pPr algn="l"/>
            <a:r>
              <a:rPr lang="en-US" sz="1200" dirty="0">
                <a:latin typeface="Inter Light" panose="02000403000000020004"/>
              </a:rPr>
              <a:t>If we count the positions of the non-separators</a:t>
            </a:r>
          </a:p>
        </p:txBody>
      </p:sp>
    </p:spTree>
    <p:extLst>
      <p:ext uri="{BB962C8B-B14F-4D97-AF65-F5344CB8AC3E}">
        <p14:creationId xmlns:p14="http://schemas.microsoft.com/office/powerpoint/2010/main" val="36933835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D2467A-F655-4928-B712-EAAFDA6F472E}"/>
              </a:ext>
            </a:extLst>
          </p:cNvPr>
          <p:cNvSpPr>
            <a:spLocks noGrp="1"/>
          </p:cNvSpPr>
          <p:nvPr>
            <p:ph type="title"/>
          </p:nvPr>
        </p:nvSpPr>
        <p:spPr/>
        <p:txBody>
          <a:bodyPr/>
          <a:lstStyle/>
          <a:p>
            <a:r>
              <a:rPr lang="en-US"/>
              <a:t>Birthdays</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73C1CEC5-C237-469A-B717-C83A4AB846E1}"/>
                  </a:ext>
                </a:extLst>
              </p:cNvPr>
              <p:cNvSpPr>
                <a:spLocks noGrp="1"/>
              </p:cNvSpPr>
              <p:nvPr>
                <p:ph type="body" idx="1"/>
              </p:nvPr>
            </p:nvSpPr>
            <p:spPr/>
            <p:txBody>
              <a:bodyPr/>
              <a:lstStyle/>
              <a:p>
                <a:pPr marL="135463" indent="0">
                  <a:buNone/>
                </a:pPr>
                <a:r>
                  <a:rPr lang="en-US" dirty="0"/>
                  <a:t>Suppose we have 50 people in a room who all have a birthday between day 1 and day 365.</a:t>
                </a:r>
              </a:p>
              <a:p>
                <a:pPr marL="135463" indent="0">
                  <a:buNone/>
                </a:pPr>
                <a:endParaRPr lang="en-US" dirty="0"/>
              </a:p>
              <a:p>
                <a:pPr marL="135463" indent="0">
                  <a:buNone/>
                </a:pPr>
                <a:r>
                  <a:rPr lang="en-US" dirty="0"/>
                  <a:t>What is the probability space for the possible birthdays? This is CP2.</a:t>
                </a:r>
              </a:p>
              <a:p>
                <a:pPr marL="516454" indent="-380990"/>
                <a:r>
                  <a:rPr lang="en-US" dirty="0"/>
                  <a:t>What is the cardinality of the set S that we’re drawing from? 365</a:t>
                </a:r>
              </a:p>
              <a:p>
                <a:pPr marL="516454" indent="-380990"/>
                <a:r>
                  <a:rPr lang="en-US" dirty="0"/>
                  <a:t>How many samples are we drawing? 50</a:t>
                </a:r>
              </a:p>
              <a:p>
                <a:pPr marL="516454" indent="-380990"/>
                <a:r>
                  <a:rPr lang="en-US" dirty="0"/>
                  <a:t>Are we drawing with or without replacement? With</a:t>
                </a:r>
              </a:p>
              <a:p>
                <a:pPr marL="516454" indent="-380990"/>
                <a:r>
                  <a:rPr lang="en-US" dirty="0"/>
                  <a:t>Are we considering order? Yes (uniform probability space)</a:t>
                </a:r>
              </a:p>
              <a:p>
                <a:pPr marL="516454" indent="-380990"/>
                <a:r>
                  <a:rPr lang="en-US" dirty="0"/>
                  <a:t>What is the cardinality of the sample space </a:t>
                </a:r>
                <a14:m>
                  <m:oMath xmlns:m="http://schemas.openxmlformats.org/officeDocument/2006/math">
                    <m:r>
                      <m:rPr>
                        <m:sty m:val="p"/>
                      </m:rPr>
                      <a:rPr lang="en-US" b="0" i="0" smtClean="0">
                        <a:latin typeface="Cambria Math" panose="02040503050406030204" pitchFamily="18" charset="0"/>
                      </a:rPr>
                      <m:t>Ω</m:t>
                    </m:r>
                  </m:oMath>
                </a14:m>
                <a:r>
                  <a:rPr lang="en-US" dirty="0"/>
                  <a:t>?</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a:latin typeface="Cambria Math" panose="02040503050406030204" pitchFamily="18" charset="0"/>
                          </a:rPr>
                          <m:t>Ω</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365</m:t>
                        </m:r>
                      </m:e>
                      <m:sup>
                        <m:r>
                          <a:rPr lang="en-US" b="0" i="1" smtClean="0">
                            <a:latin typeface="Cambria Math" panose="02040503050406030204" pitchFamily="18" charset="0"/>
                          </a:rPr>
                          <m:t>50</m:t>
                        </m:r>
                      </m:sup>
                    </m:sSup>
                  </m:oMath>
                </a14:m>
                <a:endParaRPr lang="en-US" dirty="0"/>
              </a:p>
              <a:p>
                <a:pPr marL="516454" indent="-380990"/>
                <a:endParaRPr lang="en-US" dirty="0"/>
              </a:p>
              <a:p>
                <a:pPr marL="135463" indent="0">
                  <a:buNone/>
                </a:pPr>
                <a:r>
                  <a:rPr lang="en-US" dirty="0"/>
                  <a:t>Note: This is just CP2 again. Same as balls-and-bins with 50 balls and 365 bins. Or rolling a 365- sided die 50 times.</a:t>
                </a:r>
              </a:p>
            </p:txBody>
          </p:sp>
        </mc:Choice>
        <mc:Fallback xmlns="">
          <p:sp>
            <p:nvSpPr>
              <p:cNvPr id="6" name="Text Placeholder 5">
                <a:extLst>
                  <a:ext uri="{FF2B5EF4-FFF2-40B4-BE49-F238E27FC236}">
                    <a16:creationId xmlns:a16="http://schemas.microsoft.com/office/drawing/2014/main" id="{73C1CEC5-C237-469A-B717-C83A4AB846E1}"/>
                  </a:ext>
                </a:extLst>
              </p:cNvPr>
              <p:cNvSpPr>
                <a:spLocks noGrp="1" noRot="1" noChangeAspect="1" noMove="1" noResize="1" noEditPoints="1" noAdjustHandles="1" noChangeArrowheads="1" noChangeShapeType="1" noTextEdit="1"/>
              </p:cNvSpPr>
              <p:nvPr>
                <p:ph type="body" idx="1"/>
              </p:nvPr>
            </p:nvSpPr>
            <p:spPr>
              <a:blipFill>
                <a:blip r:embed="rId2"/>
                <a:stretch>
                  <a:fillRect b="-24766"/>
                </a:stretch>
              </a:blipFill>
            </p:spPr>
            <p:txBody>
              <a:bodyPr/>
              <a:lstStyle/>
              <a:p>
                <a:r>
                  <a:rPr lang="en-US">
                    <a:noFill/>
                  </a:rPr>
                  <a:t> </a:t>
                </a:r>
              </a:p>
            </p:txBody>
          </p:sp>
        </mc:Fallback>
      </mc:AlternateContent>
    </p:spTree>
    <p:extLst>
      <p:ext uri="{BB962C8B-B14F-4D97-AF65-F5344CB8AC3E}">
        <p14:creationId xmlns:p14="http://schemas.microsoft.com/office/powerpoint/2010/main" val="28767426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D2467A-F655-4928-B712-EAAFDA6F472E}"/>
              </a:ext>
            </a:extLst>
          </p:cNvPr>
          <p:cNvSpPr>
            <a:spLocks noGrp="1"/>
          </p:cNvSpPr>
          <p:nvPr>
            <p:ph type="title"/>
          </p:nvPr>
        </p:nvSpPr>
        <p:spPr/>
        <p:txBody>
          <a:bodyPr/>
          <a:lstStyle/>
          <a:p>
            <a:r>
              <a:rPr lang="en-US"/>
              <a:t>Birthdays</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73C1CEC5-C237-469A-B717-C83A4AB846E1}"/>
                  </a:ext>
                </a:extLst>
              </p:cNvPr>
              <p:cNvSpPr>
                <a:spLocks noGrp="1"/>
              </p:cNvSpPr>
              <p:nvPr>
                <p:ph type="body" idx="1"/>
              </p:nvPr>
            </p:nvSpPr>
            <p:spPr/>
            <p:txBody>
              <a:bodyPr/>
              <a:lstStyle/>
              <a:p>
                <a:pPr marL="135463" indent="0">
                  <a:buNone/>
                </a:pPr>
                <a:r>
                  <a:rPr lang="en-US" dirty="0"/>
                  <a:t>Suppose we have 50 people in a room who all have a birthday between day 1 and day 365.</a:t>
                </a:r>
              </a:p>
              <a:p>
                <a:pPr marL="516454" indent="-380990"/>
                <a:r>
                  <a:rPr lang="en-US" dirty="0"/>
                  <a:t>Cardinality of the sample space </a:t>
                </a:r>
                <a14:m>
                  <m:oMath xmlns:m="http://schemas.openxmlformats.org/officeDocument/2006/math">
                    <m:r>
                      <m:rPr>
                        <m:sty m:val="p"/>
                      </m:rPr>
                      <a:rPr lang="en-US" b="0" i="0" smtClean="0">
                        <a:latin typeface="Cambria Math" panose="02040503050406030204" pitchFamily="18" charset="0"/>
                      </a:rPr>
                      <m:t>Ω</m:t>
                    </m:r>
                  </m:oMath>
                </a14:m>
                <a:r>
                  <a:rPr lang="en-US" dirty="0"/>
                  <a:t>?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Ω</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365</m:t>
                        </m:r>
                      </m:e>
                      <m:sup>
                        <m:r>
                          <a:rPr lang="en-US" b="0" i="1" smtClean="0">
                            <a:latin typeface="Cambria Math" panose="02040503050406030204" pitchFamily="18" charset="0"/>
                          </a:rPr>
                          <m:t>50</m:t>
                        </m:r>
                      </m:sup>
                    </m:sSup>
                  </m:oMath>
                </a14:m>
                <a:endParaRPr lang="en-US" dirty="0"/>
              </a:p>
              <a:p>
                <a:pPr marL="516454" indent="-380990"/>
                <a:endParaRPr lang="en-US" dirty="0"/>
              </a:p>
              <a:p>
                <a:pPr marL="135463" indent="0">
                  <a:buNone/>
                </a:pPr>
                <a:r>
                  <a:rPr lang="en-US" dirty="0"/>
                  <a:t>Let </a:t>
                </a:r>
                <a14:m>
                  <m:oMath xmlns:m="http://schemas.openxmlformats.org/officeDocument/2006/math">
                    <m:r>
                      <a:rPr lang="en-US" b="0" i="1" smtClean="0">
                        <a:latin typeface="Cambria Math" panose="02040503050406030204" pitchFamily="18" charset="0"/>
                      </a:rPr>
                      <m:t>𝐴</m:t>
                    </m:r>
                  </m:oMath>
                </a14:m>
                <a:r>
                  <a:rPr lang="en-US" dirty="0"/>
                  <a:t> be the event where two (or more) of the birthdays are the same. Then:</a:t>
                </a:r>
              </a:p>
              <a:p>
                <a:pPr marL="135463" indent="0">
                  <a:buNone/>
                </a:pPr>
                <a:endParaRPr lang="en-US" dirty="0"/>
              </a:p>
              <a:p>
                <a:pPr marL="135463"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𝐴</m:t>
                              </m:r>
                            </m:e>
                          </m:d>
                        </m:num>
                        <m:den>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Ω</m:t>
                              </m:r>
                            </m:e>
                          </m:d>
                        </m:den>
                      </m:f>
                    </m:oMath>
                  </m:oMathPara>
                </a14:m>
                <a:endParaRPr lang="en-US" dirty="0"/>
              </a:p>
              <a:p>
                <a:pPr marL="135463" indent="0">
                  <a:buNone/>
                </a:pPr>
                <a:endParaRPr lang="en-US" dirty="0"/>
              </a:p>
              <a:p>
                <a:pPr marL="135463" indent="0">
                  <a:buNone/>
                </a:pPr>
                <a:r>
                  <a:rPr lang="en-US" dirty="0"/>
                  <a:t>Examples from </a:t>
                </a:r>
                <a14:m>
                  <m:oMath xmlns:m="http://schemas.openxmlformats.org/officeDocument/2006/math">
                    <m:r>
                      <a:rPr lang="en-US" b="0" i="1" smtClean="0">
                        <a:solidFill>
                          <a:srgbClr val="FF0000"/>
                        </a:solidFill>
                        <a:latin typeface="Cambria Math" panose="02040503050406030204" pitchFamily="18" charset="0"/>
                      </a:rPr>
                      <m:t>𝐴</m:t>
                    </m:r>
                  </m:oMath>
                </a14:m>
                <a:r>
                  <a:rPr lang="en-US" dirty="0"/>
                  <a:t>: [1, 1, …], [5, 5, …5, …], [66, 12, 51, 66, …]</a:t>
                </a:r>
              </a:p>
              <a:p>
                <a:pPr marL="135463" indent="0">
                  <a:buNone/>
                </a:pPr>
                <a:endParaRPr lang="en-US" dirty="0"/>
              </a:p>
              <a:p>
                <a:pPr marL="135463" indent="0">
                  <a:buNone/>
                </a:pPr>
                <a:r>
                  <a:rPr lang="en-US" dirty="0"/>
                  <a:t>Problem: How the heck do we figure out </a:t>
                </a:r>
                <a14:m>
                  <m:oMath xmlns:m="http://schemas.openxmlformats.org/officeDocument/2006/math">
                    <m:d>
                      <m:dPr>
                        <m:begChr m:val="|"/>
                        <m:endChr m:val="|"/>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𝐴</m:t>
                        </m:r>
                      </m:e>
                    </m:d>
                  </m:oMath>
                </a14:m>
                <a:r>
                  <a:rPr lang="en-US" dirty="0"/>
                  <a:t>?</a:t>
                </a:r>
              </a:p>
            </p:txBody>
          </p:sp>
        </mc:Choice>
        <mc:Fallback xmlns="">
          <p:sp>
            <p:nvSpPr>
              <p:cNvPr id="6" name="Text Placeholder 5">
                <a:extLst>
                  <a:ext uri="{FF2B5EF4-FFF2-40B4-BE49-F238E27FC236}">
                    <a16:creationId xmlns:a16="http://schemas.microsoft.com/office/drawing/2014/main" id="{73C1CEC5-C237-469A-B717-C83A4AB846E1}"/>
                  </a:ext>
                </a:extLst>
              </p:cNvPr>
              <p:cNvSpPr>
                <a:spLocks noGrp="1" noRot="1" noChangeAspect="1" noMove="1" noResize="1" noEditPoints="1" noAdjustHandles="1" noChangeArrowheads="1" noChangeShapeType="1" noTextEdit="1"/>
              </p:cNvSpPr>
              <p:nvPr>
                <p:ph type="body" idx="1"/>
              </p:nvPr>
            </p:nvSpPr>
            <p:spPr>
              <a:blipFill>
                <a:blip r:embed="rId2"/>
                <a:stretch>
                  <a:fillRect b="-23159"/>
                </a:stretch>
              </a:blipFill>
            </p:spPr>
            <p:txBody>
              <a:bodyPr/>
              <a:lstStyle/>
              <a:p>
                <a:r>
                  <a:rPr lang="en-US">
                    <a:noFill/>
                  </a:rPr>
                  <a:t> </a:t>
                </a:r>
              </a:p>
            </p:txBody>
          </p:sp>
        </mc:Fallback>
      </mc:AlternateContent>
    </p:spTree>
    <p:extLst>
      <p:ext uri="{BB962C8B-B14F-4D97-AF65-F5344CB8AC3E}">
        <p14:creationId xmlns:p14="http://schemas.microsoft.com/office/powerpoint/2010/main" val="424470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D2467A-F655-4928-B712-EAAFDA6F472E}"/>
              </a:ext>
            </a:extLst>
          </p:cNvPr>
          <p:cNvSpPr>
            <a:spLocks noGrp="1"/>
          </p:cNvSpPr>
          <p:nvPr>
            <p:ph type="title"/>
          </p:nvPr>
        </p:nvSpPr>
        <p:spPr/>
        <p:txBody>
          <a:bodyPr/>
          <a:lstStyle/>
          <a:p>
            <a:r>
              <a:rPr lang="en-US"/>
              <a:t>Birthdays</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73C1CEC5-C237-469A-B717-C83A4AB846E1}"/>
                  </a:ext>
                </a:extLst>
              </p:cNvPr>
              <p:cNvSpPr>
                <a:spLocks noGrp="1"/>
              </p:cNvSpPr>
              <p:nvPr>
                <p:ph type="body" idx="1"/>
              </p:nvPr>
            </p:nvSpPr>
            <p:spPr/>
            <p:txBody>
              <a:bodyPr/>
              <a:lstStyle/>
              <a:p>
                <a:pPr marL="135463" indent="0">
                  <a:buNone/>
                </a:pPr>
                <a:r>
                  <a:rPr lang="en-US" dirty="0"/>
                  <a:t>Suppose we have 50 people in a room who all have a birthday between day 1 and day 365.</a:t>
                </a:r>
              </a:p>
              <a:p>
                <a:pPr marL="516454" indent="-380990"/>
                <a:r>
                  <a:rPr lang="en-US" dirty="0"/>
                  <a:t>Cardinality of the sample space </a:t>
                </a:r>
                <a14:m>
                  <m:oMath xmlns:m="http://schemas.openxmlformats.org/officeDocument/2006/math">
                    <m:r>
                      <m:rPr>
                        <m:sty m:val="p"/>
                      </m:rPr>
                      <a:rPr lang="en-US" b="0" i="0" smtClean="0">
                        <a:latin typeface="Cambria Math" panose="02040503050406030204" pitchFamily="18" charset="0"/>
                      </a:rPr>
                      <m:t>Ω</m:t>
                    </m:r>
                  </m:oMath>
                </a14:m>
                <a:r>
                  <a:rPr lang="en-US" dirty="0"/>
                  <a:t>?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Ω</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365</m:t>
                        </m:r>
                      </m:e>
                      <m:sup>
                        <m:r>
                          <a:rPr lang="en-US" b="0" i="1" smtClean="0">
                            <a:latin typeface="Cambria Math" panose="02040503050406030204" pitchFamily="18" charset="0"/>
                          </a:rPr>
                          <m:t>50</m:t>
                        </m:r>
                      </m:sup>
                    </m:sSup>
                  </m:oMath>
                </a14:m>
                <a:endParaRPr lang="en-US" dirty="0"/>
              </a:p>
              <a:p>
                <a:pPr marL="516454" indent="-380990"/>
                <a:endParaRPr lang="en-US" dirty="0"/>
              </a:p>
              <a:p>
                <a:pPr marL="135463" indent="0">
                  <a:buNone/>
                </a:pPr>
                <a:r>
                  <a:rPr lang="en-US" dirty="0"/>
                  <a:t>Let </a:t>
                </a:r>
                <a14:m>
                  <m:oMath xmlns:m="http://schemas.openxmlformats.org/officeDocument/2006/math">
                    <m:r>
                      <a:rPr lang="en-US" b="0" i="1" smtClean="0">
                        <a:latin typeface="Cambria Math" panose="02040503050406030204" pitchFamily="18" charset="0"/>
                      </a:rPr>
                      <m:t>𝐴</m:t>
                    </m:r>
                  </m:oMath>
                </a14:m>
                <a:r>
                  <a:rPr lang="en-US" dirty="0"/>
                  <a:t> be the event where two (or more) of the birthdays are the same. Hard to compute </a:t>
                </a:r>
                <a14:m>
                  <m:oMath xmlns:m="http://schemas.openxmlformats.org/officeDocument/2006/math">
                    <m:d>
                      <m:dPr>
                        <m:begChr m:val="|"/>
                        <m:endChr m:val="|"/>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𝐴</m:t>
                        </m:r>
                      </m:e>
                    </m:d>
                  </m:oMath>
                </a14:m>
                <a:r>
                  <a:rPr lang="en-US" b="0" dirty="0"/>
                  <a:t>. </a:t>
                </a:r>
              </a:p>
              <a:p>
                <a:pPr marL="135463" indent="0">
                  <a:buNone/>
                </a:pPr>
                <a:endParaRPr lang="en-US" dirty="0"/>
              </a:p>
              <a:p>
                <a:pPr marL="135463" indent="0">
                  <a:buNone/>
                </a:pPr>
                <a:r>
                  <a:rPr lang="en-US" b="0" dirty="0"/>
                  <a:t>As </a:t>
                </a:r>
                <a:r>
                  <a:rPr lang="en-US" dirty="0"/>
                  <a:t>is sometimes the case, </a:t>
                </a:r>
                <a14:m>
                  <m:oMath xmlns:m="http://schemas.openxmlformats.org/officeDocument/2006/math">
                    <m:d>
                      <m:dPr>
                        <m:begChr m:val="|"/>
                        <m:endChr m:val="|"/>
                        <m:ctrlPr>
                          <a:rPr lang="en-US" b="0" i="1" smtClean="0">
                            <a:solidFill>
                              <a:schemeClr val="accent3"/>
                            </a:solidFill>
                            <a:latin typeface="Cambria Math" panose="02040503050406030204" pitchFamily="18" charset="0"/>
                          </a:rPr>
                        </m:ctrlPr>
                      </m:dPr>
                      <m:e>
                        <m:acc>
                          <m:accPr>
                            <m:chr m:val="̅"/>
                            <m:ctrlPr>
                              <a:rPr lang="en-US" b="0" i="1" smtClean="0">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𝐴</m:t>
                            </m:r>
                          </m:e>
                        </m:acc>
                      </m:e>
                    </m:d>
                  </m:oMath>
                </a14:m>
                <a:r>
                  <a:rPr lang="en-US" b="0" dirty="0"/>
                  <a:t> is easier to compute.</a:t>
                </a:r>
              </a:p>
              <a:p>
                <a:pPr marL="516454" indent="-380990"/>
                <a:r>
                  <a:rPr lang="en-US" dirty="0"/>
                  <a:t>Example from </a:t>
                </a:r>
                <a14:m>
                  <m:oMath xmlns:m="http://schemas.openxmlformats.org/officeDocument/2006/math">
                    <m:d>
                      <m:dPr>
                        <m:begChr m:val="|"/>
                        <m:endChr m:val="|"/>
                        <m:ctrlPr>
                          <a:rPr lang="en-US" b="0" i="1" smtClean="0">
                            <a:solidFill>
                              <a:schemeClr val="accent3"/>
                            </a:solidFill>
                            <a:latin typeface="Cambria Math" panose="02040503050406030204" pitchFamily="18" charset="0"/>
                          </a:rPr>
                        </m:ctrlPr>
                      </m:dPr>
                      <m:e>
                        <m:acc>
                          <m:accPr>
                            <m:chr m:val="̅"/>
                            <m:ctrlPr>
                              <a:rPr lang="en-US" b="0" i="1" smtClean="0">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𝐴</m:t>
                            </m:r>
                          </m:e>
                        </m:acc>
                      </m:e>
                    </m:d>
                  </m:oMath>
                </a14:m>
                <a:r>
                  <a:rPr lang="en-US" b="0" dirty="0"/>
                  <a:t>: [55, 1, 67, 2, 99, …, 33, 41], with no repeats.</a:t>
                </a:r>
              </a:p>
              <a:p>
                <a:pPr marL="516454" indent="-380990"/>
                <a:endParaRPr lang="en-US" dirty="0"/>
              </a:p>
              <a:p>
                <a:pPr marL="135463" indent="0">
                  <a:buNone/>
                </a:pPr>
                <a:r>
                  <a:rPr lang="en-US" b="0" dirty="0"/>
                  <a:t>How many samples are there like this with no repeats?</a:t>
                </a:r>
                <a:endParaRPr lang="en-US" dirty="0"/>
              </a:p>
              <a:p>
                <a:pPr marL="516454" indent="-380990"/>
                <a:r>
                  <a:rPr lang="en-US" b="0" dirty="0"/>
                  <a:t>Let’s think about this as a different counting problem.</a:t>
                </a:r>
              </a:p>
            </p:txBody>
          </p:sp>
        </mc:Choice>
        <mc:Fallback xmlns="">
          <p:sp>
            <p:nvSpPr>
              <p:cNvPr id="6" name="Text Placeholder 5">
                <a:extLst>
                  <a:ext uri="{FF2B5EF4-FFF2-40B4-BE49-F238E27FC236}">
                    <a16:creationId xmlns:a16="http://schemas.microsoft.com/office/drawing/2014/main" id="{73C1CEC5-C237-469A-B717-C83A4AB846E1}"/>
                  </a:ext>
                </a:extLst>
              </p:cNvPr>
              <p:cNvSpPr>
                <a:spLocks noGrp="1" noRot="1" noChangeAspect="1" noMove="1" noResize="1" noEditPoints="1" noAdjustHandles="1" noChangeArrowheads="1" noChangeShapeType="1" noTextEdit="1"/>
              </p:cNvSpPr>
              <p:nvPr>
                <p:ph type="body" idx="1"/>
              </p:nvPr>
            </p:nvSpPr>
            <p:spPr>
              <a:blipFill>
                <a:blip r:embed="rId2"/>
                <a:stretch>
                  <a:fillRect r="-268" b="-24766"/>
                </a:stretch>
              </a:blipFill>
            </p:spPr>
            <p:txBody>
              <a:bodyPr/>
              <a:lstStyle/>
              <a:p>
                <a:r>
                  <a:rPr lang="en-US">
                    <a:noFill/>
                  </a:rPr>
                  <a:t> </a:t>
                </a:r>
              </a:p>
            </p:txBody>
          </p:sp>
        </mc:Fallback>
      </mc:AlternateContent>
    </p:spTree>
    <p:extLst>
      <p:ext uri="{BB962C8B-B14F-4D97-AF65-F5344CB8AC3E}">
        <p14:creationId xmlns:p14="http://schemas.microsoft.com/office/powerpoint/2010/main" val="380976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D2467A-F655-4928-B712-EAAFDA6F472E}"/>
              </a:ext>
            </a:extLst>
          </p:cNvPr>
          <p:cNvSpPr>
            <a:spLocks noGrp="1"/>
          </p:cNvSpPr>
          <p:nvPr>
            <p:ph type="title"/>
          </p:nvPr>
        </p:nvSpPr>
        <p:spPr/>
        <p:txBody>
          <a:bodyPr/>
          <a:lstStyle/>
          <a:p>
            <a:r>
              <a:rPr lang="en-US"/>
              <a:t>Birthdays with no Repeats</a:t>
            </a:r>
          </a:p>
        </p:txBody>
      </p:sp>
      <p:sp>
        <p:nvSpPr>
          <p:cNvPr id="6" name="Text Placeholder 5">
            <a:extLst>
              <a:ext uri="{FF2B5EF4-FFF2-40B4-BE49-F238E27FC236}">
                <a16:creationId xmlns:a16="http://schemas.microsoft.com/office/drawing/2014/main" id="{73C1CEC5-C237-469A-B717-C83A4AB846E1}"/>
              </a:ext>
            </a:extLst>
          </p:cNvPr>
          <p:cNvSpPr>
            <a:spLocks noGrp="1"/>
          </p:cNvSpPr>
          <p:nvPr>
            <p:ph type="body" idx="1"/>
          </p:nvPr>
        </p:nvSpPr>
        <p:spPr/>
        <p:txBody>
          <a:bodyPr/>
          <a:lstStyle/>
          <a:p>
            <a:pPr marL="135463" indent="0">
              <a:buNone/>
            </a:pPr>
            <a:r>
              <a:rPr lang="en-US"/>
              <a:t>Suppose we have 50 people in a room who all have a birthday between day 1 and day 365 </a:t>
            </a:r>
            <a:r>
              <a:rPr lang="en-US" b="1">
                <a:latin typeface="Inter" panose="02000503000000020004" pitchFamily="2" charset="0"/>
                <a:ea typeface="Inter" panose="02000503000000020004" pitchFamily="2" charset="0"/>
                <a:cs typeface="Inter" panose="02000503000000020004" pitchFamily="2" charset="0"/>
              </a:rPr>
              <a:t>AND THERE ARE NO REPEAT BIRTHDAYS</a:t>
            </a:r>
            <a:r>
              <a:rPr lang="en-US" b="1"/>
              <a:t>.</a:t>
            </a:r>
            <a:endParaRPr lang="en-US"/>
          </a:p>
          <a:p>
            <a:pPr marL="135463" indent="0">
              <a:buNone/>
            </a:pPr>
            <a:endParaRPr lang="en-US"/>
          </a:p>
          <a:p>
            <a:pPr marL="135463" indent="0">
              <a:buNone/>
            </a:pPr>
            <a:r>
              <a:rPr lang="en-US"/>
              <a:t>Goal: Figure out the size of this sample space.</a:t>
            </a:r>
          </a:p>
          <a:p>
            <a:pPr marL="516454" indent="-380990"/>
            <a:r>
              <a:rPr lang="en-US"/>
              <a:t>What is the cardinality of the set S that we’re drawing from?</a:t>
            </a:r>
          </a:p>
          <a:p>
            <a:pPr marL="516454" indent="-380990"/>
            <a:r>
              <a:rPr lang="en-US"/>
              <a:t>How many samples are we drawing?</a:t>
            </a:r>
          </a:p>
          <a:p>
            <a:pPr marL="516454" indent="-380990"/>
            <a:r>
              <a:rPr lang="en-US"/>
              <a:t>Are we drawing with or without replacement?</a:t>
            </a:r>
          </a:p>
          <a:p>
            <a:pPr marL="516454" indent="-380990"/>
            <a:r>
              <a:rPr lang="en-US"/>
              <a:t>What is the cardinality of this sample space?</a:t>
            </a:r>
          </a:p>
        </p:txBody>
      </p:sp>
    </p:spTree>
    <p:extLst>
      <p:ext uri="{BB962C8B-B14F-4D97-AF65-F5344CB8AC3E}">
        <p14:creationId xmlns:p14="http://schemas.microsoft.com/office/powerpoint/2010/main" val="32923334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D2467A-F655-4928-B712-EAAFDA6F472E}"/>
              </a:ext>
            </a:extLst>
          </p:cNvPr>
          <p:cNvSpPr>
            <a:spLocks noGrp="1"/>
          </p:cNvSpPr>
          <p:nvPr>
            <p:ph type="title"/>
          </p:nvPr>
        </p:nvSpPr>
        <p:spPr/>
        <p:txBody>
          <a:bodyPr/>
          <a:lstStyle/>
          <a:p>
            <a:r>
              <a:rPr lang="en-US"/>
              <a:t>Birthdays with no Repeats</a:t>
            </a:r>
          </a:p>
        </p:txBody>
      </p:sp>
      <p:sp>
        <p:nvSpPr>
          <p:cNvPr id="6" name="Text Placeholder 5">
            <a:extLst>
              <a:ext uri="{FF2B5EF4-FFF2-40B4-BE49-F238E27FC236}">
                <a16:creationId xmlns:a16="http://schemas.microsoft.com/office/drawing/2014/main" id="{73C1CEC5-C237-469A-B717-C83A4AB846E1}"/>
              </a:ext>
            </a:extLst>
          </p:cNvPr>
          <p:cNvSpPr>
            <a:spLocks noGrp="1"/>
          </p:cNvSpPr>
          <p:nvPr>
            <p:ph type="body" idx="1"/>
          </p:nvPr>
        </p:nvSpPr>
        <p:spPr/>
        <p:txBody>
          <a:bodyPr/>
          <a:lstStyle/>
          <a:p>
            <a:pPr marL="135463" indent="0">
              <a:buNone/>
            </a:pPr>
            <a:r>
              <a:rPr lang="en-US" dirty="0"/>
              <a:t>Suppose we have 50 people in a room who all have a birthday between day 1 and day 365 </a:t>
            </a:r>
            <a:r>
              <a:rPr lang="en-US" b="1" dirty="0">
                <a:latin typeface="Inter" panose="02000503000000020004" pitchFamily="2" charset="0"/>
                <a:ea typeface="Inter" panose="02000503000000020004" pitchFamily="2" charset="0"/>
                <a:cs typeface="Inter" panose="02000503000000020004" pitchFamily="2" charset="0"/>
              </a:rPr>
              <a:t>AND THERE ARE NO REPEAT BIRTHDAYS</a:t>
            </a:r>
            <a:r>
              <a:rPr lang="en-US" b="1" dirty="0"/>
              <a:t>.</a:t>
            </a:r>
            <a:endParaRPr lang="en-US" dirty="0"/>
          </a:p>
          <a:p>
            <a:pPr marL="135463" indent="0">
              <a:buNone/>
            </a:pPr>
            <a:endParaRPr lang="en-US" dirty="0"/>
          </a:p>
          <a:p>
            <a:pPr marL="135463" indent="0">
              <a:buNone/>
            </a:pPr>
            <a:r>
              <a:rPr lang="en-US" dirty="0"/>
              <a:t>Goal: Figure out the size of this sample space.</a:t>
            </a:r>
          </a:p>
          <a:p>
            <a:pPr marL="516454" indent="-380990"/>
            <a:r>
              <a:rPr lang="en-US" dirty="0"/>
              <a:t>What is the cardinality of the set S that we’re drawing from? </a:t>
            </a:r>
            <a:r>
              <a:rPr lang="en-US" b="1" dirty="0">
                <a:latin typeface="Inter" panose="02000503000000020004" pitchFamily="2" charset="0"/>
                <a:ea typeface="Inter" panose="02000503000000020004" pitchFamily="2" charset="0"/>
                <a:cs typeface="Inter" panose="02000503000000020004" pitchFamily="2" charset="0"/>
              </a:rPr>
              <a:t>365</a:t>
            </a:r>
          </a:p>
          <a:p>
            <a:pPr marL="516454" indent="-380990"/>
            <a:r>
              <a:rPr lang="en-US" dirty="0"/>
              <a:t>How many samples are we drawing? </a:t>
            </a:r>
            <a:r>
              <a:rPr lang="en-US" b="1" dirty="0">
                <a:latin typeface="Inter" panose="02000503000000020004" pitchFamily="2" charset="0"/>
                <a:ea typeface="Inter" panose="02000503000000020004" pitchFamily="2" charset="0"/>
                <a:cs typeface="Inter" panose="02000503000000020004" pitchFamily="2" charset="0"/>
              </a:rPr>
              <a:t>50</a:t>
            </a:r>
          </a:p>
          <a:p>
            <a:pPr marL="516454" indent="-380990"/>
            <a:r>
              <a:rPr lang="en-US" dirty="0"/>
              <a:t>Are we drawing with or without replacement? </a:t>
            </a:r>
            <a:r>
              <a:rPr lang="en-US" b="1" dirty="0">
                <a:latin typeface="Inter" panose="02000503000000020004" pitchFamily="2" charset="0"/>
                <a:ea typeface="Inter" panose="02000503000000020004" pitchFamily="2" charset="0"/>
                <a:cs typeface="Inter" panose="02000503000000020004" pitchFamily="2" charset="0"/>
              </a:rPr>
              <a:t>Without</a:t>
            </a:r>
          </a:p>
          <a:p>
            <a:pPr marL="516454" indent="-380990"/>
            <a:r>
              <a:rPr lang="en-US" dirty="0"/>
              <a:t>What is the cardinality of this sample space?</a:t>
            </a:r>
          </a:p>
          <a:p>
            <a:pPr marL="135463" indent="0">
              <a:buNone/>
            </a:pPr>
            <a:endParaRPr lang="en-US" dirty="0"/>
          </a:p>
        </p:txBody>
      </p:sp>
      <p:pic>
        <p:nvPicPr>
          <p:cNvPr id="8194" name="Picture 2">
            <a:extLst>
              <a:ext uri="{FF2B5EF4-FFF2-40B4-BE49-F238E27FC236}">
                <a16:creationId xmlns:a16="http://schemas.microsoft.com/office/drawing/2014/main" id="{E709356D-4E05-848F-4AFB-8A9752044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5399" y="4887309"/>
            <a:ext cx="1766455" cy="17664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18CACCD-1F37-2CB4-2A71-3692B5DBA37E}"/>
              </a:ext>
            </a:extLst>
          </p:cNvPr>
          <p:cNvSpPr txBox="1"/>
          <p:nvPr/>
        </p:nvSpPr>
        <p:spPr>
          <a:xfrm>
            <a:off x="9883499" y="4506510"/>
            <a:ext cx="2228193" cy="369332"/>
          </a:xfrm>
          <a:prstGeom prst="rect">
            <a:avLst/>
          </a:prstGeom>
          <a:noFill/>
        </p:spPr>
        <p:txBody>
          <a:bodyPr wrap="square">
            <a:spAutoFit/>
          </a:bodyPr>
          <a:lstStyle/>
          <a:p>
            <a:r>
              <a:rPr lang="en-US" dirty="0">
                <a:hlinkClick r:id="rId3"/>
              </a:rPr>
              <a:t>https://joshh.ug/H</a:t>
            </a:r>
            <a:endParaRPr lang="en-US" dirty="0"/>
          </a:p>
        </p:txBody>
      </p:sp>
    </p:spTree>
    <p:extLst>
      <p:ext uri="{BB962C8B-B14F-4D97-AF65-F5344CB8AC3E}">
        <p14:creationId xmlns:p14="http://schemas.microsoft.com/office/powerpoint/2010/main" val="22828003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5AD16-E410-023E-5666-9B940F67856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E9C3DAE-D2F6-F8FF-A208-5E7D75625CB9}"/>
              </a:ext>
            </a:extLst>
          </p:cNvPr>
          <p:cNvSpPr>
            <a:spLocks noGrp="1"/>
          </p:cNvSpPr>
          <p:nvPr>
            <p:ph type="title"/>
          </p:nvPr>
        </p:nvSpPr>
        <p:spPr/>
        <p:txBody>
          <a:bodyPr/>
          <a:lstStyle/>
          <a:p>
            <a:r>
              <a:rPr lang="en-US"/>
              <a:t>Birthdays with no Repeats</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55BBD3A5-284A-767A-7CCE-AB914B2B1ED3}"/>
                  </a:ext>
                </a:extLst>
              </p:cNvPr>
              <p:cNvSpPr>
                <a:spLocks noGrp="1"/>
              </p:cNvSpPr>
              <p:nvPr>
                <p:ph type="body" idx="1"/>
              </p:nvPr>
            </p:nvSpPr>
            <p:spPr/>
            <p:txBody>
              <a:bodyPr/>
              <a:lstStyle/>
              <a:p>
                <a:pPr marL="135463" indent="0">
                  <a:buNone/>
                </a:pPr>
                <a:r>
                  <a:rPr lang="en-US"/>
                  <a:t>Suppose we have 50 people in a room who all have a birthday between day 1 and day 365 </a:t>
                </a:r>
                <a:r>
                  <a:rPr lang="en-US" b="1">
                    <a:latin typeface="Inter" panose="02000503000000020004" pitchFamily="2" charset="0"/>
                    <a:ea typeface="Inter" panose="02000503000000020004" pitchFamily="2" charset="0"/>
                    <a:cs typeface="Inter" panose="02000503000000020004" pitchFamily="2" charset="0"/>
                  </a:rPr>
                  <a:t>AND THERE ARE NO REPEAT BIRTHDAYS</a:t>
                </a:r>
                <a:r>
                  <a:rPr lang="en-US" b="1"/>
                  <a:t>.</a:t>
                </a:r>
                <a:endParaRPr lang="en-US"/>
              </a:p>
              <a:p>
                <a:pPr marL="135463" indent="0">
                  <a:buNone/>
                </a:pPr>
                <a:endParaRPr lang="en-US"/>
              </a:p>
              <a:p>
                <a:pPr marL="135463" indent="0">
                  <a:buNone/>
                </a:pPr>
                <a:r>
                  <a:rPr lang="en-US"/>
                  <a:t>Goal: Figure out the size of this sample space.</a:t>
                </a:r>
              </a:p>
              <a:p>
                <a:pPr marL="516454" indent="-380990"/>
                <a:r>
                  <a:rPr lang="en-US"/>
                  <a:t>What is the cardinality of the set S that we’re drawing from? </a:t>
                </a:r>
                <a:r>
                  <a:rPr lang="en-US" b="1">
                    <a:latin typeface="Inter" panose="02000503000000020004" pitchFamily="2" charset="0"/>
                    <a:ea typeface="Inter" panose="02000503000000020004" pitchFamily="2" charset="0"/>
                    <a:cs typeface="Inter" panose="02000503000000020004" pitchFamily="2" charset="0"/>
                  </a:rPr>
                  <a:t>365</a:t>
                </a:r>
              </a:p>
              <a:p>
                <a:pPr marL="516454" indent="-380990"/>
                <a:r>
                  <a:rPr lang="en-US"/>
                  <a:t>How many samples are we drawing? </a:t>
                </a:r>
                <a:r>
                  <a:rPr lang="en-US" b="1">
                    <a:latin typeface="Inter" panose="02000503000000020004" pitchFamily="2" charset="0"/>
                    <a:ea typeface="Inter" panose="02000503000000020004" pitchFamily="2" charset="0"/>
                    <a:cs typeface="Inter" panose="02000503000000020004" pitchFamily="2" charset="0"/>
                  </a:rPr>
                  <a:t>50</a:t>
                </a:r>
              </a:p>
              <a:p>
                <a:pPr marL="516454" indent="-380990"/>
                <a:r>
                  <a:rPr lang="en-US"/>
                  <a:t>Are we drawing with or without replacement? </a:t>
                </a:r>
                <a:r>
                  <a:rPr lang="en-US" b="1">
                    <a:latin typeface="Inter" panose="02000503000000020004" pitchFamily="2" charset="0"/>
                    <a:ea typeface="Inter" panose="02000503000000020004" pitchFamily="2" charset="0"/>
                    <a:cs typeface="Inter" panose="02000503000000020004" pitchFamily="2" charset="0"/>
                  </a:rPr>
                  <a:t>Without</a:t>
                </a:r>
              </a:p>
              <a:p>
                <a:pPr marL="516454" indent="-380990"/>
                <a:r>
                  <a:rPr lang="en-US"/>
                  <a:t>What is the cardinality of this sample space? </a:t>
                </a:r>
                <a14:m>
                  <m:oMath xmlns:m="http://schemas.openxmlformats.org/officeDocument/2006/math">
                    <m:r>
                      <a:rPr lang="en-US" b="0" i="1" smtClean="0">
                        <a:solidFill>
                          <a:schemeClr val="accent3"/>
                        </a:solidFill>
                        <a:latin typeface="Cambria Math" panose="02040503050406030204" pitchFamily="18" charset="0"/>
                      </a:rPr>
                      <m:t>365×364×…×316</m:t>
                    </m:r>
                  </m:oMath>
                </a14:m>
                <a:endParaRPr lang="en-US"/>
              </a:p>
              <a:p>
                <a:pPr marL="516454" indent="-380990"/>
                <a:endParaRPr lang="en-US"/>
              </a:p>
              <a:p>
                <a:pPr marL="135463" indent="0">
                  <a:buNone/>
                </a:pPr>
                <a:r>
                  <a:rPr lang="en-US"/>
                  <a:t>Note that this sample space is just </a:t>
                </a:r>
                <a14:m>
                  <m:oMath xmlns:m="http://schemas.openxmlformats.org/officeDocument/2006/math">
                    <m:acc>
                      <m:accPr>
                        <m:chr m:val="̅"/>
                        <m:ctrlPr>
                          <a:rPr lang="en-US" b="0" i="1" smtClean="0">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𝐴</m:t>
                        </m:r>
                      </m:e>
                    </m:acc>
                  </m:oMath>
                </a14:m>
                <a:r>
                  <a:rPr lang="en-US"/>
                  <a:t>, i.e. </a:t>
                </a:r>
                <a14:m>
                  <m:oMath xmlns:m="http://schemas.openxmlformats.org/officeDocument/2006/math">
                    <m:d>
                      <m:dPr>
                        <m:begChr m:val="|"/>
                        <m:endChr m:val="|"/>
                        <m:ctrlPr>
                          <a:rPr lang="en-US" b="0" i="1" smtClean="0">
                            <a:solidFill>
                              <a:schemeClr val="accent3"/>
                            </a:solidFill>
                            <a:latin typeface="Cambria Math" panose="02040503050406030204" pitchFamily="18" charset="0"/>
                          </a:rPr>
                        </m:ctrlPr>
                      </m:dPr>
                      <m:e>
                        <m:acc>
                          <m:accPr>
                            <m:chr m:val="̅"/>
                            <m:ctrlPr>
                              <a:rPr lang="en-US" b="0" i="1" smtClean="0">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𝐴</m:t>
                            </m:r>
                          </m:e>
                        </m:acc>
                      </m:e>
                    </m:d>
                    <m:r>
                      <a:rPr lang="en-US" i="1">
                        <a:latin typeface="Cambria Math" panose="02040503050406030204" pitchFamily="18" charset="0"/>
                      </a:rPr>
                      <m:t>=</m:t>
                    </m:r>
                    <m:r>
                      <a:rPr lang="en-US" i="1" smtClean="0">
                        <a:solidFill>
                          <a:schemeClr val="accent3"/>
                        </a:solidFill>
                        <a:latin typeface="Cambria Math" panose="02040503050406030204" pitchFamily="18" charset="0"/>
                      </a:rPr>
                      <m:t>365×364×…×</m:t>
                    </m:r>
                    <m:r>
                      <a:rPr lang="en-US" b="0" i="1" smtClean="0">
                        <a:solidFill>
                          <a:schemeClr val="accent3"/>
                        </a:solidFill>
                        <a:latin typeface="Cambria Math" panose="02040503050406030204" pitchFamily="18" charset="0"/>
                      </a:rPr>
                      <m:t>316</m:t>
                    </m:r>
                  </m:oMath>
                </a14:m>
                <a:endParaRPr lang="en-US"/>
              </a:p>
              <a:p>
                <a:pPr marL="135463" indent="0">
                  <a:buNone/>
                </a:pPr>
                <a:endParaRPr lang="en-US"/>
              </a:p>
              <a:p>
                <a:pPr marL="135463" indent="0">
                  <a:buNone/>
                </a:pPr>
                <a:endParaRPr lang="en-US"/>
              </a:p>
              <a:p>
                <a:pPr marL="135463" indent="0">
                  <a:buNone/>
                </a:pPr>
                <a:endParaRPr lang="en-US"/>
              </a:p>
            </p:txBody>
          </p:sp>
        </mc:Choice>
        <mc:Fallback xmlns="">
          <p:sp>
            <p:nvSpPr>
              <p:cNvPr id="6" name="Text Placeholder 5">
                <a:extLst>
                  <a:ext uri="{FF2B5EF4-FFF2-40B4-BE49-F238E27FC236}">
                    <a16:creationId xmlns:a16="http://schemas.microsoft.com/office/drawing/2014/main" id="{55BBD3A5-284A-767A-7CCE-AB914B2B1ED3}"/>
                  </a:ext>
                </a:extLst>
              </p:cNvPr>
              <p:cNvSpPr>
                <a:spLocks noGrp="1" noRot="1" noChangeAspect="1" noMove="1" noResize="1" noEditPoints="1" noAdjustHandles="1" noChangeArrowheads="1" noChangeShapeType="1" noTextEdit="1"/>
              </p:cNvSpPr>
              <p:nvPr>
                <p:ph type="body" idx="1"/>
              </p:nvPr>
            </p:nvSpPr>
            <p:spPr>
              <a:blipFill>
                <a:blip r:embed="rId2"/>
                <a:stretch>
                  <a:fillRect b="-6426"/>
                </a:stretch>
              </a:blipFill>
            </p:spPr>
            <p:txBody>
              <a:bodyPr/>
              <a:lstStyle/>
              <a:p>
                <a:r>
                  <a:rPr lang="en-US">
                    <a:noFill/>
                  </a:rPr>
                  <a:t> </a:t>
                </a:r>
              </a:p>
            </p:txBody>
          </p:sp>
        </mc:Fallback>
      </mc:AlternateContent>
    </p:spTree>
    <p:extLst>
      <p:ext uri="{BB962C8B-B14F-4D97-AF65-F5344CB8AC3E}">
        <p14:creationId xmlns:p14="http://schemas.microsoft.com/office/powerpoint/2010/main" val="8176839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D2467A-F655-4928-B712-EAAFDA6F472E}"/>
              </a:ext>
            </a:extLst>
          </p:cNvPr>
          <p:cNvSpPr>
            <a:spLocks noGrp="1"/>
          </p:cNvSpPr>
          <p:nvPr>
            <p:ph type="title"/>
          </p:nvPr>
        </p:nvSpPr>
        <p:spPr/>
        <p:txBody>
          <a:bodyPr/>
          <a:lstStyle/>
          <a:p>
            <a:r>
              <a:rPr lang="en-US"/>
              <a:t>Birthdays</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73C1CEC5-C237-469A-B717-C83A4AB846E1}"/>
                  </a:ext>
                </a:extLst>
              </p:cNvPr>
              <p:cNvSpPr>
                <a:spLocks noGrp="1"/>
              </p:cNvSpPr>
              <p:nvPr>
                <p:ph type="body" idx="1"/>
              </p:nvPr>
            </p:nvSpPr>
            <p:spPr/>
            <p:txBody>
              <a:bodyPr/>
              <a:lstStyle/>
              <a:p>
                <a:pPr marL="135463" indent="0">
                  <a:buNone/>
                </a:pPr>
                <a:r>
                  <a:rPr lang="en-US" dirty="0"/>
                  <a:t>Suppose we have 50 people in a room who all have a birthday between day 1 and day 365. What is the chance that two of those 50 people share the same birthday?</a:t>
                </a:r>
              </a:p>
              <a:p>
                <a:pPr marL="135463" indent="0">
                  <a:buNone/>
                </a:pPr>
                <a:endParaRPr lang="en-US" dirty="0"/>
              </a:p>
              <a:p>
                <a:pPr marL="135463" indent="0">
                  <a:buNone/>
                </a:pPr>
                <a:r>
                  <a:rPr lang="en-US" dirty="0"/>
                  <a:t>Let </a:t>
                </a:r>
                <a14:m>
                  <m:oMath xmlns:m="http://schemas.openxmlformats.org/officeDocument/2006/math">
                    <m:r>
                      <a:rPr lang="en-US" b="0" i="1" smtClean="0">
                        <a:solidFill>
                          <a:schemeClr val="accent2"/>
                        </a:solidFill>
                        <a:latin typeface="Cambria Math" panose="02040503050406030204" pitchFamily="18" charset="0"/>
                      </a:rPr>
                      <m:t>𝐴</m:t>
                    </m:r>
                  </m:oMath>
                </a14:m>
                <a:r>
                  <a:rPr lang="en-US" dirty="0"/>
                  <a:t> be the event where two (or more) of the birthdays are the same. Then:</a:t>
                </a:r>
              </a:p>
              <a:p>
                <a:pPr marL="135463" indent="0">
                  <a:buNone/>
                </a:pPr>
                <a:endParaRPr lang="en-US" dirty="0"/>
              </a:p>
              <a:p>
                <a:pPr marL="135463"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solidFill>
                                <a:schemeClr val="accent2"/>
                              </a:solidFill>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𝐴</m:t>
                              </m:r>
                            </m:e>
                          </m:d>
                        </m:num>
                        <m:den>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Ω</m:t>
                              </m:r>
                            </m:e>
                          </m:d>
                        </m:den>
                      </m:f>
                      <m:r>
                        <a:rPr lang="en-US" b="0" i="1" smtClean="0">
                          <a:latin typeface="Cambria Math" panose="02040503050406030204" pitchFamily="18" charset="0"/>
                        </a:rPr>
                        <m:t>=1−</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acc>
                            <m:accPr>
                              <m:chr m:val="̅"/>
                              <m:ctrlPr>
                                <a:rPr lang="en-US" b="0" i="1" smtClean="0">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𝐴</m:t>
                              </m:r>
                            </m:e>
                          </m:acc>
                        </m:e>
                      </m:d>
                      <m:r>
                        <a:rPr lang="en-US" b="0" i="1" smtClean="0">
                          <a:latin typeface="Cambria Math" panose="02040503050406030204" pitchFamily="18" charset="0"/>
                        </a:rPr>
                        <m:t>=1−</m:t>
                      </m:r>
                      <m:f>
                        <m:fPr>
                          <m:ctrlPr>
                            <a:rPr lang="en-US" i="1">
                              <a:latin typeface="Cambria Math" panose="02040503050406030204" pitchFamily="18" charset="0"/>
                            </a:rPr>
                          </m:ctrlPr>
                        </m:fPr>
                        <m:num>
                          <m:d>
                            <m:dPr>
                              <m:begChr m:val="|"/>
                              <m:endChr m:val="|"/>
                              <m:ctrlPr>
                                <a:rPr lang="en-US" i="1" smtClean="0">
                                  <a:solidFill>
                                    <a:schemeClr val="accent3"/>
                                  </a:solidFill>
                                  <a:latin typeface="Cambria Math" panose="02040503050406030204" pitchFamily="18" charset="0"/>
                                </a:rPr>
                              </m:ctrlPr>
                            </m:dPr>
                            <m:e>
                              <m:acc>
                                <m:accPr>
                                  <m:chr m:val="̅"/>
                                  <m:ctrlPr>
                                    <a:rPr lang="en-US" b="0" i="1" dirty="0" smtClean="0">
                                      <a:solidFill>
                                        <a:schemeClr val="accent3"/>
                                      </a:solidFill>
                                      <a:latin typeface="Cambria Math" panose="02040503050406030204" pitchFamily="18" charset="0"/>
                                    </a:rPr>
                                  </m:ctrlPr>
                                </m:accPr>
                                <m:e>
                                  <m:r>
                                    <a:rPr lang="en-US" b="0" i="1" dirty="0" smtClean="0">
                                      <a:solidFill>
                                        <a:schemeClr val="accent3"/>
                                      </a:solidFill>
                                      <a:latin typeface="Cambria Math" panose="02040503050406030204" pitchFamily="18" charset="0"/>
                                    </a:rPr>
                                    <m:t>𝐴</m:t>
                                  </m:r>
                                </m:e>
                              </m:acc>
                            </m:e>
                          </m:d>
                        </m:num>
                        <m:den>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Ω</m:t>
                              </m:r>
                            </m:e>
                          </m:d>
                        </m:den>
                      </m:f>
                    </m:oMath>
                  </m:oMathPara>
                </a14:m>
                <a:endParaRPr lang="en-US" dirty="0"/>
              </a:p>
              <a:p>
                <a:pPr marL="135463" indent="0">
                  <a:buNone/>
                </a:pPr>
                <a:endParaRPr lang="en-US" dirty="0"/>
              </a:p>
              <a:p>
                <a:pPr marL="135463" indent="0">
                  <a:buNone/>
                </a:pPr>
                <a:r>
                  <a:rPr lang="en-US" dirty="0"/>
                  <a:t>For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=50</m:t>
                    </m:r>
                  </m:oMath>
                </a14:m>
                <a:r>
                  <a:rPr lang="en-US" dirty="0"/>
                  <a:t>, </a:t>
                </a:r>
                <a14:m>
                  <m:oMath xmlns:m="http://schemas.openxmlformats.org/officeDocument/2006/math">
                    <m:d>
                      <m:dPr>
                        <m:begChr m:val="|"/>
                        <m:endChr m:val="|"/>
                        <m:ctrlPr>
                          <a:rPr lang="en-US" i="1">
                            <a:solidFill>
                              <a:schemeClr val="accent3"/>
                            </a:solidFill>
                            <a:latin typeface="Cambria Math" panose="02040503050406030204" pitchFamily="18" charset="0"/>
                          </a:rPr>
                        </m:ctrlPr>
                      </m:dPr>
                      <m:e>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𝐴</m:t>
                            </m:r>
                          </m:e>
                        </m:acc>
                      </m:e>
                    </m:d>
                    <m:r>
                      <a:rPr lang="en-US" i="1">
                        <a:latin typeface="Cambria Math" panose="02040503050406030204" pitchFamily="18" charset="0"/>
                      </a:rPr>
                      <m:t>=365×364×…×316</m:t>
                    </m:r>
                  </m:oMath>
                </a14:m>
                <a:r>
                  <a:rPr lang="en-US" dirty="0"/>
                  <a:t>, and </a:t>
                </a:r>
                <a14:m>
                  <m:oMath xmlns:m="http://schemas.openxmlformats.org/officeDocument/2006/math">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Ω</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365</m:t>
                        </m:r>
                      </m:e>
                      <m:sup>
                        <m:r>
                          <a:rPr lang="en-US" i="1">
                            <a:latin typeface="Cambria Math" panose="02040503050406030204" pitchFamily="18" charset="0"/>
                          </a:rPr>
                          <m:t>50</m:t>
                        </m:r>
                      </m:sup>
                    </m:sSup>
                  </m:oMath>
                </a14:m>
                <a:r>
                  <a:rPr lang="en-US" dirty="0"/>
                  <a:t>, so</a:t>
                </a:r>
              </a:p>
            </p:txBody>
          </p:sp>
        </mc:Choice>
        <mc:Fallback xmlns="">
          <p:sp>
            <p:nvSpPr>
              <p:cNvPr id="6" name="Text Placeholder 5">
                <a:extLst>
                  <a:ext uri="{FF2B5EF4-FFF2-40B4-BE49-F238E27FC236}">
                    <a16:creationId xmlns:a16="http://schemas.microsoft.com/office/drawing/2014/main" id="{73C1CEC5-C237-469A-B717-C83A4AB846E1}"/>
                  </a:ext>
                </a:extLst>
              </p:cNvPr>
              <p:cNvSpPr>
                <a:spLocks noGrp="1" noRot="1" noChangeAspect="1" noMove="1" noResize="1" noEditPoints="1" noAdjustHandles="1" noChangeArrowheads="1" noChangeShapeType="1" noTextEdit="1"/>
              </p:cNvSpPr>
              <p:nvPr>
                <p:ph type="body" idx="1"/>
              </p:nvPr>
            </p:nvSpPr>
            <p:spPr>
              <a:blipFill>
                <a:blip r:embed="rId2"/>
                <a:stretch>
                  <a:fillRect b="-1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C793AB1-832A-3007-2FD9-CFE0A6D94192}"/>
                  </a:ext>
                </a:extLst>
              </p:cNvPr>
              <p:cNvSpPr txBox="1"/>
              <p:nvPr/>
            </p:nvSpPr>
            <p:spPr>
              <a:xfrm>
                <a:off x="2844800" y="5582301"/>
                <a:ext cx="6128309" cy="7936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solidFill>
                                <a:schemeClr val="accent2"/>
                              </a:solidFill>
                              <a:latin typeface="Cambria Math" panose="02040503050406030204" pitchFamily="18" charset="0"/>
                            </a:rPr>
                            <m:t>𝐴</m:t>
                          </m:r>
                        </m:e>
                      </m:d>
                      <m:r>
                        <a:rPr lang="en-US" sz="2400" i="1">
                          <a:latin typeface="Cambria Math" panose="02040503050406030204" pitchFamily="18" charset="0"/>
                        </a:rPr>
                        <m:t>=1−</m:t>
                      </m:r>
                      <m:f>
                        <m:fPr>
                          <m:ctrlPr>
                            <a:rPr lang="en-US" sz="2400" i="1">
                              <a:latin typeface="Cambria Math" panose="02040503050406030204" pitchFamily="18" charset="0"/>
                            </a:rPr>
                          </m:ctrlPr>
                        </m:fPr>
                        <m:num>
                          <m:r>
                            <a:rPr lang="en-US" sz="2400" i="1">
                              <a:solidFill>
                                <a:schemeClr val="accent3"/>
                              </a:solidFill>
                              <a:latin typeface="Cambria Math" panose="02040503050406030204" pitchFamily="18" charset="0"/>
                            </a:rPr>
                            <m:t>365×364×…×316</m:t>
                          </m:r>
                        </m:num>
                        <m:den>
                          <m:sSup>
                            <m:sSupPr>
                              <m:ctrlPr>
                                <a:rPr lang="en-US" sz="2400" i="1">
                                  <a:latin typeface="Cambria Math" panose="02040503050406030204" pitchFamily="18" charset="0"/>
                                </a:rPr>
                              </m:ctrlPr>
                            </m:sSupPr>
                            <m:e>
                              <m:r>
                                <a:rPr lang="en-US" sz="2400" i="1">
                                  <a:latin typeface="Cambria Math" panose="02040503050406030204" pitchFamily="18" charset="0"/>
                                </a:rPr>
                                <m:t>365</m:t>
                              </m:r>
                            </m:e>
                            <m:sup>
                              <m:r>
                                <a:rPr lang="en-US" sz="2400" i="1">
                                  <a:latin typeface="Cambria Math" panose="02040503050406030204" pitchFamily="18" charset="0"/>
                                </a:rPr>
                                <m:t>50</m:t>
                              </m:r>
                            </m:sup>
                          </m:sSup>
                        </m:den>
                      </m:f>
                    </m:oMath>
                  </m:oMathPara>
                </a14:m>
                <a:endParaRPr lang="en-US" sz="2400" dirty="0"/>
              </a:p>
            </p:txBody>
          </p:sp>
        </mc:Choice>
        <mc:Fallback xmlns="">
          <p:sp>
            <p:nvSpPr>
              <p:cNvPr id="7" name="TextBox 6">
                <a:extLst>
                  <a:ext uri="{FF2B5EF4-FFF2-40B4-BE49-F238E27FC236}">
                    <a16:creationId xmlns:a16="http://schemas.microsoft.com/office/drawing/2014/main" id="{8C793AB1-832A-3007-2FD9-CFE0A6D94192}"/>
                  </a:ext>
                </a:extLst>
              </p:cNvPr>
              <p:cNvSpPr txBox="1">
                <a:spLocks noRot="1" noChangeAspect="1" noMove="1" noResize="1" noEditPoints="1" noAdjustHandles="1" noChangeArrowheads="1" noChangeShapeType="1" noTextEdit="1"/>
              </p:cNvSpPr>
              <p:nvPr/>
            </p:nvSpPr>
            <p:spPr>
              <a:xfrm>
                <a:off x="2844800" y="5582301"/>
                <a:ext cx="6128309" cy="793679"/>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445D9E4-3A2A-D156-E382-C8B3A6FA7D83}"/>
              </a:ext>
            </a:extLst>
          </p:cNvPr>
          <p:cNvSpPr txBox="1"/>
          <p:nvPr/>
        </p:nvSpPr>
        <p:spPr>
          <a:xfrm>
            <a:off x="9245600" y="5461000"/>
            <a:ext cx="2448560" cy="1200329"/>
          </a:xfrm>
          <a:prstGeom prst="rect">
            <a:avLst/>
          </a:prstGeom>
          <a:noFill/>
        </p:spPr>
        <p:txBody>
          <a:bodyPr wrap="square" rtlCol="0">
            <a:spAutoFit/>
          </a:bodyPr>
          <a:lstStyle/>
          <a:p>
            <a:r>
              <a:rPr lang="en-US" sz="2400" dirty="0"/>
              <a:t>Can use e.g. </a:t>
            </a:r>
            <a:r>
              <a:rPr lang="en-US" sz="2400" dirty="0" err="1">
                <a:hlinkClick r:id="rId4"/>
              </a:rPr>
              <a:t>Wolfram|Alpha</a:t>
            </a:r>
            <a:r>
              <a:rPr lang="en-US" sz="2400" dirty="0"/>
              <a:t> to compute.</a:t>
            </a:r>
          </a:p>
        </p:txBody>
      </p:sp>
    </p:spTree>
    <p:extLst>
      <p:ext uri="{BB962C8B-B14F-4D97-AF65-F5344CB8AC3E}">
        <p14:creationId xmlns:p14="http://schemas.microsoft.com/office/powerpoint/2010/main" val="271770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D2467A-F655-4928-B712-EAAFDA6F472E}"/>
              </a:ext>
            </a:extLst>
          </p:cNvPr>
          <p:cNvSpPr>
            <a:spLocks noGrp="1"/>
          </p:cNvSpPr>
          <p:nvPr>
            <p:ph type="title"/>
          </p:nvPr>
        </p:nvSpPr>
        <p:spPr/>
        <p:txBody>
          <a:bodyPr/>
          <a:lstStyle/>
          <a:p>
            <a:r>
              <a:rPr lang="en-US"/>
              <a:t>Birthdays</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73C1CEC5-C237-469A-B717-C83A4AB846E1}"/>
                  </a:ext>
                </a:extLst>
              </p:cNvPr>
              <p:cNvSpPr>
                <a:spLocks noGrp="1"/>
              </p:cNvSpPr>
              <p:nvPr>
                <p:ph type="body" idx="1"/>
              </p:nvPr>
            </p:nvSpPr>
            <p:spPr/>
            <p:txBody>
              <a:bodyPr/>
              <a:lstStyle/>
              <a:p>
                <a:pPr marL="135463" indent="0">
                  <a:buNone/>
                </a:pPr>
                <a:r>
                  <a:rPr lang="en-US" dirty="0"/>
                  <a:t>Suppose we have 50 people in a room who all have a birthday between day 1 and day 365. What is the chance that two of those 50 people share the same birthday?</a:t>
                </a:r>
              </a:p>
              <a:p>
                <a:pPr marL="135463" indent="0">
                  <a:buNone/>
                </a:pPr>
                <a:endParaRPr lang="en-US" dirty="0"/>
              </a:p>
              <a:p>
                <a:pPr marL="135463" indent="0">
                  <a:buNone/>
                </a:pPr>
                <a:r>
                  <a:rPr lang="en-US" dirty="0"/>
                  <a:t>Let </a:t>
                </a:r>
                <a14:m>
                  <m:oMath xmlns:m="http://schemas.openxmlformats.org/officeDocument/2006/math">
                    <m:r>
                      <a:rPr lang="en-US" b="0" i="1" smtClean="0">
                        <a:latin typeface="Cambria Math" panose="02040503050406030204" pitchFamily="18" charset="0"/>
                      </a:rPr>
                      <m:t>𝐴</m:t>
                    </m:r>
                  </m:oMath>
                </a14:m>
                <a:r>
                  <a:rPr lang="en-US" dirty="0"/>
                  <a:t> be the event where two (or more) of the birthdays are the same. Then:</a:t>
                </a:r>
              </a:p>
              <a:p>
                <a:pPr marL="135463" indent="0">
                  <a:buNone/>
                </a:pPr>
                <a:endParaRPr lang="en-US" dirty="0"/>
              </a:p>
              <a:p>
                <a:pPr marL="135463"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solidFill>
                                <a:schemeClr val="accent2"/>
                              </a:solidFill>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𝐴</m:t>
                              </m:r>
                            </m:e>
                          </m:d>
                        </m:num>
                        <m:den>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Ω</m:t>
                              </m:r>
                            </m:e>
                          </m:d>
                        </m:den>
                      </m:f>
                      <m:r>
                        <a:rPr lang="en-US" b="0" i="1" smtClean="0">
                          <a:latin typeface="Cambria Math" panose="02040503050406030204" pitchFamily="18" charset="0"/>
                        </a:rPr>
                        <m:t>=1−</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acc>
                            <m:accPr>
                              <m:chr m:val="̅"/>
                              <m:ctrlPr>
                                <a:rPr lang="en-US" b="0" i="1" smtClean="0">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𝐴</m:t>
                              </m:r>
                            </m:e>
                          </m:acc>
                        </m:e>
                      </m:d>
                      <m:r>
                        <a:rPr lang="en-US" b="0" i="1" smtClean="0">
                          <a:latin typeface="Cambria Math" panose="02040503050406030204" pitchFamily="18" charset="0"/>
                        </a:rPr>
                        <m:t>=1−</m:t>
                      </m:r>
                      <m:f>
                        <m:fPr>
                          <m:ctrlPr>
                            <a:rPr lang="en-US" i="1">
                              <a:latin typeface="Cambria Math" panose="02040503050406030204" pitchFamily="18" charset="0"/>
                            </a:rPr>
                          </m:ctrlPr>
                        </m:fPr>
                        <m:num>
                          <m:d>
                            <m:dPr>
                              <m:begChr m:val="|"/>
                              <m:endChr m:val="|"/>
                              <m:ctrlPr>
                                <a:rPr lang="en-US" i="1" smtClean="0">
                                  <a:solidFill>
                                    <a:schemeClr val="accent3"/>
                                  </a:solidFill>
                                  <a:latin typeface="Cambria Math" panose="02040503050406030204" pitchFamily="18" charset="0"/>
                                </a:rPr>
                              </m:ctrlPr>
                            </m:dPr>
                            <m:e>
                              <m:acc>
                                <m:accPr>
                                  <m:chr m:val="̅"/>
                                  <m:ctrlPr>
                                    <a:rPr lang="en-US" b="0" i="1" dirty="0" smtClean="0">
                                      <a:solidFill>
                                        <a:schemeClr val="accent3"/>
                                      </a:solidFill>
                                      <a:latin typeface="Cambria Math" panose="02040503050406030204" pitchFamily="18" charset="0"/>
                                    </a:rPr>
                                  </m:ctrlPr>
                                </m:accPr>
                                <m:e>
                                  <m:r>
                                    <a:rPr lang="en-US" b="0" i="1" dirty="0" smtClean="0">
                                      <a:solidFill>
                                        <a:schemeClr val="accent3"/>
                                      </a:solidFill>
                                      <a:latin typeface="Cambria Math" panose="02040503050406030204" pitchFamily="18" charset="0"/>
                                    </a:rPr>
                                    <m:t>𝐴</m:t>
                                  </m:r>
                                </m:e>
                              </m:acc>
                            </m:e>
                          </m:d>
                        </m:num>
                        <m:den>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Ω</m:t>
                              </m:r>
                            </m:e>
                          </m:d>
                        </m:den>
                      </m:f>
                    </m:oMath>
                  </m:oMathPara>
                </a14:m>
                <a:endParaRPr lang="en-US" dirty="0"/>
              </a:p>
              <a:p>
                <a:pPr marL="135463" indent="0">
                  <a:buNone/>
                </a:pPr>
                <a:endParaRPr lang="en-US" dirty="0"/>
              </a:p>
              <a:p>
                <a:pPr marL="135463" indent="0">
                  <a:buNone/>
                </a:pPr>
                <a:r>
                  <a:rPr lang="en-US" dirty="0"/>
                  <a:t>For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=50</m:t>
                    </m:r>
                  </m:oMath>
                </a14:m>
                <a:r>
                  <a:rPr lang="en-US" dirty="0"/>
                  <a:t>, </a:t>
                </a:r>
                <a14:m>
                  <m:oMath xmlns:m="http://schemas.openxmlformats.org/officeDocument/2006/math">
                    <m:d>
                      <m:dPr>
                        <m:begChr m:val="|"/>
                        <m:endChr m:val="|"/>
                        <m:ctrlPr>
                          <a:rPr lang="en-US" i="1">
                            <a:solidFill>
                              <a:schemeClr val="accent3"/>
                            </a:solidFill>
                            <a:latin typeface="Cambria Math" panose="02040503050406030204" pitchFamily="18" charset="0"/>
                          </a:rPr>
                        </m:ctrlPr>
                      </m:dPr>
                      <m:e>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𝐴</m:t>
                            </m:r>
                          </m:e>
                        </m:acc>
                      </m:e>
                    </m:d>
                    <m:r>
                      <a:rPr lang="en-US" i="1">
                        <a:latin typeface="Cambria Math" panose="02040503050406030204" pitchFamily="18" charset="0"/>
                      </a:rPr>
                      <m:t>=365×364×…×316</m:t>
                    </m:r>
                  </m:oMath>
                </a14:m>
                <a:r>
                  <a:rPr lang="en-US" dirty="0"/>
                  <a:t>, and </a:t>
                </a:r>
                <a14:m>
                  <m:oMath xmlns:m="http://schemas.openxmlformats.org/officeDocument/2006/math">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Ω</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365</m:t>
                        </m:r>
                      </m:e>
                      <m:sup>
                        <m:r>
                          <a:rPr lang="en-US" i="1">
                            <a:latin typeface="Cambria Math" panose="02040503050406030204" pitchFamily="18" charset="0"/>
                          </a:rPr>
                          <m:t>50</m:t>
                        </m:r>
                      </m:sup>
                    </m:sSup>
                  </m:oMath>
                </a14:m>
                <a:r>
                  <a:rPr lang="en-US" dirty="0"/>
                  <a:t>, so</a:t>
                </a:r>
              </a:p>
            </p:txBody>
          </p:sp>
        </mc:Choice>
        <mc:Fallback xmlns="">
          <p:sp>
            <p:nvSpPr>
              <p:cNvPr id="6" name="Text Placeholder 5">
                <a:extLst>
                  <a:ext uri="{FF2B5EF4-FFF2-40B4-BE49-F238E27FC236}">
                    <a16:creationId xmlns:a16="http://schemas.microsoft.com/office/drawing/2014/main" id="{73C1CEC5-C237-469A-B717-C83A4AB846E1}"/>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C793AB1-832A-3007-2FD9-CFE0A6D94192}"/>
                  </a:ext>
                </a:extLst>
              </p:cNvPr>
              <p:cNvSpPr txBox="1"/>
              <p:nvPr/>
            </p:nvSpPr>
            <p:spPr>
              <a:xfrm>
                <a:off x="2235200" y="5562601"/>
                <a:ext cx="8229600" cy="7936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solidFill>
                                <a:schemeClr val="accent2"/>
                              </a:solidFill>
                              <a:latin typeface="Cambria Math" panose="02040503050406030204" pitchFamily="18" charset="0"/>
                            </a:rPr>
                            <m:t>𝐴</m:t>
                          </m:r>
                        </m:e>
                      </m:d>
                      <m:r>
                        <a:rPr lang="en-US" sz="2400" i="1">
                          <a:latin typeface="Cambria Math" panose="02040503050406030204" pitchFamily="18" charset="0"/>
                        </a:rPr>
                        <m:t>=1−</m:t>
                      </m:r>
                      <m:f>
                        <m:fPr>
                          <m:ctrlPr>
                            <a:rPr lang="en-US" sz="2400" i="1">
                              <a:latin typeface="Cambria Math" panose="02040503050406030204" pitchFamily="18" charset="0"/>
                            </a:rPr>
                          </m:ctrlPr>
                        </m:fPr>
                        <m:num>
                          <m:r>
                            <a:rPr lang="en-US" sz="2400" i="1">
                              <a:solidFill>
                                <a:schemeClr val="accent3"/>
                              </a:solidFill>
                              <a:latin typeface="Cambria Math" panose="02040503050406030204" pitchFamily="18" charset="0"/>
                            </a:rPr>
                            <m:t>365×364×…×316</m:t>
                          </m:r>
                        </m:num>
                        <m:den>
                          <m:sSup>
                            <m:sSupPr>
                              <m:ctrlPr>
                                <a:rPr lang="en-US" sz="2400" i="1">
                                  <a:latin typeface="Cambria Math" panose="02040503050406030204" pitchFamily="18" charset="0"/>
                                </a:rPr>
                              </m:ctrlPr>
                            </m:sSupPr>
                            <m:e>
                              <m:r>
                                <a:rPr lang="en-US" sz="2400" i="1">
                                  <a:latin typeface="Cambria Math" panose="02040503050406030204" pitchFamily="18" charset="0"/>
                                </a:rPr>
                                <m:t>365</m:t>
                              </m:r>
                            </m:e>
                            <m:sup>
                              <m:r>
                                <a:rPr lang="en-US" sz="2400" i="1">
                                  <a:latin typeface="Cambria Math" panose="02040503050406030204" pitchFamily="18" charset="0"/>
                                </a:rPr>
                                <m:t>50</m:t>
                              </m:r>
                            </m:sup>
                          </m:sSup>
                        </m:den>
                      </m:f>
                      <m:r>
                        <a:rPr lang="en-US" sz="2400" i="1">
                          <a:latin typeface="Cambria Math" panose="02040503050406030204" pitchFamily="18" charset="0"/>
                        </a:rPr>
                        <m:t>≈1−</m:t>
                      </m:r>
                      <m:r>
                        <a:rPr lang="en-US" sz="2400" i="1">
                          <a:solidFill>
                            <a:schemeClr val="accent3"/>
                          </a:solidFill>
                          <a:latin typeface="Cambria Math" panose="02040503050406030204" pitchFamily="18" charset="0"/>
                        </a:rPr>
                        <m:t>0.03</m:t>
                      </m:r>
                      <m:r>
                        <a:rPr lang="en-US" sz="2400" i="1">
                          <a:latin typeface="Cambria Math" panose="02040503050406030204" pitchFamily="18" charset="0"/>
                        </a:rPr>
                        <m:t>≈</m:t>
                      </m:r>
                      <m:r>
                        <a:rPr lang="en-US" sz="2400" i="1">
                          <a:solidFill>
                            <a:schemeClr val="accent2"/>
                          </a:solidFill>
                          <a:latin typeface="Cambria Math" panose="02040503050406030204" pitchFamily="18" charset="0"/>
                        </a:rPr>
                        <m:t>0.97</m:t>
                      </m:r>
                    </m:oMath>
                  </m:oMathPara>
                </a14:m>
                <a:endParaRPr lang="en-US" sz="2400"/>
              </a:p>
            </p:txBody>
          </p:sp>
        </mc:Choice>
        <mc:Fallback xmlns="">
          <p:sp>
            <p:nvSpPr>
              <p:cNvPr id="7" name="TextBox 6">
                <a:extLst>
                  <a:ext uri="{FF2B5EF4-FFF2-40B4-BE49-F238E27FC236}">
                    <a16:creationId xmlns:a16="http://schemas.microsoft.com/office/drawing/2014/main" id="{8C793AB1-832A-3007-2FD9-CFE0A6D94192}"/>
                  </a:ext>
                </a:extLst>
              </p:cNvPr>
              <p:cNvSpPr txBox="1">
                <a:spLocks noRot="1" noChangeAspect="1" noMove="1" noResize="1" noEditPoints="1" noAdjustHandles="1" noChangeArrowheads="1" noChangeShapeType="1" noTextEdit="1"/>
              </p:cNvSpPr>
              <p:nvPr/>
            </p:nvSpPr>
            <p:spPr>
              <a:xfrm>
                <a:off x="2235200" y="5562601"/>
                <a:ext cx="8229600" cy="79367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842960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D2467A-F655-4928-B712-EAAFDA6F472E}"/>
              </a:ext>
            </a:extLst>
          </p:cNvPr>
          <p:cNvSpPr>
            <a:spLocks noGrp="1"/>
          </p:cNvSpPr>
          <p:nvPr>
            <p:ph type="title"/>
          </p:nvPr>
        </p:nvSpPr>
        <p:spPr/>
        <p:txBody>
          <a:bodyPr/>
          <a:lstStyle/>
          <a:p>
            <a:r>
              <a:rPr lang="en-US"/>
              <a:t>Birthdays</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73C1CEC5-C237-469A-B717-C83A4AB846E1}"/>
                  </a:ext>
                </a:extLst>
              </p:cNvPr>
              <p:cNvSpPr>
                <a:spLocks noGrp="1"/>
              </p:cNvSpPr>
              <p:nvPr>
                <p:ph type="body" idx="1"/>
              </p:nvPr>
            </p:nvSpPr>
            <p:spPr/>
            <p:txBody>
              <a:bodyPr/>
              <a:lstStyle/>
              <a:p>
                <a:pPr marL="135463" indent="0">
                  <a:buNone/>
                </a:pPr>
                <a:r>
                  <a:rPr lang="en-US"/>
                  <a:t>Suppose we have 50 people in a room who all have a birthday between day 1 and day 365. What is the chance that two of those 50 people share the same birthday?</a:t>
                </a:r>
              </a:p>
              <a:p>
                <a:pPr marL="516454" indent="-380990"/>
                <a:r>
                  <a:rPr lang="en-US"/>
                  <a:t>Compute by counting number of birthday combinations with no repeats.</a:t>
                </a:r>
              </a:p>
              <a:p>
                <a:pPr marL="516454" indent="-380990"/>
                <a:endParaRPr lang="en-US"/>
              </a:p>
              <a:p>
                <a:pPr marL="135463" indent="0">
                  <a:buNone/>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accent3"/>
                              </a:solidFill>
                              <a:latin typeface="Cambria Math" panose="02040503050406030204" pitchFamily="18" charset="0"/>
                            </a:rPr>
                          </m:ctrlPr>
                        </m:dPr>
                        <m:e>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𝐴</m:t>
                              </m:r>
                            </m:e>
                          </m:acc>
                        </m:e>
                      </m:d>
                      <m:r>
                        <a:rPr lang="en-US" i="1">
                          <a:latin typeface="Cambria Math" panose="02040503050406030204" pitchFamily="18" charset="0"/>
                        </a:rPr>
                        <m:t>=365×364×…×316</m:t>
                      </m:r>
                    </m:oMath>
                  </m:oMathPara>
                </a14:m>
                <a:endParaRPr lang="en-US"/>
              </a:p>
              <a:p>
                <a:pPr marL="135463" indent="0">
                  <a:buNone/>
                </a:pPr>
                <a:endParaRPr lang="en-US"/>
              </a:p>
              <a:p>
                <a:pPr marL="135463" indent="0">
                  <a:buNone/>
                </a:pPr>
                <a:r>
                  <a:rPr lang="en-US"/>
                  <a:t>Suppose we want to generalize to the case where we have </a:t>
                </a:r>
                <a14:m>
                  <m:oMath xmlns:m="http://schemas.openxmlformats.org/officeDocument/2006/math">
                    <m:r>
                      <a:rPr lang="en-US" b="0" i="1" smtClean="0">
                        <a:latin typeface="Cambria Math" panose="02040503050406030204" pitchFamily="18" charset="0"/>
                      </a:rPr>
                      <m:t>𝑛</m:t>
                    </m:r>
                  </m:oMath>
                </a14:m>
                <a:r>
                  <a:rPr lang="en-US"/>
                  <a:t> people. What is </a:t>
                </a:r>
                <a14:m>
                  <m:oMath xmlns:m="http://schemas.openxmlformats.org/officeDocument/2006/math">
                    <m:d>
                      <m:dPr>
                        <m:begChr m:val="|"/>
                        <m:endChr m:val="|"/>
                        <m:ctrlPr>
                          <a:rPr lang="en-US" i="1">
                            <a:solidFill>
                              <a:schemeClr val="accent3"/>
                            </a:solidFill>
                            <a:latin typeface="Cambria Math" panose="02040503050406030204" pitchFamily="18" charset="0"/>
                          </a:rPr>
                        </m:ctrlPr>
                      </m:dPr>
                      <m:e>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𝐴</m:t>
                            </m:r>
                          </m:e>
                        </m:acc>
                      </m:e>
                    </m:d>
                  </m:oMath>
                </a14:m>
                <a:r>
                  <a:rPr lang="en-US"/>
                  <a:t> in that case? </a:t>
                </a:r>
              </a:p>
            </p:txBody>
          </p:sp>
        </mc:Choice>
        <mc:Fallback xmlns="">
          <p:sp>
            <p:nvSpPr>
              <p:cNvPr id="6" name="Text Placeholder 5">
                <a:extLst>
                  <a:ext uri="{FF2B5EF4-FFF2-40B4-BE49-F238E27FC236}">
                    <a16:creationId xmlns:a16="http://schemas.microsoft.com/office/drawing/2014/main" id="{73C1CEC5-C237-469A-B717-C83A4AB846E1}"/>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C793AB1-832A-3007-2FD9-CFE0A6D94192}"/>
                  </a:ext>
                </a:extLst>
              </p:cNvPr>
              <p:cNvSpPr txBox="1"/>
              <p:nvPr/>
            </p:nvSpPr>
            <p:spPr>
              <a:xfrm>
                <a:off x="2235200" y="5562601"/>
                <a:ext cx="8229600" cy="7936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solidFill>
                                <a:schemeClr val="accent2"/>
                              </a:solidFill>
                              <a:latin typeface="Cambria Math" panose="02040503050406030204" pitchFamily="18" charset="0"/>
                            </a:rPr>
                            <m:t>𝐴</m:t>
                          </m:r>
                        </m:e>
                      </m:d>
                      <m:r>
                        <a:rPr lang="en-US" sz="2400" i="1">
                          <a:latin typeface="Cambria Math" panose="02040503050406030204" pitchFamily="18" charset="0"/>
                        </a:rPr>
                        <m:t>=1−</m:t>
                      </m:r>
                      <m:f>
                        <m:fPr>
                          <m:ctrlPr>
                            <a:rPr lang="en-US" sz="2400" i="1">
                              <a:latin typeface="Cambria Math" panose="02040503050406030204" pitchFamily="18" charset="0"/>
                            </a:rPr>
                          </m:ctrlPr>
                        </m:fPr>
                        <m:num>
                          <m:r>
                            <a:rPr lang="en-US" sz="2400" i="1">
                              <a:solidFill>
                                <a:schemeClr val="accent3"/>
                              </a:solidFill>
                              <a:latin typeface="Cambria Math" panose="02040503050406030204" pitchFamily="18" charset="0"/>
                            </a:rPr>
                            <m:t>365×364×…×316</m:t>
                          </m:r>
                        </m:num>
                        <m:den>
                          <m:sSup>
                            <m:sSupPr>
                              <m:ctrlPr>
                                <a:rPr lang="en-US" sz="2400" i="1">
                                  <a:latin typeface="Cambria Math" panose="02040503050406030204" pitchFamily="18" charset="0"/>
                                </a:rPr>
                              </m:ctrlPr>
                            </m:sSupPr>
                            <m:e>
                              <m:r>
                                <a:rPr lang="en-US" sz="2400" i="1">
                                  <a:latin typeface="Cambria Math" panose="02040503050406030204" pitchFamily="18" charset="0"/>
                                </a:rPr>
                                <m:t>365</m:t>
                              </m:r>
                            </m:e>
                            <m:sup>
                              <m:r>
                                <a:rPr lang="en-US" sz="2400" i="1">
                                  <a:latin typeface="Cambria Math" panose="02040503050406030204" pitchFamily="18" charset="0"/>
                                </a:rPr>
                                <m:t>50</m:t>
                              </m:r>
                            </m:sup>
                          </m:sSup>
                        </m:den>
                      </m:f>
                      <m:r>
                        <a:rPr lang="en-US" sz="2400" i="1">
                          <a:latin typeface="Cambria Math" panose="02040503050406030204" pitchFamily="18" charset="0"/>
                        </a:rPr>
                        <m:t>≈1−</m:t>
                      </m:r>
                      <m:r>
                        <a:rPr lang="en-US" sz="2400" i="1">
                          <a:solidFill>
                            <a:schemeClr val="accent3"/>
                          </a:solidFill>
                          <a:latin typeface="Cambria Math" panose="02040503050406030204" pitchFamily="18" charset="0"/>
                        </a:rPr>
                        <m:t>0.03</m:t>
                      </m:r>
                      <m:r>
                        <a:rPr lang="en-US" sz="2400" i="1">
                          <a:latin typeface="Cambria Math" panose="02040503050406030204" pitchFamily="18" charset="0"/>
                        </a:rPr>
                        <m:t>≈</m:t>
                      </m:r>
                      <m:r>
                        <a:rPr lang="en-US" sz="2400" i="1">
                          <a:solidFill>
                            <a:schemeClr val="accent2"/>
                          </a:solidFill>
                          <a:latin typeface="Cambria Math" panose="02040503050406030204" pitchFamily="18" charset="0"/>
                        </a:rPr>
                        <m:t>0.97</m:t>
                      </m:r>
                    </m:oMath>
                  </m:oMathPara>
                </a14:m>
                <a:endParaRPr lang="en-US" sz="2400"/>
              </a:p>
            </p:txBody>
          </p:sp>
        </mc:Choice>
        <mc:Fallback xmlns="">
          <p:sp>
            <p:nvSpPr>
              <p:cNvPr id="7" name="TextBox 6">
                <a:extLst>
                  <a:ext uri="{FF2B5EF4-FFF2-40B4-BE49-F238E27FC236}">
                    <a16:creationId xmlns:a16="http://schemas.microsoft.com/office/drawing/2014/main" id="{8C793AB1-832A-3007-2FD9-CFE0A6D94192}"/>
                  </a:ext>
                </a:extLst>
              </p:cNvPr>
              <p:cNvSpPr txBox="1">
                <a:spLocks noRot="1" noChangeAspect="1" noMove="1" noResize="1" noEditPoints="1" noAdjustHandles="1" noChangeArrowheads="1" noChangeShapeType="1" noTextEdit="1"/>
              </p:cNvSpPr>
              <p:nvPr/>
            </p:nvSpPr>
            <p:spPr>
              <a:xfrm>
                <a:off x="2235200" y="5562601"/>
                <a:ext cx="8229600" cy="79367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723506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D2467A-F655-4928-B712-EAAFDA6F472E}"/>
              </a:ext>
            </a:extLst>
          </p:cNvPr>
          <p:cNvSpPr>
            <a:spLocks noGrp="1"/>
          </p:cNvSpPr>
          <p:nvPr>
            <p:ph type="title"/>
          </p:nvPr>
        </p:nvSpPr>
        <p:spPr/>
        <p:txBody>
          <a:bodyPr/>
          <a:lstStyle/>
          <a:p>
            <a:r>
              <a:rPr lang="en-US"/>
              <a:t>Birthdays</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73C1CEC5-C237-469A-B717-C83A4AB846E1}"/>
                  </a:ext>
                </a:extLst>
              </p:cNvPr>
              <p:cNvSpPr>
                <a:spLocks noGrp="1"/>
              </p:cNvSpPr>
              <p:nvPr>
                <p:ph type="body" idx="1"/>
              </p:nvPr>
            </p:nvSpPr>
            <p:spPr/>
            <p:txBody>
              <a:bodyPr/>
              <a:lstStyle/>
              <a:p>
                <a:pPr marL="135463" indent="0">
                  <a:buNone/>
                </a:pPr>
                <a:r>
                  <a:rPr lang="en-US"/>
                  <a:t>Suppose we have 50 people in a room who all have a birthday between day 1 and day 365. What is the chance that two of those 50 people share the same birthday?</a:t>
                </a:r>
              </a:p>
              <a:p>
                <a:pPr marL="516454" indent="-380990"/>
                <a:r>
                  <a:rPr lang="en-US"/>
                  <a:t>Compute by counting number of birthday combinations with no repeats.</a:t>
                </a:r>
              </a:p>
              <a:p>
                <a:pPr marL="516454" indent="-380990"/>
                <a:endParaRPr lang="en-US"/>
              </a:p>
              <a:p>
                <a:pPr marL="135463" indent="0">
                  <a:buNone/>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accent3"/>
                              </a:solidFill>
                              <a:latin typeface="Cambria Math" panose="02040503050406030204" pitchFamily="18" charset="0"/>
                            </a:rPr>
                          </m:ctrlPr>
                        </m:dPr>
                        <m:e>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𝐴</m:t>
                              </m:r>
                            </m:e>
                          </m:acc>
                        </m:e>
                      </m:d>
                      <m:r>
                        <a:rPr lang="en-US" i="1">
                          <a:latin typeface="Cambria Math" panose="02040503050406030204" pitchFamily="18" charset="0"/>
                        </a:rPr>
                        <m:t>=365×364×…×316</m:t>
                      </m:r>
                    </m:oMath>
                  </m:oMathPara>
                </a14:m>
                <a:endParaRPr lang="en-US"/>
              </a:p>
              <a:p>
                <a:pPr marL="135463" indent="0">
                  <a:buNone/>
                </a:pPr>
                <a:endParaRPr lang="en-US"/>
              </a:p>
              <a:p>
                <a:pPr marL="135463" indent="0">
                  <a:buNone/>
                </a:pPr>
                <a:r>
                  <a:rPr lang="en-US"/>
                  <a:t>Suppose we want to generalize to the case where we have </a:t>
                </a:r>
                <a14:m>
                  <m:oMath xmlns:m="http://schemas.openxmlformats.org/officeDocument/2006/math">
                    <m:r>
                      <a:rPr lang="en-US" b="0" i="1" smtClean="0">
                        <a:latin typeface="Cambria Math" panose="02040503050406030204" pitchFamily="18" charset="0"/>
                      </a:rPr>
                      <m:t>𝑛</m:t>
                    </m:r>
                  </m:oMath>
                </a14:m>
                <a:r>
                  <a:rPr lang="en-US"/>
                  <a:t> people. What is </a:t>
                </a:r>
                <a14:m>
                  <m:oMath xmlns:m="http://schemas.openxmlformats.org/officeDocument/2006/math">
                    <m:d>
                      <m:dPr>
                        <m:begChr m:val="|"/>
                        <m:endChr m:val="|"/>
                        <m:ctrlPr>
                          <a:rPr lang="en-US" i="1">
                            <a:solidFill>
                              <a:schemeClr val="accent3"/>
                            </a:solidFill>
                            <a:latin typeface="Cambria Math" panose="02040503050406030204" pitchFamily="18" charset="0"/>
                          </a:rPr>
                        </m:ctrlPr>
                      </m:dPr>
                      <m:e>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𝐴</m:t>
                            </m:r>
                          </m:e>
                        </m:acc>
                      </m:e>
                    </m:d>
                  </m:oMath>
                </a14:m>
                <a:r>
                  <a:rPr lang="en-US"/>
                  <a:t> in that case? </a:t>
                </a:r>
              </a:p>
            </p:txBody>
          </p:sp>
        </mc:Choice>
        <mc:Fallback xmlns="">
          <p:sp>
            <p:nvSpPr>
              <p:cNvPr id="6" name="Text Placeholder 5">
                <a:extLst>
                  <a:ext uri="{FF2B5EF4-FFF2-40B4-BE49-F238E27FC236}">
                    <a16:creationId xmlns:a16="http://schemas.microsoft.com/office/drawing/2014/main" id="{73C1CEC5-C237-469A-B717-C83A4AB846E1}"/>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7874EC1-739B-8A23-DDB2-E5D0D0722118}"/>
                  </a:ext>
                </a:extLst>
              </p:cNvPr>
              <p:cNvSpPr txBox="1"/>
              <p:nvPr/>
            </p:nvSpPr>
            <p:spPr>
              <a:xfrm>
                <a:off x="2758971" y="5359401"/>
                <a:ext cx="6128309" cy="4624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a:solidFill>
                                <a:schemeClr val="accent3"/>
                              </a:solidFill>
                              <a:latin typeface="Cambria Math" panose="02040503050406030204" pitchFamily="18" charset="0"/>
                            </a:rPr>
                          </m:ctrlPr>
                        </m:dPr>
                        <m:e>
                          <m:acc>
                            <m:accPr>
                              <m:chr m:val="̅"/>
                              <m:ctrlPr>
                                <a:rPr lang="en-US" sz="2400" i="1">
                                  <a:solidFill>
                                    <a:schemeClr val="accent3"/>
                                  </a:solidFill>
                                  <a:latin typeface="Cambria Math" panose="02040503050406030204" pitchFamily="18" charset="0"/>
                                </a:rPr>
                              </m:ctrlPr>
                            </m:accPr>
                            <m:e>
                              <m:r>
                                <a:rPr lang="en-US" sz="2400" i="1">
                                  <a:solidFill>
                                    <a:schemeClr val="accent3"/>
                                  </a:solidFill>
                                  <a:latin typeface="Cambria Math" panose="02040503050406030204" pitchFamily="18" charset="0"/>
                                </a:rPr>
                                <m:t>𝐴</m:t>
                              </m:r>
                            </m:e>
                          </m:acc>
                        </m:e>
                      </m:d>
                      <m:r>
                        <a:rPr lang="en-US" sz="2400" i="1">
                          <a:latin typeface="Cambria Math" panose="02040503050406030204" pitchFamily="18" charset="0"/>
                        </a:rPr>
                        <m:t>=365×364×…×</m:t>
                      </m:r>
                      <m:d>
                        <m:dPr>
                          <m:ctrlPr>
                            <a:rPr lang="en-US" sz="2400" i="1">
                              <a:latin typeface="Cambria Math" panose="02040503050406030204" pitchFamily="18" charset="0"/>
                            </a:rPr>
                          </m:ctrlPr>
                        </m:dPr>
                        <m:e>
                          <m:r>
                            <a:rPr lang="en-US" sz="2400" i="1">
                              <a:latin typeface="Cambria Math" panose="02040503050406030204" pitchFamily="18" charset="0"/>
                            </a:rPr>
                            <m:t>365−</m:t>
                          </m:r>
                          <m:r>
                            <a:rPr lang="en-US" sz="2400" i="1">
                              <a:latin typeface="Cambria Math" panose="02040503050406030204" pitchFamily="18" charset="0"/>
                            </a:rPr>
                            <m:t>𝑛</m:t>
                          </m:r>
                          <m:r>
                            <a:rPr lang="en-US" sz="2400" i="1">
                              <a:latin typeface="Cambria Math" panose="02040503050406030204" pitchFamily="18" charset="0"/>
                            </a:rPr>
                            <m:t>+1</m:t>
                          </m:r>
                        </m:e>
                      </m:d>
                    </m:oMath>
                  </m:oMathPara>
                </a14:m>
                <a:endParaRPr lang="en-US" sz="2400" dirty="0"/>
              </a:p>
            </p:txBody>
          </p:sp>
        </mc:Choice>
        <mc:Fallback xmlns="">
          <p:sp>
            <p:nvSpPr>
              <p:cNvPr id="8" name="TextBox 7">
                <a:extLst>
                  <a:ext uri="{FF2B5EF4-FFF2-40B4-BE49-F238E27FC236}">
                    <a16:creationId xmlns:a16="http://schemas.microsoft.com/office/drawing/2014/main" id="{77874EC1-739B-8A23-DDB2-E5D0D0722118}"/>
                  </a:ext>
                </a:extLst>
              </p:cNvPr>
              <p:cNvSpPr txBox="1">
                <a:spLocks noRot="1" noChangeAspect="1" noMove="1" noResize="1" noEditPoints="1" noAdjustHandles="1" noChangeArrowheads="1" noChangeShapeType="1" noTextEdit="1"/>
              </p:cNvSpPr>
              <p:nvPr/>
            </p:nvSpPr>
            <p:spPr>
              <a:xfrm>
                <a:off x="2758971" y="5359401"/>
                <a:ext cx="6128309" cy="46243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28668995"/>
      </p:ext>
    </p:extLst>
  </p:cSld>
  <p:clrMapOvr>
    <a:masterClrMapping/>
  </p:clrMapOvr>
</p:sld>
</file>

<file path=ppt/theme/theme1.xml><?xml version="1.0" encoding="utf-8"?>
<a:theme xmlns:a="http://schemas.openxmlformats.org/drawingml/2006/main" name="Office Theme">
  <a:themeElements>
    <a:clrScheme name="LisaAndJoshColorScheme">
      <a:dk1>
        <a:srgbClr val="000000"/>
      </a:dk1>
      <a:lt1>
        <a:srgbClr val="FFFFFF"/>
      </a:lt1>
      <a:dk2>
        <a:srgbClr val="B7B7B7"/>
      </a:dk2>
      <a:lt2>
        <a:srgbClr val="C9DAF8"/>
      </a:lt2>
      <a:accent1>
        <a:srgbClr val="FCE5CD"/>
      </a:accent1>
      <a:accent2>
        <a:srgbClr val="CC4125"/>
      </a:accent2>
      <a:accent3>
        <a:srgbClr val="0B5394"/>
      </a:accent3>
      <a:accent4>
        <a:srgbClr val="BF9000"/>
      </a:accent4>
      <a:accent5>
        <a:srgbClr val="6AA84F"/>
      </a:accent5>
      <a:accent6>
        <a:srgbClr val="D9D9D9"/>
      </a:accent6>
      <a:hlink>
        <a:srgbClr val="4A86E8"/>
      </a:hlink>
      <a:folHlink>
        <a:srgbClr val="0097A7"/>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chemeClr val="accent2"/>
          </a:solid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400" dirty="0">
            <a:latin typeface="Inter Light" panose="02000403000000020004"/>
          </a:defRPr>
        </a:defPPr>
      </a:lstStyle>
    </a:tx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Simple Lecture">
  <a:themeElements>
    <a:clrScheme name="LisaAndJoshColorScheme">
      <a:dk1>
        <a:srgbClr val="000000"/>
      </a:dk1>
      <a:lt1>
        <a:srgbClr val="FFFFFF"/>
      </a:lt1>
      <a:dk2>
        <a:srgbClr val="B7B7B7"/>
      </a:dk2>
      <a:lt2>
        <a:srgbClr val="C9DAF8"/>
      </a:lt2>
      <a:accent1>
        <a:srgbClr val="FCE5CD"/>
      </a:accent1>
      <a:accent2>
        <a:srgbClr val="CC4125"/>
      </a:accent2>
      <a:accent3>
        <a:srgbClr val="0B5394"/>
      </a:accent3>
      <a:accent4>
        <a:srgbClr val="BF9000"/>
      </a:accent4>
      <a:accent5>
        <a:srgbClr val="6AA84F"/>
      </a:accent5>
      <a:accent6>
        <a:srgbClr val="D9D9D9"/>
      </a:accent6>
      <a:hlink>
        <a:srgbClr val="4A86E8"/>
      </a:hlink>
      <a:folHlink>
        <a:srgbClr val="0097A7"/>
      </a:folHlink>
    </a:clrScheme>
    <a:fontScheme name="Office">
      <a:majorFont>
        <a:latin typeface="Inter"/>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6627</TotalTime>
  <Words>12364</Words>
  <Application>Microsoft Macintosh PowerPoint</Application>
  <PresentationFormat>Widescreen</PresentationFormat>
  <Paragraphs>1916</Paragraphs>
  <Slides>138</Slides>
  <Notes>17</Notes>
  <HiddenSlides>3</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138</vt:i4>
      </vt:variant>
    </vt:vector>
  </HeadingPairs>
  <TitlesOfParts>
    <vt:vector size="154" baseType="lpstr">
      <vt:lpstr>Aptos</vt:lpstr>
      <vt:lpstr>Arial</vt:lpstr>
      <vt:lpstr>Calibri</vt:lpstr>
      <vt:lpstr>Calibri Light</vt:lpstr>
      <vt:lpstr>Cambria Math</vt:lpstr>
      <vt:lpstr>Consolas</vt:lpstr>
      <vt:lpstr>Courier New</vt:lpstr>
      <vt:lpstr>Inter</vt:lpstr>
      <vt:lpstr>Inter Light</vt:lpstr>
      <vt:lpstr>Inter Medium</vt:lpstr>
      <vt:lpstr>Inter SemiBold</vt:lpstr>
      <vt:lpstr>Roboto</vt:lpstr>
      <vt:lpstr>Roboto Light</vt:lpstr>
      <vt:lpstr>Wingdings</vt:lpstr>
      <vt:lpstr>Office Theme</vt:lpstr>
      <vt:lpstr>Simple Lecture</vt:lpstr>
      <vt:lpstr>Announcements?</vt:lpstr>
      <vt:lpstr>Probability and CS70</vt:lpstr>
      <vt:lpstr>A 9 Percent Chance</vt:lpstr>
      <vt:lpstr>Probability and Intuition</vt:lpstr>
      <vt:lpstr>Probability and Intuition</vt:lpstr>
      <vt:lpstr>Probability and Intuition</vt:lpstr>
      <vt:lpstr>Probability and CS70</vt:lpstr>
      <vt:lpstr>Probability</vt:lpstr>
      <vt:lpstr>Counting Problems Summary</vt:lpstr>
      <vt:lpstr>Probability Spaces</vt:lpstr>
      <vt:lpstr>Random Experiment, Sample Point, Sample Space</vt:lpstr>
      <vt:lpstr>Probability Space</vt:lpstr>
      <vt:lpstr>Tree Diagram for a Uniform Probability Space</vt:lpstr>
      <vt:lpstr>Example Non-Uniform Probability Space</vt:lpstr>
      <vt:lpstr>Example Non-Uniform Probability Space</vt:lpstr>
      <vt:lpstr>Example Non-Uniform Probability Space</vt:lpstr>
      <vt:lpstr>Example Non-Uniform Probability Space</vt:lpstr>
      <vt:lpstr>Another Example Probability Space</vt:lpstr>
      <vt:lpstr>Tree Diagram for a Non-Uniform Probability Space</vt:lpstr>
      <vt:lpstr>Tree Diagram for a Non-Uniform Probability Space</vt:lpstr>
      <vt:lpstr>Tree Diagram for a Non-Uniform Probability Space</vt:lpstr>
      <vt:lpstr>Tree Diagram for a Non-Uniform Probability Space</vt:lpstr>
      <vt:lpstr>Reflection on Notation</vt:lpstr>
      <vt:lpstr>Reflection on Problem Framing: CP2 vs. CP4</vt:lpstr>
      <vt:lpstr>Reflection on Problem Framing: CP2 vs. CP4</vt:lpstr>
      <vt:lpstr>Event Probability</vt:lpstr>
      <vt:lpstr>Event</vt:lpstr>
      <vt:lpstr>Event</vt:lpstr>
      <vt:lpstr>Event</vt:lpstr>
      <vt:lpstr>Understanding Check</vt:lpstr>
      <vt:lpstr>Understanding Check</vt:lpstr>
      <vt:lpstr>Counting Sample Points</vt:lpstr>
      <vt:lpstr>Another Example: Flipping Coins</vt:lpstr>
      <vt:lpstr>Another Example: Flipping Coins</vt:lpstr>
      <vt:lpstr>Another Example: Flipping Coins</vt:lpstr>
      <vt:lpstr>Another Example: Flipping Coins</vt:lpstr>
      <vt:lpstr>Another Example: Flipping Coins</vt:lpstr>
      <vt:lpstr>Sixteen Coins Summary</vt:lpstr>
      <vt:lpstr>A vs. Ω</vt:lpstr>
      <vt:lpstr>Probability Calculations</vt:lpstr>
      <vt:lpstr>Counting Weighted Sample Points</vt:lpstr>
      <vt:lpstr>A vs. Ω</vt:lpstr>
      <vt:lpstr>Four Biased Coins</vt:lpstr>
      <vt:lpstr>Four Biased Coins</vt:lpstr>
      <vt:lpstr>Four Biased Coins</vt:lpstr>
      <vt:lpstr>Four Biased Coins</vt:lpstr>
      <vt:lpstr>Sixteen Biased Coins</vt:lpstr>
      <vt:lpstr>Sixteen Biased Coins</vt:lpstr>
      <vt:lpstr>Sixteen Biased Coins</vt:lpstr>
      <vt:lpstr>Sixteen Biased Coins</vt:lpstr>
      <vt:lpstr>Sixteen Biased Coins</vt:lpstr>
      <vt:lpstr>A_6H Visually</vt:lpstr>
      <vt:lpstr>A_6H Visually</vt:lpstr>
      <vt:lpstr>Sixteen Biased Coins: A More Complicated Event</vt:lpstr>
      <vt:lpstr>Sixteen Biased Coins: A More Complicated Event</vt:lpstr>
      <vt:lpstr>Sixteen Biased Coins: A More Complicated Event</vt:lpstr>
      <vt:lpstr>A_(&lt;4H) Visually</vt:lpstr>
      <vt:lpstr>A_(&lt;4H) as a Union of Events</vt:lpstr>
      <vt:lpstr>Sixteen Biased Coins</vt:lpstr>
      <vt:lpstr>Sixteen Biased Coins</vt:lpstr>
      <vt:lpstr>Sixteen Biased Coins</vt:lpstr>
      <vt:lpstr>Poker Hands</vt:lpstr>
      <vt:lpstr>Playing Cards</vt:lpstr>
      <vt:lpstr>Poker Hands as a Random Experiment</vt:lpstr>
      <vt:lpstr>Poker Hands as a Random Experiment</vt:lpstr>
      <vt:lpstr>Poker Hands as a Random Experiment</vt:lpstr>
      <vt:lpstr>Poker Hands as a Random Experiment</vt:lpstr>
      <vt:lpstr>Poker Hands: Probability of a “Flush”</vt:lpstr>
      <vt:lpstr>Poker Hands: Probability of a “Flush”</vt:lpstr>
      <vt:lpstr>Poker Hands as a Random Experiment (CP1 Framing, i.e. Considering Order)</vt:lpstr>
      <vt:lpstr>Poker Hands as a Random Experiment (CP1 Framing, i.e. Considering Order)</vt:lpstr>
      <vt:lpstr>Poker Hands as a Random Experiment (CP1 Framing, i.e. Considering Order)</vt:lpstr>
      <vt:lpstr>Observation: CP1 and CP3 Both worked</vt:lpstr>
      <vt:lpstr>CP1 vs. CP3 Doesn’t Matter</vt:lpstr>
      <vt:lpstr>Balls and Bins</vt:lpstr>
      <vt:lpstr>Example: Balls and Bins</vt:lpstr>
      <vt:lpstr>Example: Balls and Bins</vt:lpstr>
      <vt:lpstr>Example: Balls and Bins</vt:lpstr>
      <vt:lpstr>Example: Balls and Bins</vt:lpstr>
      <vt:lpstr>Example: Balls and Bins</vt:lpstr>
      <vt:lpstr>Example: Balls and Bins</vt:lpstr>
      <vt:lpstr>Example: Balls and Bins</vt:lpstr>
      <vt:lpstr>Example: Balls and Bins</vt:lpstr>
      <vt:lpstr>Example: Balls and Bins</vt:lpstr>
      <vt:lpstr>Example: Balls and Bins</vt:lpstr>
      <vt:lpstr>Buckets and Balls and the World</vt:lpstr>
      <vt:lpstr>The Birthday Paradox</vt:lpstr>
      <vt:lpstr>Birthdays</vt:lpstr>
      <vt:lpstr>Birthdays</vt:lpstr>
      <vt:lpstr>Birthdays</vt:lpstr>
      <vt:lpstr>Birthdays</vt:lpstr>
      <vt:lpstr>Birthdays</vt:lpstr>
      <vt:lpstr>Birthdays with no Repeats</vt:lpstr>
      <vt:lpstr>Birthdays with no Repeats</vt:lpstr>
      <vt:lpstr>Birthdays with no Repeats</vt:lpstr>
      <vt:lpstr>Birthdays</vt:lpstr>
      <vt:lpstr>Birthdays</vt:lpstr>
      <vt:lpstr>Birthdays</vt:lpstr>
      <vt:lpstr>Birthdays</vt:lpstr>
      <vt:lpstr>Birthdays</vt:lpstr>
      <vt:lpstr>Quick Aside: Computing This Function</vt:lpstr>
      <vt:lpstr>Quick Aside: Computing This Function</vt:lpstr>
      <vt:lpstr>Birthday Paradox Table</vt:lpstr>
      <vt:lpstr>Summary of Examples</vt:lpstr>
      <vt:lpstr>Coins, Dice, Balls &amp; Bins, and Birthdays</vt:lpstr>
      <vt:lpstr>Coins, Dice, Balls &amp; Bins, and Birthdays</vt:lpstr>
      <vt:lpstr>Coins, Dice, Balls &amp; Bins, and Birthdays</vt:lpstr>
      <vt:lpstr>Coins, Dice, Balls &amp; Bins, and Birthdays</vt:lpstr>
      <vt:lpstr>Coins, Dice, Balls &amp; Bins, and Birthdays</vt:lpstr>
      <vt:lpstr>Summary of Lecture So Far</vt:lpstr>
      <vt:lpstr>The Monty Hall Problem: Simple Analysis</vt:lpstr>
      <vt:lpstr>Probability Spaces and Event Probabilities</vt:lpstr>
      <vt:lpstr>The Monty Hall Problem</vt:lpstr>
      <vt:lpstr>The Monty Hall Problem</vt:lpstr>
      <vt:lpstr>The Monty Hall Problem</vt:lpstr>
      <vt:lpstr>Monty Hall Problem</vt:lpstr>
      <vt:lpstr>Explanation (1/4)</vt:lpstr>
      <vt:lpstr>Explanation (2/4)</vt:lpstr>
      <vt:lpstr>Explanation (3/4)</vt:lpstr>
      <vt:lpstr>Explanation (4/4)</vt:lpstr>
      <vt:lpstr>Explanation Summary</vt:lpstr>
      <vt:lpstr>Monty Hall Problem</vt:lpstr>
      <vt:lpstr>The Monty Hall Problem: Sample Space Analysis</vt:lpstr>
      <vt:lpstr>Explanation in Terms of Sample Spaces</vt:lpstr>
      <vt:lpstr>Explanation in Terms of Sample Spaces</vt:lpstr>
      <vt:lpstr>Explanation in Terms of Sample Spaces</vt:lpstr>
      <vt:lpstr>The Sample Space for Monty Hall</vt:lpstr>
      <vt:lpstr>The Sample Space for Monty Hall</vt:lpstr>
      <vt:lpstr>The Sample Space for Monty Hall</vt:lpstr>
      <vt:lpstr>The Sample Space for Monty Hall</vt:lpstr>
      <vt:lpstr>The Sample Space for Monty Hall</vt:lpstr>
      <vt:lpstr>The Sample Space for Monty Hall</vt:lpstr>
      <vt:lpstr>The Sample Space for Monty Hall</vt:lpstr>
      <vt:lpstr>The Sample Space for Monty Hall</vt:lpstr>
      <vt:lpstr>The Sample Space for Monty Hall</vt:lpstr>
      <vt:lpstr>The Sample Space for Monty Hall + Not Switching Strategy</vt:lpstr>
      <vt:lpstr>The Sample Space for Monty Hall + Switching Strategy</vt:lpstr>
      <vt:lpstr>Quick Note on Monty Hall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Joshua Hug</dc:creator>
  <cp:lastModifiedBy>Hug, J.A. (Josh)</cp:lastModifiedBy>
  <cp:revision>2</cp:revision>
  <cp:lastPrinted>2024-11-15T01:08:20Z</cp:lastPrinted>
  <dcterms:created xsi:type="dcterms:W3CDTF">2024-10-03T17:23:53Z</dcterms:created>
  <dcterms:modified xsi:type="dcterms:W3CDTF">2025-11-04T22:53:27Z</dcterms:modified>
</cp:coreProperties>
</file>